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5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40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12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5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78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3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99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0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88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3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5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6F164-66D0-4C94-A9C4-A10ED2EFCF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8908-3844-478B-9CC5-55711F1E72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6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26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g"/><Relationship Id="rId34" Type="http://schemas.openxmlformats.org/officeDocument/2006/relationships/image" Target="../media/image31.jpg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5" Type="http://schemas.openxmlformats.org/officeDocument/2006/relationships/image" Target="../media/image22.jpg"/><Relationship Id="rId33" Type="http://schemas.openxmlformats.org/officeDocument/2006/relationships/image" Target="../media/image30.jpg"/><Relationship Id="rId38" Type="http://schemas.openxmlformats.org/officeDocument/2006/relationships/image" Target="../media/image35.jpg"/><Relationship Id="rId2" Type="http://schemas.openxmlformats.org/officeDocument/2006/relationships/audio" Target="../media/media1.wav"/><Relationship Id="rId16" Type="http://schemas.openxmlformats.org/officeDocument/2006/relationships/image" Target="../media/image13.jpg"/><Relationship Id="rId20" Type="http://schemas.openxmlformats.org/officeDocument/2006/relationships/image" Target="../media/image17.jpeg"/><Relationship Id="rId29" Type="http://schemas.openxmlformats.org/officeDocument/2006/relationships/image" Target="../media/image26.jpg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24" Type="http://schemas.openxmlformats.org/officeDocument/2006/relationships/image" Target="../media/image21.gif"/><Relationship Id="rId32" Type="http://schemas.openxmlformats.org/officeDocument/2006/relationships/image" Target="../media/image29.png"/><Relationship Id="rId37" Type="http://schemas.openxmlformats.org/officeDocument/2006/relationships/image" Target="../media/image34.jp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23" Type="http://schemas.openxmlformats.org/officeDocument/2006/relationships/image" Target="../media/image20.jpg"/><Relationship Id="rId28" Type="http://schemas.openxmlformats.org/officeDocument/2006/relationships/image" Target="../media/image25.jpeg"/><Relationship Id="rId36" Type="http://schemas.openxmlformats.org/officeDocument/2006/relationships/image" Target="../media/image33.jpg"/><Relationship Id="rId10" Type="http://schemas.openxmlformats.org/officeDocument/2006/relationships/image" Target="../media/image7.jpg"/><Relationship Id="rId19" Type="http://schemas.openxmlformats.org/officeDocument/2006/relationships/image" Target="../media/image16.jpg"/><Relationship Id="rId31" Type="http://schemas.openxmlformats.org/officeDocument/2006/relationships/image" Target="../media/image28.jpg"/><Relationship Id="rId4" Type="http://schemas.openxmlformats.org/officeDocument/2006/relationships/image" Target="../media/image1.jpg"/><Relationship Id="rId9" Type="http://schemas.openxmlformats.org/officeDocument/2006/relationships/image" Target="../media/image6.jpg"/><Relationship Id="rId14" Type="http://schemas.openxmlformats.org/officeDocument/2006/relationships/image" Target="../media/image11.jpg"/><Relationship Id="rId22" Type="http://schemas.openxmlformats.org/officeDocument/2006/relationships/image" Target="../media/image19.jpeg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914400" y="5735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Make you feel my love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Segoe UI Black" pitchFamily="34" charset="0"/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979712" y="14307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——</a:t>
            </a:r>
            <a:r>
              <a:rPr lang="zh-CN" altLang="en-US" sz="4000" dirty="0" smtClean="0">
                <a:solidFill>
                  <a:schemeClr val="accent2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与</a:t>
            </a:r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make </a:t>
            </a:r>
            <a:r>
              <a:rPr lang="zh-CN" altLang="en-US" sz="4000" b="1" dirty="0" smtClean="0">
                <a:solidFill>
                  <a:schemeClr val="accent2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有关的短语</a:t>
            </a:r>
            <a:endParaRPr lang="zh-CN" altLang="en-US" sz="4000" b="1" dirty="0">
              <a:solidFill>
                <a:schemeClr val="accent2">
                  <a:lumMod val="50000"/>
                </a:schemeClr>
              </a:solidFill>
              <a:latin typeface="Segoe UI Black" pitchFamily="34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72434" y="321982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课件设计：华南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师范大学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外文化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学院 温海清</a:t>
            </a:r>
            <a:endParaRPr lang="en-US" altLang="zh-CN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7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          河源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市永和学校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邓奕妍</a:t>
            </a:r>
            <a:endParaRPr lang="en-US" altLang="zh-CN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7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指导老师：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</a:rPr>
              <a:t>邓奕妍、刘晓斌</a:t>
            </a:r>
            <a:endParaRPr lang="en-US" altLang="zh-CN" sz="2400" dirty="0">
              <a:solidFill>
                <a:schemeClr val="bg1"/>
              </a:solidFill>
              <a:latin typeface="+mn-ea"/>
            </a:endParaRPr>
          </a:p>
          <a:p>
            <a:pPr algn="l">
              <a:lnSpc>
                <a:spcPct val="170000"/>
              </a:lnSpc>
            </a:pPr>
            <a:endParaRPr lang="zh-CN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34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i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491630"/>
            <a:ext cx="6096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5486"/>
            <a:ext cx="7767382" cy="461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494"/>
            <a:ext cx="794921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73" y="195486"/>
            <a:ext cx="5505056" cy="460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2753"/>
            <a:ext cx="8064896" cy="4824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3478"/>
            <a:ext cx="7272808" cy="473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320979" y="223940"/>
            <a:ext cx="7283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When the rain is blowing in your face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3" y="33469"/>
            <a:ext cx="8695615" cy="507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标题 1"/>
          <p:cNvSpPr txBox="1">
            <a:spLocks/>
          </p:cNvSpPr>
          <p:nvPr/>
        </p:nvSpPr>
        <p:spPr>
          <a:xfrm>
            <a:off x="629112" y="19548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And the whole world is on your case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02" y="124253"/>
            <a:ext cx="6935700" cy="41126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标题 1"/>
          <p:cNvSpPr txBox="1">
            <a:spLocks/>
          </p:cNvSpPr>
          <p:nvPr/>
        </p:nvSpPr>
        <p:spPr>
          <a:xfrm>
            <a:off x="539552" y="408391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 could offer you a warm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embrace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8357"/>
            <a:ext cx="7241297" cy="3941021"/>
          </a:xfrm>
          <a:prstGeom prst="rect">
            <a:avLst/>
          </a:prstGeom>
        </p:spPr>
      </p:pic>
      <p:sp>
        <p:nvSpPr>
          <p:cNvPr id="21" name="标题 1"/>
          <p:cNvSpPr txBox="1">
            <a:spLocks/>
          </p:cNvSpPr>
          <p:nvPr/>
        </p:nvSpPr>
        <p:spPr>
          <a:xfrm>
            <a:off x="446355" y="411232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To </a:t>
            </a:r>
            <a:r>
              <a:rPr lang="en-US" altLang="zh-CN" sz="4000" dirty="0" smtClean="0">
                <a:solidFill>
                  <a:srgbClr val="FFFF00"/>
                </a:solidFill>
                <a:latin typeface="Bell MT" pitchFamily="18" charset="0"/>
              </a:rPr>
              <a:t>make you feel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my love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482"/>
            <a:ext cx="4514850" cy="2536031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softEdge rad="112500"/>
          </a:effectLst>
        </p:spPr>
      </p:pic>
      <p:sp>
        <p:nvSpPr>
          <p:cNvPr id="23" name="标题 1"/>
          <p:cNvSpPr txBox="1">
            <a:spLocks/>
          </p:cNvSpPr>
          <p:nvPr/>
        </p:nvSpPr>
        <p:spPr>
          <a:xfrm>
            <a:off x="3131840" y="348623"/>
            <a:ext cx="7030848" cy="242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When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the 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evening shadows 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and the stars appear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9782"/>
            <a:ext cx="3839394" cy="191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-1594752" y="2565573"/>
            <a:ext cx="7030848" cy="242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And there is 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no one there 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to dry your tears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154"/>
            <a:ext cx="4710688" cy="2355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98492"/>
            <a:ext cx="4752528" cy="23408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矩形 15"/>
          <p:cNvSpPr/>
          <p:nvPr/>
        </p:nvSpPr>
        <p:spPr>
          <a:xfrm>
            <a:off x="5089278" y="789554"/>
            <a:ext cx="3964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 could hold you </a:t>
            </a:r>
            <a:endParaRPr lang="en-US" altLang="zh-CN" sz="4000" dirty="0" smtClean="0">
              <a:solidFill>
                <a:schemeClr val="bg1"/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for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a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million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years</a:t>
            </a:r>
            <a:endParaRPr lang="zh-CN" altLang="zh-CN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7544" y="3291830"/>
            <a:ext cx="33396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ell MT" pitchFamily="18" charset="0"/>
              </a:rPr>
              <a:t>to </a:t>
            </a:r>
            <a:r>
              <a:rPr lang="en-US" altLang="zh-CN" sz="4400" b="1" dirty="0">
                <a:solidFill>
                  <a:srgbClr val="FFFF00"/>
                </a:solidFill>
                <a:latin typeface="Bell MT" pitchFamily="18" charset="0"/>
              </a:rPr>
              <a:t>make you </a:t>
            </a:r>
            <a:endParaRPr lang="en-US" altLang="zh-CN" sz="4400" b="1" dirty="0" smtClean="0">
              <a:solidFill>
                <a:srgbClr val="FFFF00"/>
              </a:solidFill>
              <a:latin typeface="Bell MT" pitchFamily="18" charset="0"/>
            </a:endParaRPr>
          </a:p>
          <a:p>
            <a:r>
              <a:rPr lang="en-US" altLang="zh-CN" sz="4400" b="1" dirty="0" smtClean="0">
                <a:solidFill>
                  <a:srgbClr val="FFFF00"/>
                </a:solidFill>
                <a:latin typeface="Bell MT" pitchFamily="18" charset="0"/>
              </a:rPr>
              <a:t>feel</a:t>
            </a:r>
            <a:r>
              <a:rPr lang="en-US" altLang="zh-CN" sz="4400" b="1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Bell MT" pitchFamily="18" charset="0"/>
              </a:rPr>
              <a:t>my love</a:t>
            </a:r>
            <a:endParaRPr lang="zh-CN" altLang="en-US" sz="4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43558"/>
            <a:ext cx="4427552" cy="348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5610160" y="1275606"/>
            <a:ext cx="32711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 know you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haven't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400" b="1" dirty="0">
                <a:solidFill>
                  <a:srgbClr val="FFFF00"/>
                </a:solidFill>
                <a:latin typeface="Bell MT" pitchFamily="18" charset="0"/>
              </a:rPr>
              <a:t>made your mind up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 yet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8030"/>
            <a:ext cx="666023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 26"/>
          <p:cNvSpPr/>
          <p:nvPr/>
        </p:nvSpPr>
        <p:spPr>
          <a:xfrm>
            <a:off x="5796136" y="1815666"/>
            <a:ext cx="286328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but I would </a:t>
            </a:r>
            <a:endParaRPr lang="en-US" altLang="zh-CN" sz="4000" dirty="0" smtClean="0">
              <a:solidFill>
                <a:schemeClr val="bg1"/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never do you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wrong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79715" y="3810438"/>
            <a:ext cx="54214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I've known it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from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the moment that we met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627787" y="3923312"/>
            <a:ext cx="46807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no doubt in my mind </a:t>
            </a:r>
            <a:endParaRPr lang="en-US" altLang="zh-CN" sz="4000" dirty="0" smtClean="0">
              <a:solidFill>
                <a:schemeClr val="bg1"/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where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you belong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26" name="Picture 2" descr="http://cdn.desktopwallpapers4.me/wallpapers/quotes/1280x800/5/44683-you-are-still-hidden-deep-in-my-mind-1280x800-quote-wallpaper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470"/>
            <a:ext cx="7604045" cy="392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3478"/>
            <a:ext cx="6840760" cy="410445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884967" y="4295369"/>
            <a:ext cx="7618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I'd go hungry;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I'd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go black and blue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24" name="图片 10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1364"/>
            <a:ext cx="6977207" cy="401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矩形 1024"/>
          <p:cNvSpPr/>
          <p:nvPr/>
        </p:nvSpPr>
        <p:spPr>
          <a:xfrm>
            <a:off x="1381837" y="123478"/>
            <a:ext cx="6969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I'd go crawling down the avenue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027" name="矩形 1026"/>
          <p:cNvSpPr/>
          <p:nvPr/>
        </p:nvSpPr>
        <p:spPr>
          <a:xfrm>
            <a:off x="755576" y="4043409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No, there's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nothing that I wouldn't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do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29" name="图片 10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5494"/>
            <a:ext cx="6912768" cy="3884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3478"/>
            <a:ext cx="7322486" cy="4077810"/>
          </a:xfrm>
          <a:prstGeom prst="rect">
            <a:avLst/>
          </a:prstGeom>
        </p:spPr>
      </p:pic>
      <p:sp>
        <p:nvSpPr>
          <p:cNvPr id="39" name="标题 1"/>
          <p:cNvSpPr txBox="1">
            <a:spLocks/>
          </p:cNvSpPr>
          <p:nvPr/>
        </p:nvSpPr>
        <p:spPr>
          <a:xfrm>
            <a:off x="708851" y="414981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To </a:t>
            </a:r>
            <a:r>
              <a:rPr lang="en-US" altLang="zh-CN" b="1" dirty="0" smtClean="0">
                <a:solidFill>
                  <a:srgbClr val="FFFF00"/>
                </a:solidFill>
                <a:latin typeface="Bell MT" pitchFamily="18" charset="0"/>
              </a:rPr>
              <a:t>make you feel</a:t>
            </a:r>
            <a:r>
              <a:rPr lang="en-US" altLang="zh-CN" b="1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my love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480"/>
            <a:ext cx="424847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1" y="2190151"/>
            <a:ext cx="4093013" cy="272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708488" y="141480"/>
            <a:ext cx="317907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The storms </a:t>
            </a:r>
            <a:endParaRPr lang="en-US" altLang="zh-CN" sz="4000" dirty="0" smtClean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are raging </a:t>
            </a:r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on </a:t>
            </a:r>
            <a:endParaRPr lang="en-US" altLang="zh-CN" sz="4000" dirty="0" smtClean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the rolling </a:t>
            </a:r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sea</a:t>
            </a:r>
            <a:endParaRPr lang="zh-CN" altLang="zh-CN" sz="4000" dirty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256584" y="3003798"/>
            <a:ext cx="3491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And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on the </a:t>
            </a:r>
            <a:endParaRPr lang="en-US" altLang="zh-CN" sz="4000" dirty="0" smtClean="0">
              <a:solidFill>
                <a:schemeClr val="bg1"/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highway of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regret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33" name="图片 10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2277"/>
            <a:ext cx="6984776" cy="3857625"/>
          </a:xfrm>
          <a:prstGeom prst="rect">
            <a:avLst/>
          </a:prstGeom>
        </p:spPr>
      </p:pic>
      <p:sp>
        <p:nvSpPr>
          <p:cNvPr id="1034" name="矩形 1033"/>
          <p:cNvSpPr/>
          <p:nvPr/>
        </p:nvSpPr>
        <p:spPr>
          <a:xfrm>
            <a:off x="1907704" y="3867894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The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winds of change are throwing wild and free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35" name="图片 103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1" y="741887"/>
            <a:ext cx="7632848" cy="4278135"/>
          </a:xfrm>
          <a:prstGeom prst="rect">
            <a:avLst/>
          </a:prstGeom>
        </p:spPr>
      </p:pic>
      <p:sp>
        <p:nvSpPr>
          <p:cNvPr id="1036" name="矩形 1035"/>
          <p:cNvSpPr/>
          <p:nvPr/>
        </p:nvSpPr>
        <p:spPr>
          <a:xfrm>
            <a:off x="1144898" y="34001"/>
            <a:ext cx="7306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you </a:t>
            </a:r>
            <a:r>
              <a:rPr lang="en-US" altLang="zh-CN" sz="4000" dirty="0" err="1" smtClean="0">
                <a:solidFill>
                  <a:schemeClr val="bg1"/>
                </a:solidFill>
                <a:latin typeface="Bell MT" pitchFamily="18" charset="0"/>
              </a:rPr>
              <a:t>ain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’ t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seen nothing like me yet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37" name="图片 103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51" y="123478"/>
            <a:ext cx="4481739" cy="2787774"/>
          </a:xfrm>
          <a:prstGeom prst="rect">
            <a:avLst/>
          </a:prstGeom>
        </p:spPr>
      </p:pic>
      <p:pic>
        <p:nvPicPr>
          <p:cNvPr id="1038" name="图片 103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3" y="141338"/>
            <a:ext cx="3612904" cy="31228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39" name="矩形 1038"/>
          <p:cNvSpPr/>
          <p:nvPr/>
        </p:nvSpPr>
        <p:spPr>
          <a:xfrm>
            <a:off x="4105571" y="299554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I could </a:t>
            </a:r>
            <a:r>
              <a:rPr lang="en-US" altLang="zh-CN" sz="4400" b="1" dirty="0">
                <a:solidFill>
                  <a:srgbClr val="FFFF00"/>
                </a:solidFill>
                <a:latin typeface="Bell MT" pitchFamily="18" charset="0"/>
              </a:rPr>
              <a:t>make you </a:t>
            </a:r>
            <a:r>
              <a:rPr lang="en-US" altLang="zh-CN" sz="4400" b="1" dirty="0" smtClean="0">
                <a:solidFill>
                  <a:srgbClr val="FFFF00"/>
                </a:solidFill>
                <a:latin typeface="Bell MT" pitchFamily="18" charset="0"/>
              </a:rPr>
              <a:t>happy</a:t>
            </a:r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400" b="1" dirty="0">
                <a:solidFill>
                  <a:srgbClr val="FFFF00"/>
                </a:solidFill>
                <a:latin typeface="Bell MT" pitchFamily="18" charset="0"/>
              </a:rPr>
              <a:t>make your dreams come true</a:t>
            </a:r>
            <a:endParaRPr lang="zh-CN" altLang="en-US" sz="4000" b="1" dirty="0">
              <a:solidFill>
                <a:srgbClr val="FFFF00"/>
              </a:solidFill>
              <a:latin typeface="Bell MT" pitchFamily="18" charset="0"/>
            </a:endParaRPr>
          </a:p>
        </p:txBody>
      </p:sp>
      <p:pic>
        <p:nvPicPr>
          <p:cNvPr id="1040" name="图片 103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64" y="51470"/>
            <a:ext cx="4147261" cy="2350822"/>
          </a:xfrm>
          <a:prstGeom prst="rect">
            <a:avLst/>
          </a:prstGeom>
        </p:spPr>
      </p:pic>
      <p:pic>
        <p:nvPicPr>
          <p:cNvPr id="1041" name="图片 104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8" y="1945235"/>
            <a:ext cx="6254662" cy="3150350"/>
          </a:xfrm>
          <a:prstGeom prst="rect">
            <a:avLst/>
          </a:prstGeom>
        </p:spPr>
      </p:pic>
      <p:sp>
        <p:nvSpPr>
          <p:cNvPr id="1042" name="矩形 1041"/>
          <p:cNvSpPr/>
          <p:nvPr/>
        </p:nvSpPr>
        <p:spPr>
          <a:xfrm>
            <a:off x="878100" y="51470"/>
            <a:ext cx="30364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Nothing that </a:t>
            </a:r>
            <a:endParaRPr lang="en-US" altLang="zh-CN" sz="4000" dirty="0" smtClean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I </a:t>
            </a:r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wouldn't do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</p:txBody>
      </p:sp>
      <p:sp>
        <p:nvSpPr>
          <p:cNvPr id="1043" name="矩形 1042"/>
          <p:cNvSpPr/>
          <p:nvPr/>
        </p:nvSpPr>
        <p:spPr>
          <a:xfrm>
            <a:off x="310967" y="1283516"/>
            <a:ext cx="39256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Go to the ends </a:t>
            </a:r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of</a:t>
            </a:r>
          </a:p>
          <a:p>
            <a:r>
              <a:rPr lang="en-US" altLang="zh-CN" sz="4000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 </a:t>
            </a:r>
            <a:r>
              <a:rPr lang="en-US" altLang="zh-CN" sz="4000" dirty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the Earth for you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Bell MT" pitchFamily="18" charset="0"/>
            </a:endParaRPr>
          </a:p>
        </p:txBody>
      </p:sp>
      <p:pic>
        <p:nvPicPr>
          <p:cNvPr id="1044" name="图片 10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7494"/>
            <a:ext cx="5302222" cy="449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7" name="矩形 1046"/>
          <p:cNvSpPr/>
          <p:nvPr/>
        </p:nvSpPr>
        <p:spPr>
          <a:xfrm>
            <a:off x="1907707" y="4300828"/>
            <a:ext cx="6060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Bell MT" pitchFamily="18" charset="0"/>
              </a:rPr>
              <a:t>To </a:t>
            </a:r>
            <a:r>
              <a:rPr lang="en-US" altLang="zh-CN" sz="4400" b="1" dirty="0">
                <a:solidFill>
                  <a:srgbClr val="FFFF00"/>
                </a:solidFill>
                <a:latin typeface="Bell MT" pitchFamily="18" charset="0"/>
              </a:rPr>
              <a:t>make you feel</a:t>
            </a:r>
            <a:r>
              <a:rPr lang="en-US" altLang="zh-CN" sz="4400" b="1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Bell MT" pitchFamily="18" charset="0"/>
              </a:rPr>
              <a:t>my love</a:t>
            </a:r>
            <a:endParaRPr lang="zh-CN" altLang="en-US" sz="40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48" name="图片 104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49" name="图片 104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图片 10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9522"/>
            <a:ext cx="5255216" cy="3132348"/>
          </a:xfrm>
          <a:prstGeom prst="rect">
            <a:avLst/>
          </a:prstGeom>
        </p:spPr>
      </p:pic>
      <p:pic>
        <p:nvPicPr>
          <p:cNvPr id="1051" name="图片 105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8280920" cy="4680520"/>
          </a:xfrm>
          <a:prstGeom prst="rect">
            <a:avLst/>
          </a:prstGeom>
        </p:spPr>
      </p:pic>
      <p:pic>
        <p:nvPicPr>
          <p:cNvPr id="1052" name="图片 105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5" name="图片 104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1470"/>
            <a:ext cx="7067228" cy="4237677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" y="366650"/>
            <a:ext cx="3931929" cy="21330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69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25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85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1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1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6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150"/>
                            </p:stCondLst>
                            <p:childTnLst>
                              <p:par>
                                <p:cTn id="73" presetID="16" presetClass="exit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4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9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700"/>
                            </p:stCondLst>
                            <p:childTnLst>
                              <p:par>
                                <p:cTn id="87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7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700"/>
                            </p:stCondLst>
                            <p:childTnLst>
                              <p:par>
                                <p:cTn id="107" presetID="2" presetClass="exit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7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95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950"/>
                            </p:stCondLst>
                            <p:childTnLst>
                              <p:par>
                                <p:cTn id="140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4" presetClass="emph" presetSubtype="0" fill="hold" grpId="2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9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0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2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3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703"/>
                            </p:stCondLst>
                            <p:childTnLst>
                              <p:par>
                                <p:cTn id="155" presetID="3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2" dur="1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203"/>
                            </p:stCondLst>
                            <p:childTnLst>
                              <p:par>
                                <p:cTn id="168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953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203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7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703"/>
                            </p:stCondLst>
                            <p:childTnLst>
                              <p:par>
                                <p:cTn id="18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203"/>
                            </p:stCondLst>
                            <p:childTnLst>
                              <p:par>
                                <p:cTn id="194" presetID="31" presetClass="exit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203"/>
                            </p:stCondLst>
                            <p:childTnLst>
                              <p:par>
                                <p:cTn id="219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2753"/>
                            </p:stCondLst>
                            <p:childTnLst>
                              <p:par>
                                <p:cTn id="2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3753"/>
                            </p:stCondLst>
                            <p:childTnLst>
                              <p:par>
                                <p:cTn id="230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753"/>
                            </p:stCondLst>
                            <p:childTnLst>
                              <p:par>
                                <p:cTn id="236" presetID="42" presetClass="entr" presetSubtype="0" fill="hold" grpId="0" nodeType="afterEffect">
                                  <p:stCondLst>
                                    <p:cond delay="6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4" presetClass="emph" presetSubtype="0" fill="hold" grpId="3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2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3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156"/>
                            </p:stCondLst>
                            <p:childTnLst>
                              <p:par>
                                <p:cTn id="2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3156"/>
                            </p:stCondLst>
                            <p:childTnLst>
                              <p:par>
                                <p:cTn id="273" presetID="45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5456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9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9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6456"/>
                            </p:stCondLst>
                            <p:childTnLst>
                              <p:par>
                                <p:cTn id="284" presetID="34" presetClass="emph" presetSubtype="0" fill="hold" grpId="1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709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5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7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8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9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8909"/>
                            </p:stCondLst>
                            <p:childTnLst>
                              <p:par>
                                <p:cTn id="291" presetID="6" presetClass="exit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9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0409"/>
                            </p:stCondLst>
                            <p:childTnLst>
                              <p:par>
                                <p:cTn id="29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2159"/>
                            </p:stCondLst>
                            <p:childTnLst>
                              <p:par>
                                <p:cTn id="300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5409"/>
                            </p:stCondLst>
                            <p:childTnLst>
                              <p:par>
                                <p:cTn id="30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7409"/>
                            </p:stCondLst>
                            <p:childTnLst>
                              <p:par>
                                <p:cTn id="3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8909"/>
                            </p:stCondLst>
                            <p:childTnLst>
                              <p:par>
                                <p:cTn id="32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2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659"/>
                            </p:stCondLst>
                            <p:childTnLst>
                              <p:par>
                                <p:cTn id="32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1409"/>
                            </p:stCondLst>
                            <p:childTnLst>
                              <p:par>
                                <p:cTn id="329" presetID="2" presetClass="exit" presetSubtype="3" fill="hold" grpId="1" nodeType="afterEffect">
                                  <p:stCondLst>
                                    <p:cond delay="5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2959"/>
                            </p:stCondLst>
                            <p:childTnLst>
                              <p:par>
                                <p:cTn id="3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3459"/>
                            </p:stCondLst>
                            <p:childTnLst>
                              <p:par>
                                <p:cTn id="3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4459"/>
                            </p:stCondLst>
                            <p:childTnLst>
                              <p:par>
                                <p:cTn id="343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96709"/>
                            </p:stCondLst>
                            <p:childTnLst>
                              <p:par>
                                <p:cTn id="346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7459"/>
                            </p:stCondLst>
                            <p:childTnLst>
                              <p:par>
                                <p:cTn id="351" presetID="16" presetClass="exit" presetSubtype="2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98209"/>
                            </p:stCondLst>
                            <p:childTnLst>
                              <p:par>
                                <p:cTn id="35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99959"/>
                            </p:stCondLst>
                            <p:childTnLst>
                              <p:par>
                                <p:cTn id="362" presetID="3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1259"/>
                            </p:stCondLst>
                            <p:childTnLst>
                              <p:par>
                                <p:cTn id="369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53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4259"/>
                            </p:stCondLst>
                            <p:childTnLst>
                              <p:par>
                                <p:cTn id="38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5759"/>
                            </p:stCondLst>
                            <p:childTnLst>
                              <p:par>
                                <p:cTn id="38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7259"/>
                            </p:stCondLst>
                            <p:childTnLst>
                              <p:par>
                                <p:cTn id="392" presetID="53" presetClass="exit" presetSubtype="32" fill="hold" nodeType="afterEffect">
                                  <p:stCondLst>
                                    <p:cond delay="24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25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25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53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25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25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2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1009"/>
                            </p:stCondLst>
                            <p:childTnLst>
                              <p:par>
                                <p:cTn id="40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12509"/>
                            </p:stCondLst>
                            <p:childTnLst>
                              <p:par>
                                <p:cTn id="41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4009"/>
                            </p:stCondLst>
                            <p:childTnLst>
                              <p:par>
                                <p:cTn id="414" presetID="53" presetClass="exit" presetSubtype="3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53" presetClass="exit" presetSubtype="3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7259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9209"/>
                            </p:stCondLst>
                            <p:childTnLst>
                              <p:par>
                                <p:cTn id="4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5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6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7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8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9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4112"/>
                            </p:stCondLst>
                            <p:childTnLst>
                              <p:par>
                                <p:cTn id="441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25862"/>
                            </p:stCondLst>
                            <p:childTnLst>
                              <p:par>
                                <p:cTn id="4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27362"/>
                            </p:stCondLst>
                            <p:childTnLst>
                              <p:par>
                                <p:cTn id="4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2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29362"/>
                            </p:stCondLst>
                            <p:childTnLst>
                              <p:par>
                                <p:cTn id="464" presetID="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5" dur="75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75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30362"/>
                            </p:stCondLst>
                            <p:childTnLst>
                              <p:par>
                                <p:cTn id="469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2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32612"/>
                            </p:stCondLst>
                            <p:childTnLst>
                              <p:par>
                                <p:cTn id="475" presetID="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76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34862"/>
                            </p:stCondLst>
                            <p:childTnLst>
                              <p:par>
                                <p:cTn id="47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9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35862"/>
                            </p:stCondLst>
                            <p:childTnLst>
                              <p:par>
                                <p:cTn id="483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36862"/>
                            </p:stCondLst>
                            <p:childTnLst>
                              <p:par>
                                <p:cTn id="488" presetID="5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89" dur="1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38612"/>
                            </p:stCondLst>
                            <p:childTnLst>
                              <p:par>
                                <p:cTn id="49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2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39362"/>
                            </p:stCondLst>
                            <p:childTnLst>
                              <p:par>
                                <p:cTn id="49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12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2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2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125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40862"/>
                            </p:stCondLst>
                            <p:childTnLst>
                              <p:par>
                                <p:cTn id="502" presetID="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03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43362"/>
                            </p:stCondLst>
                            <p:childTnLst>
                              <p:par>
                                <p:cTn id="50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75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75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44612"/>
                            </p:stCondLst>
                            <p:childTnLst>
                              <p:par>
                                <p:cTn id="5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5612"/>
                            </p:stCondLst>
                            <p:childTnLst>
                              <p:par>
                                <p:cTn id="516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17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47612"/>
                            </p:stCondLst>
                            <p:childTnLst>
                              <p:par>
                                <p:cTn id="519" presetID="45" presetClass="exit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1" dur="2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49662"/>
                            </p:stCondLst>
                            <p:childTnLst>
                              <p:par>
                                <p:cTn id="5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50662"/>
                            </p:stCondLst>
                            <p:childTnLst>
                              <p:par>
                                <p:cTn id="5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51412"/>
                            </p:stCondLst>
                            <p:childTnLst>
                              <p:par>
                                <p:cTn id="536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4662"/>
                            </p:stCondLst>
                            <p:childTnLst>
                              <p:par>
                                <p:cTn id="54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57412"/>
                            </p:stCondLst>
                            <p:childTnLst>
                              <p:par>
                                <p:cTn id="548" presetID="31" presetClass="exit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58862"/>
                            </p:stCondLst>
                            <p:childTnLst>
                              <p:par>
                                <p:cTn id="5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59862"/>
                            </p:stCondLst>
                            <p:childTnLst>
                              <p:par>
                                <p:cTn id="56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31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61362"/>
                            </p:stCondLst>
                            <p:childTnLst>
                              <p:par>
                                <p:cTn id="57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62862"/>
                            </p:stCondLst>
                            <p:childTnLst>
                              <p:par>
                                <p:cTn id="584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2" presetClass="exit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66362"/>
                            </p:stCondLst>
                            <p:childTnLst>
                              <p:par>
                                <p:cTn id="5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67362"/>
                            </p:stCondLst>
                            <p:childTnLst>
                              <p:par>
                                <p:cTn id="59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0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68362"/>
                            </p:stCondLst>
                            <p:childTnLst>
                              <p:par>
                                <p:cTn id="603" presetID="2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72362"/>
                            </p:stCondLst>
                            <p:childTnLst>
                              <p:par>
                                <p:cTn id="608" presetID="2" presetClass="exit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75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75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73362"/>
                            </p:stCondLst>
                            <p:childTnLst>
                              <p:par>
                                <p:cTn id="61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74612"/>
                            </p:stCondLst>
                            <p:childTnLst>
                              <p:par>
                                <p:cTn id="6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75612"/>
                            </p:stCondLst>
                            <p:childTnLst>
                              <p:par>
                                <p:cTn id="62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78062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79562"/>
                            </p:stCondLst>
                            <p:childTnLst>
                              <p:par>
                                <p:cTn id="651" presetID="4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1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3" dur="175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75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45" presetClass="exit" presetSubtype="0" fill="hold" grpId="2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7" dur="17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8" dur="175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75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45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2" dur="1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3" dur="175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75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181562"/>
                            </p:stCondLst>
                            <p:childTnLst>
                              <p:par>
                                <p:cTn id="6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182562"/>
                            </p:stCondLst>
                            <p:childTnLst>
                              <p:par>
                                <p:cTn id="6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183062"/>
                            </p:stCondLst>
                            <p:childTnLst>
                              <p:par>
                                <p:cTn id="67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0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86062"/>
                            </p:stCondLst>
                            <p:childTnLst>
                              <p:par>
                                <p:cTn id="68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187562"/>
                            </p:stCondLst>
                            <p:childTnLst>
                              <p:par>
                                <p:cTn id="690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1" dur="75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75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188812"/>
                            </p:stCondLst>
                            <p:childTnLst>
                              <p:par>
                                <p:cTn id="695" presetID="22" presetClass="exit" presetSubtype="4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6" dur="7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189812"/>
                            </p:stCondLst>
                            <p:childTnLst>
                              <p:par>
                                <p:cTn id="69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0" dur="75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75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2" dur="7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90812"/>
                            </p:stCondLst>
                            <p:childTnLst>
                              <p:par>
                                <p:cTn id="705" presetID="22" presetClass="exit" presetSubtype="4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6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91812"/>
                            </p:stCondLst>
                            <p:childTnLst>
                              <p:par>
                                <p:cTn id="70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193062"/>
                            </p:stCondLst>
                            <p:childTnLst>
                              <p:par>
                                <p:cTn id="7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6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195062"/>
                            </p:stCondLst>
                            <p:childTnLst>
                              <p:par>
                                <p:cTn id="718" presetID="14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196312"/>
                            </p:stCondLst>
                            <p:childTnLst>
                              <p:par>
                                <p:cTn id="7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1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75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75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98062"/>
                            </p:stCondLst>
                            <p:childTnLst>
                              <p:par>
                                <p:cTn id="7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199312"/>
                            </p:stCondLst>
                            <p:childTnLst>
                              <p:par>
                                <p:cTn id="7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00712"/>
                            </p:stCondLst>
                            <p:childTnLst>
                              <p:par>
                                <p:cTn id="7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17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7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5" dur="175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4" grpId="1"/>
      <p:bldP spid="18" grpId="0"/>
      <p:bldP spid="18" grpId="1"/>
      <p:bldP spid="20" grpId="0"/>
      <p:bldP spid="20" grpId="1"/>
      <p:bldP spid="21" grpId="0"/>
      <p:bldP spid="21" grpId="1"/>
      <p:bldP spid="21" grpId="2"/>
      <p:bldP spid="23" grpId="0"/>
      <p:bldP spid="23" grpId="1"/>
      <p:bldP spid="25" grpId="0"/>
      <p:bldP spid="25" grpId="1"/>
      <p:bldP spid="16" grpId="0"/>
      <p:bldP spid="16" grpId="1"/>
      <p:bldP spid="17" grpId="0"/>
      <p:bldP spid="17" grpId="2"/>
      <p:bldP spid="17" grpId="3"/>
      <p:bldP spid="22" grpId="0"/>
      <p:bldP spid="22" grpId="1"/>
      <p:bldP spid="22" grpId="2"/>
      <p:bldP spid="27" grpId="0"/>
      <p:bldP spid="27" grpId="1"/>
      <p:bldP spid="28" grpId="0"/>
      <p:bldP spid="28" grpId="1"/>
      <p:bldP spid="28" grpId="2"/>
      <p:bldP spid="29" grpId="0"/>
      <p:bldP spid="29" grpId="1"/>
      <p:bldP spid="31" grpId="0"/>
      <p:bldP spid="31" grpId="1"/>
      <p:bldP spid="1025" grpId="0"/>
      <p:bldP spid="1025" grpId="1"/>
      <p:bldP spid="1027" grpId="0"/>
      <p:bldP spid="1027" grpId="1"/>
      <p:bldP spid="39" grpId="0"/>
      <p:bldP spid="39" grpId="1"/>
      <p:bldP spid="39" grpId="2"/>
      <p:bldP spid="45" grpId="0"/>
      <p:bldP spid="45" grpId="1"/>
      <p:bldP spid="46" grpId="0"/>
      <p:bldP spid="46" grpId="1"/>
      <p:bldP spid="1034" grpId="0"/>
      <p:bldP spid="1034" grpId="1"/>
      <p:bldP spid="1036" grpId="0"/>
      <p:bldP spid="1036" grpId="1"/>
      <p:bldP spid="1039" grpId="0"/>
      <p:bldP spid="1039" grpId="1"/>
      <p:bldP spid="1039" grpId="2"/>
      <p:bldP spid="1042" grpId="0"/>
      <p:bldP spid="1042" grpId="1"/>
      <p:bldP spid="1043" grpId="0"/>
      <p:bldP spid="1043" grpId="1"/>
      <p:bldP spid="1047" grpId="0"/>
      <p:bldP spid="1047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224</Words>
  <Application>Microsoft Office PowerPoint</Application>
  <PresentationFormat>全屏显示(16:9)</PresentationFormat>
  <Paragraphs>45</Paragraphs>
  <Slides>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温海清</dc:creator>
  <cp:lastModifiedBy>温海清</cp:lastModifiedBy>
  <cp:revision>78</cp:revision>
  <dcterms:created xsi:type="dcterms:W3CDTF">2019-06-07T04:00:49Z</dcterms:created>
  <dcterms:modified xsi:type="dcterms:W3CDTF">2019-06-10T12:42:06Z</dcterms:modified>
</cp:coreProperties>
</file>