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313" r:id="rId3"/>
    <p:sldId id="289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314" r:id="rId15"/>
    <p:sldId id="288" r:id="rId16"/>
    <p:sldId id="290" r:id="rId17"/>
    <p:sldId id="315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16" r:id="rId28"/>
    <p:sldId id="301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7DA9"/>
    <a:srgbClr val="FFD64F"/>
    <a:srgbClr val="FEF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3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72" y="216"/>
      </p:cViewPr>
      <p:guideLst>
        <p:guide orient="horz" pos="2159"/>
        <p:guide pos="38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79F1D-E65B-4E95-A33B-CE13F0B5EE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43661-B6AF-4818-960E-E1703A3816E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500" advClick="0" advTm="5000"/>
    </mc:Choice>
    <mc:Fallback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0" name="图片 109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860" y="0"/>
            <a:ext cx="12155805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2585" y="445135"/>
            <a:ext cx="114668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4800">
                <a:latin typeface="微软雅黑" panose="020B0503020204020204" pitchFamily="34" charset="-122"/>
                <a:ea typeface="微软雅黑" panose="020B0503020204020204" pitchFamily="34" charset="-122"/>
              </a:rPr>
              <a:t>Put on a happy face</a:t>
            </a:r>
            <a:endParaRPr lang="en-US" altLang="zh-CN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4800">
                <a:latin typeface="微软雅黑" panose="020B0503020204020204" pitchFamily="34" charset="-122"/>
                <a:ea typeface="微软雅黑" panose="020B0503020204020204" pitchFamily="34" charset="-122"/>
              </a:rPr>
              <a:t>——put</a:t>
            </a:r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短语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9585" y="3011805"/>
            <a:ext cx="114668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设计制作：华南师范大学外文学院 黄倩宇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000">
                <a:latin typeface="微软雅黑" panose="020B0503020204020204" pitchFamily="34" charset="-122"/>
                <a:ea typeface="微软雅黑" panose="020B0503020204020204" pitchFamily="34" charset="-122"/>
              </a:rPr>
              <a:t>指导教师：刘晓斌</a:t>
            </a:r>
            <a:endParaRPr lang="zh-CN" altLang="en-US" sz="4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9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0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1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4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7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8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19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0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1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2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3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4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5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26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28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29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0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1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2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4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5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6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7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8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39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0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41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4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5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6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7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8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59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0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1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2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63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0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4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5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6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7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8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9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pic>
        <p:nvPicPr>
          <p:cNvPr id="4" name="Stevie Wonder - Put On A Happy Fac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8945" y="598170"/>
            <a:ext cx="619125" cy="61912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0579100" y="618490"/>
            <a:ext cx="767715" cy="70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7">
                <p:cTn id="13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827655" y="141605"/>
            <a:ext cx="96094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Pick out a pleasant outlook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8" name="图片 7" descr="Happy-Ch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840" y="1694815"/>
            <a:ext cx="7602220" cy="4817745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769870" y="201295"/>
            <a:ext cx="787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Stick out that noble chin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6" name="图片 5" descr="1852_8_36-nose-with-lips-drawing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15" y="1703705"/>
            <a:ext cx="6891655" cy="4608195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129790" y="126365"/>
            <a:ext cx="100241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Wipe off that "full of doubt" look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2120" y="1406525"/>
            <a:ext cx="5962650" cy="543179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868930" y="201295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Put on </a:t>
            </a:r>
            <a:r>
              <a:rPr lang="zh-CN" altLang="en-US" sz="4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 happy grin</a:t>
            </a:r>
            <a:endParaRPr lang="zh-CN" altLang="en-US" sz="4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765" y="1685290"/>
            <a:ext cx="7771130" cy="474726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399415" y="201295"/>
            <a:ext cx="119462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And spread sunshine all over the place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2" name="图片 1" descr="C:\Users\黄倩宇\Desktop\sunny day.jpgsunny day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47110" y="1695450"/>
            <a:ext cx="7679690" cy="472567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694305" y="236220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Just </a:t>
            </a:r>
            <a:r>
              <a:rPr lang="zh-CN" altLang="en-US" sz="4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put on </a:t>
            </a:r>
            <a:r>
              <a:rPr lang="zh-CN" altLang="en-US" sz="4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happy face</a:t>
            </a:r>
            <a:endParaRPr lang="zh-CN" altLang="en-US" sz="4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9" name="图片 8" descr="C:\Users\黄倩宇\Desktop\课件制作\matt-leblanc-joey.jpgmatt-leblanc-joey"/>
          <p:cNvPicPr>
            <a:picLocks noChangeAspect="1"/>
          </p:cNvPicPr>
          <p:nvPr/>
        </p:nvPicPr>
        <p:blipFill>
          <a:blip r:embed="rId2">
            <a:clrChange>
              <a:clrFrom>
                <a:srgbClr val="EEEFF3">
                  <a:alpha val="100000"/>
                </a:srgbClr>
              </a:clrFrom>
              <a:clrTo>
                <a:srgbClr val="EEEFF3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801110" y="2138680"/>
            <a:ext cx="6562725" cy="3693160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3745" y="23495"/>
            <a:ext cx="5148580" cy="12553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7745" y="1744980"/>
            <a:ext cx="4627245" cy="4627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775" y="5325745"/>
            <a:ext cx="5148580" cy="1255395"/>
          </a:xfrm>
          <a:prstGeom prst="rect">
            <a:avLst/>
          </a:prstGeom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932180" y="201295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Take off that gloomy mask of tragedy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3" name="图片 2" descr="gloomy fa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626235"/>
            <a:ext cx="7645400" cy="477456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3117215" y="236220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It's not your style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925" y="1790700"/>
            <a:ext cx="6630670" cy="442595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-22225" y="247015"/>
            <a:ext cx="1189164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You'll look so good that you'll be glad that you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55" y="1863090"/>
            <a:ext cx="4277995" cy="447230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17295"/>
            <a:ext cx="8620125" cy="555942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911225" y="201295"/>
            <a:ext cx="114668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Gray skies are gonna clear up, yeah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grey sky clear up1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950" y="1610995"/>
            <a:ext cx="7633970" cy="474091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728595" y="201295"/>
            <a:ext cx="90608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Decided to smile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10" name="图片 9" descr="happy face adult"/>
          <p:cNvPicPr>
            <a:picLocks noChangeAspect="1"/>
          </p:cNvPicPr>
          <p:nvPr/>
        </p:nvPicPr>
        <p:blipFill>
          <a:blip r:embed="rId2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8085" y="1626870"/>
            <a:ext cx="4391025" cy="4612005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752090" y="236220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Pick out a pleasant outlook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890" y="1649095"/>
            <a:ext cx="7578090" cy="4787265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821305" y="201295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Stick out that noble chin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3" name="图片 2" descr="1852_8_36-nose-with-lips-drawing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15" y="1703705"/>
            <a:ext cx="6891655" cy="4608195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345055" y="201295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Wipe off that "full of doubt" look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2120" y="1406525"/>
            <a:ext cx="5962650" cy="543179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741930" y="201295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Put on </a:t>
            </a:r>
            <a:r>
              <a:rPr lang="zh-CN" altLang="en-US" sz="4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 happy grin</a:t>
            </a:r>
            <a:endParaRPr lang="zh-CN" altLang="en-US" sz="4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365" y="1610995"/>
            <a:ext cx="7567930" cy="4831715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44475" y="201295"/>
            <a:ext cx="116249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 spread sunshine all over the place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2" name="图片 1" descr="grey sky clear u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1709420"/>
            <a:ext cx="7572375" cy="4690110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922270" y="201295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Just </a:t>
            </a:r>
            <a:r>
              <a:rPr lang="zh-CN" altLang="en-US" sz="4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put on</a:t>
            </a:r>
            <a:r>
              <a:rPr lang="zh-CN" altLang="en-US" sz="4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 happy face</a:t>
            </a:r>
            <a:endParaRPr lang="zh-CN" altLang="en-US" sz="4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2" name="图片 1" descr="happy facial-expressio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55" y="1648460"/>
            <a:ext cx="7599045" cy="4739005"/>
          </a:xfrm>
          <a:prstGeom prst="rect">
            <a:avLst/>
          </a:prstGeom>
        </p:spPr>
      </p:pic>
    </p:spTree>
  </p:cSld>
  <p:clrMapOvr>
    <a:masterClrMapping/>
  </p:clrMapOvr>
  <p:transition advClick="0"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2922270" y="201295"/>
            <a:ext cx="113023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Just </a:t>
            </a:r>
            <a:r>
              <a:rPr lang="zh-CN" altLang="en-US" sz="4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put on</a:t>
            </a:r>
            <a:r>
              <a:rPr lang="zh-CN" altLang="en-US" sz="4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 happy face</a:t>
            </a:r>
            <a:endParaRPr lang="zh-CN" altLang="en-US" sz="4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6" name="图片 5" descr="This-Ability-Photography-Contest-1_WPS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35" y="1762125"/>
            <a:ext cx="7468870" cy="4623435"/>
          </a:xfrm>
          <a:prstGeom prst="rect">
            <a:avLst/>
          </a:prstGeom>
        </p:spPr>
      </p:pic>
    </p:spTree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pic>
        <p:nvPicPr>
          <p:cNvPr id="2" name="图片 1" descr="o-HAPPY-BABY-faceboo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635" y="1641475"/>
            <a:ext cx="7595235" cy="47371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84525" y="236220"/>
            <a:ext cx="787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Put on </a:t>
            </a:r>
            <a:r>
              <a:rPr lang="zh-CN" altLang="en-US" sz="4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happy face</a:t>
            </a:r>
            <a:endParaRPr lang="zh-CN" altLang="en-US" sz="4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1912620" y="201295"/>
            <a:ext cx="103784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Brush off the clouds and cheer up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sky-sunny-969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760" y="1667510"/>
            <a:ext cx="7642860" cy="478155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45870"/>
            <a:ext cx="8620125" cy="555942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3184525" y="236220"/>
            <a:ext cx="787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Put on </a:t>
            </a:r>
            <a:r>
              <a:rPr lang="zh-CN" altLang="en-US" sz="4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happy face</a:t>
            </a:r>
            <a:endParaRPr lang="zh-CN" altLang="en-US" sz="4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845" y="1675765"/>
            <a:ext cx="7672705" cy="478028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pic>
        <p:nvPicPr>
          <p:cNvPr id="105" name="图片 104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45870"/>
            <a:ext cx="8620125" cy="5559425"/>
          </a:xfrm>
          <a:prstGeom prst="rect">
            <a:avLst/>
          </a:prstGeom>
        </p:spPr>
      </p:pic>
      <p:sp>
        <p:nvSpPr>
          <p:cNvPr id="107" name="文本框 106"/>
          <p:cNvSpPr txBox="1"/>
          <p:nvPr/>
        </p:nvSpPr>
        <p:spPr>
          <a:xfrm>
            <a:off x="964565" y="201295"/>
            <a:ext cx="11432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Take off that gloomy mask of tragedy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155" y="1641475"/>
            <a:ext cx="7640320" cy="475996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3166745" y="201295"/>
            <a:ext cx="787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It's not your style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925" y="1790700"/>
            <a:ext cx="6630670" cy="4425950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144145" y="201295"/>
            <a:ext cx="118941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You'll look so good that you'll be glad that you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255" y="1878965"/>
            <a:ext cx="4277995" cy="4472305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frame-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4190" y="1278890"/>
            <a:ext cx="8620125" cy="555942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-22860" y="956310"/>
            <a:ext cx="11080949" cy="3605277"/>
            <a:chOff x="-7938" y="-109538"/>
            <a:chExt cx="11569701" cy="3605214"/>
          </a:xfrm>
        </p:grpSpPr>
        <p:sp>
          <p:nvSpPr>
            <p:cNvPr id="42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3" name="Freeform 105"/>
            <p:cNvSpPr/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4" name="Freeform 106"/>
            <p:cNvSpPr/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5" name="Freeform 107"/>
            <p:cNvSpPr/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6" name="Freeform 108"/>
            <p:cNvSpPr/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7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11"/>
            <p:cNvSpPr/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0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1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2" name="Freeform 114"/>
            <p:cNvSpPr/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53" name="Freeform 115"/>
            <p:cNvSpPr/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4" name="Freeform 116"/>
            <p:cNvSpPr/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5" name="Freeform 117"/>
            <p:cNvSpPr/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6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7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8" name="Freeform 123"/>
            <p:cNvSpPr/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69" name="Freeform 124"/>
            <p:cNvSpPr/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0" name="Freeform 125"/>
            <p:cNvSpPr/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71" name="Freeform 126"/>
            <p:cNvSpPr/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73" name="Freeform 75"/>
              <p:cNvSpPr/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4" name="Freeform 76"/>
              <p:cNvSpPr/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5" name="Freeform 77"/>
              <p:cNvSpPr/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6" name="Freeform 78"/>
              <p:cNvSpPr/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7" name="Freeform 79"/>
              <p:cNvSpPr/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8" name="Freeform 80"/>
              <p:cNvSpPr/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79" name="Freeform 81"/>
              <p:cNvSpPr/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0" name="Freeform 82"/>
              <p:cNvSpPr/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1" name="Freeform 83"/>
              <p:cNvSpPr/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2" name="Freeform 84"/>
              <p:cNvSpPr/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3" name="Freeform 85"/>
              <p:cNvSpPr/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4" name="Freeform 86"/>
              <p:cNvSpPr/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5" name="Freeform 87"/>
              <p:cNvSpPr/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6" name="Freeform 88"/>
              <p:cNvSpPr/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7" name="Freeform 89"/>
              <p:cNvSpPr/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8" name="Freeform 90"/>
              <p:cNvSpPr/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89" name="Freeform 91"/>
              <p:cNvSpPr/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0" name="Freeform 92"/>
              <p:cNvSpPr/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1" name="Freeform 93"/>
              <p:cNvSpPr/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2" name="Freeform 94"/>
              <p:cNvSpPr/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3" name="Freeform 95"/>
              <p:cNvSpPr/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4" name="Freeform 96"/>
              <p:cNvSpPr/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5" name="Freeform 97"/>
              <p:cNvSpPr/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6" name="Freeform 98"/>
              <p:cNvSpPr/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7" name="Freeform 99"/>
              <p:cNvSpPr/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8" name="Freeform 100"/>
              <p:cNvSpPr/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99" name="Freeform 101"/>
              <p:cNvSpPr/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1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2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  <p:sp>
            <p:nvSpPr>
              <p:cNvPr id="103" name="Freeform 129"/>
              <p:cNvSpPr/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/>
              </a:p>
            </p:txBody>
          </p:sp>
        </p:grpSp>
      </p:grpSp>
      <p:sp>
        <p:nvSpPr>
          <p:cNvPr id="107" name="文本框 106"/>
          <p:cNvSpPr txBox="1"/>
          <p:nvPr/>
        </p:nvSpPr>
        <p:spPr>
          <a:xfrm>
            <a:off x="3166745" y="201295"/>
            <a:ext cx="787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Decided to smile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490" y="1595755"/>
            <a:ext cx="7630160" cy="4841875"/>
          </a:xfrm>
          <a:prstGeom prst="rect">
            <a:avLst/>
          </a:prstGeom>
        </p:spPr>
      </p:pic>
    </p:spTree>
  </p:cSld>
  <p:clrMapOvr>
    <a:masterClrMapping/>
  </p:clrMapOvr>
  <p:transition advClick="0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7" grpId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WPS 演示</Application>
  <PresentationFormat>宽屏</PresentationFormat>
  <Paragraphs>56</Paragraphs>
  <Slides>27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可爱恐龙</dc:title>
  <dc:creator>Administrator</dc:creator>
  <cp:lastModifiedBy>黄倩宇</cp:lastModifiedBy>
  <cp:revision>202</cp:revision>
  <dcterms:created xsi:type="dcterms:W3CDTF">2018-02-08T10:13:00Z</dcterms:created>
  <dcterms:modified xsi:type="dcterms:W3CDTF">2019-06-16T14:33:51Z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