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257" r:id="rId3"/>
    <p:sldId id="300" r:id="rId4"/>
    <p:sldId id="259" r:id="rId5"/>
    <p:sldId id="264" r:id="rId6"/>
    <p:sldId id="265" r:id="rId7"/>
    <p:sldId id="305" r:id="rId8"/>
    <p:sldId id="270" r:id="rId9"/>
    <p:sldId id="272" r:id="rId10"/>
    <p:sldId id="307" r:id="rId11"/>
    <p:sldId id="277" r:id="rId12"/>
    <p:sldId id="278" r:id="rId13"/>
    <p:sldId id="280" r:id="rId14"/>
    <p:sldId id="283" r:id="rId15"/>
    <p:sldId id="301" r:id="rId16"/>
    <p:sldId id="287" r:id="rId17"/>
    <p:sldId id="288" r:id="rId18"/>
    <p:sldId id="306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292" r:id="rId27"/>
    <p:sldId id="282" r:id="rId28"/>
    <p:sldId id="286" r:id="rId29"/>
    <p:sldId id="291" r:id="rId30"/>
    <p:sldId id="304" r:id="rId31"/>
    <p:sldId id="284" r:id="rId32"/>
    <p:sldId id="296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E6F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92" autoAdjust="0"/>
    <p:restoredTop sz="94660"/>
  </p:normalViewPr>
  <p:slideViewPr>
    <p:cSldViewPr>
      <p:cViewPr varScale="1">
        <p:scale>
          <a:sx n="73" d="100"/>
          <a:sy n="73" d="100"/>
        </p:scale>
        <p:origin x="608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2019/6/24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7368" y="5373216"/>
            <a:ext cx="5616624" cy="1126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b="1" dirty="0">
                <a:solidFill>
                  <a:prstClr val="white"/>
                </a:solidFill>
                <a:latin typeface="华文仿宋" pitchFamily="2" charset="-122"/>
                <a:ea typeface="华文仿宋" pitchFamily="2" charset="-122"/>
              </a:rPr>
              <a:t>华南师范大学外国语言文化学院    姚思彤</a:t>
            </a:r>
            <a:endParaRPr lang="en-US" altLang="zh-CN" b="1" dirty="0">
              <a:solidFill>
                <a:prstClr val="white"/>
              </a:solidFill>
              <a:latin typeface="华文仿宋" pitchFamily="2" charset="-122"/>
              <a:ea typeface="华文仿宋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b="1" dirty="0">
                <a:solidFill>
                  <a:prstClr val="white"/>
                </a:solidFill>
                <a:latin typeface="华文仿宋" pitchFamily="2" charset="-122"/>
                <a:ea typeface="华文仿宋" pitchFamily="2" charset="-122"/>
              </a:rPr>
              <a:t>广东省河源龙川宏图学校              叶聪老师</a:t>
            </a:r>
          </a:p>
        </p:txBody>
      </p:sp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2207568" y="1916833"/>
            <a:ext cx="7772400" cy="1470025"/>
          </a:xfrm>
        </p:spPr>
        <p:txBody>
          <a:bodyPr>
            <a:no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Comic Sans MS" pitchFamily="66" charset="0"/>
              </a:rPr>
              <a:t>Until the day </a:t>
            </a:r>
            <a:br>
              <a:rPr lang="zh-CN" altLang="en-US" sz="4800" b="1" dirty="0">
                <a:solidFill>
                  <a:schemeClr val="bg1"/>
                </a:solidFill>
                <a:latin typeface="Comic Sans MS" pitchFamily="66" charset="0"/>
              </a:rPr>
            </a:br>
            <a:endParaRPr lang="zh-CN" altLang="en-US" sz="4800" dirty="0"/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>
          <a:xfrm>
            <a:off x="2927648" y="3284984"/>
            <a:ext cx="6400800" cy="1752600"/>
          </a:xfrm>
        </p:spPr>
        <p:txBody>
          <a:bodyPr>
            <a:norm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与</a:t>
            </a:r>
            <a:r>
              <a:rPr lang="en-US" altLang="zh-CN" sz="28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go</a:t>
            </a:r>
            <a:r>
              <a:rPr lang="zh-CN" altLang="en-US" sz="28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有关的短语</a:t>
            </a:r>
          </a:p>
        </p:txBody>
      </p:sp>
      <p:pic>
        <p:nvPicPr>
          <p:cNvPr id="3" name="林俊杰 - Until The Day">
            <a:hlinkClick r:id="" action="ppaction://media"/>
            <a:extLst>
              <a:ext uri="{FF2B5EF4-FFF2-40B4-BE49-F238E27FC236}">
                <a16:creationId xmlns:a16="http://schemas.microsoft.com/office/drawing/2014/main" id="{EC69F975-6832-4224-BB0C-C2A29F1189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8816" y="2606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33409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7182" y="1556793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Lovers straying seasons changing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3512" y="2420889"/>
            <a:ext cx="5853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Strangers to lovers</a:t>
            </a:r>
          </a:p>
        </p:txBody>
      </p:sp>
    </p:spTree>
    <p:extLst>
      <p:ext uri="{BB962C8B-B14F-4D97-AF65-F5344CB8AC3E}">
        <p14:creationId xmlns:p14="http://schemas.microsoft.com/office/powerpoint/2010/main" val="76792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750">
        <p14:ripple/>
      </p:transition>
    </mc:Choice>
    <mc:Fallback xmlns="">
      <p:transition spd="slow" advClick="0" advTm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96688" y="5769971"/>
            <a:ext cx="12288688" cy="864096"/>
            <a:chOff x="971600" y="3318792"/>
            <a:chExt cx="7272808" cy="864096"/>
          </a:xfrm>
        </p:grpSpPr>
        <p:sp>
          <p:nvSpPr>
            <p:cNvPr id="3" name="矩形 2"/>
            <p:cNvSpPr/>
            <p:nvPr/>
          </p:nvSpPr>
          <p:spPr>
            <a:xfrm>
              <a:off x="971600" y="3318792"/>
              <a:ext cx="7272808" cy="864096"/>
            </a:xfrm>
            <a:prstGeom prst="rect">
              <a:avLst/>
            </a:prstGeom>
            <a:solidFill>
              <a:srgbClr val="DCE6F2">
                <a:alpha val="8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71600" y="3458453"/>
              <a:ext cx="72728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1">
                      <a:lumMod val="75000"/>
                    </a:schemeClr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What comes around again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0" y="5769971"/>
            <a:ext cx="12192000" cy="864096"/>
            <a:chOff x="1018725" y="1463939"/>
            <a:chExt cx="7272808" cy="864096"/>
          </a:xfrm>
        </p:grpSpPr>
        <p:sp>
          <p:nvSpPr>
            <p:cNvPr id="6" name="矩形 5"/>
            <p:cNvSpPr/>
            <p:nvPr/>
          </p:nvSpPr>
          <p:spPr>
            <a:xfrm>
              <a:off x="1018725" y="1463939"/>
              <a:ext cx="7272808" cy="864096"/>
            </a:xfrm>
            <a:prstGeom prst="rect">
              <a:avLst/>
            </a:prstGeom>
            <a:solidFill>
              <a:srgbClr val="DCE6F2">
                <a:alpha val="8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18725" y="1603600"/>
              <a:ext cx="72728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1">
                      <a:lumMod val="75000"/>
                    </a:schemeClr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You'd fall asleep in my embrace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062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warp dir="in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9616" y="404665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Steal a kiss on your little face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9616" y="393438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Would have always been that way</a:t>
            </a:r>
          </a:p>
        </p:txBody>
      </p:sp>
    </p:spTree>
    <p:extLst>
      <p:ext uri="{BB962C8B-B14F-4D97-AF65-F5344CB8AC3E}">
        <p14:creationId xmlns:p14="http://schemas.microsoft.com/office/powerpoint/2010/main" val="862025656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3712" y="260649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But hey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1624" y="260648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You're never coming back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20504" y="284483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Never coming back</a:t>
            </a:r>
          </a:p>
        </p:txBody>
      </p:sp>
    </p:spTree>
    <p:extLst>
      <p:ext uri="{BB962C8B-B14F-4D97-AF65-F5344CB8AC3E}">
        <p14:creationId xmlns:p14="http://schemas.microsoft.com/office/powerpoint/2010/main" val="138068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500">
        <p14:warp dir="in"/>
      </p:transition>
    </mc:Choice>
    <mc:Fallback xmlns="">
      <p:transition spd="slow" advClick="0" advTm="7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xit" presetSubtype="21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4" presetClass="exit" presetSubtype="1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1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1127" y="1048382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I'll be waiting anyway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51127" y="2200509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I'll be waiting anyway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51127" y="3393726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Until the day</a:t>
            </a:r>
          </a:p>
        </p:txBody>
      </p:sp>
    </p:spTree>
    <p:extLst>
      <p:ext uri="{BB962C8B-B14F-4D97-AF65-F5344CB8AC3E}">
        <p14:creationId xmlns:p14="http://schemas.microsoft.com/office/powerpoint/2010/main" val="1682100476"/>
      </p:ext>
    </p:extLst>
  </p:cSld>
  <p:clrMapOvr>
    <a:masterClrMapping/>
  </p:clrMapOvr>
  <p:transition spd="med" advClick="0" advTm="1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3592" y="841068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In the middle of the night</a:t>
            </a:r>
          </a:p>
        </p:txBody>
      </p:sp>
    </p:spTree>
    <p:extLst>
      <p:ext uri="{BB962C8B-B14F-4D97-AF65-F5344CB8AC3E}">
        <p14:creationId xmlns:p14="http://schemas.microsoft.com/office/powerpoint/2010/main" val="2509423170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47528" y="5229201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Lonely souls travel in time</a:t>
            </a:r>
          </a:p>
        </p:txBody>
      </p:sp>
    </p:spTree>
    <p:extLst>
      <p:ext uri="{BB962C8B-B14F-4D97-AF65-F5344CB8AC3E}">
        <p14:creationId xmlns:p14="http://schemas.microsoft.com/office/powerpoint/2010/main" val="2317363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6000">
        <p15:prstTrans prst="prestig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0412" y="692697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We imagine what we'll find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0412" y="692696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In another life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02357" y="692697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Familiar hearts start to entwine</a:t>
            </a:r>
          </a:p>
        </p:txBody>
      </p:sp>
    </p:spTree>
    <p:extLst>
      <p:ext uri="{BB962C8B-B14F-4D97-AF65-F5344CB8AC3E}">
        <p14:creationId xmlns:p14="http://schemas.microsoft.com/office/powerpoint/2010/main" val="3948541205"/>
      </p:ext>
    </p:extLst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11" grpId="0"/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6688" y="5786709"/>
            <a:ext cx="12288688" cy="864096"/>
            <a:chOff x="822419" y="1463939"/>
            <a:chExt cx="7596844" cy="864096"/>
          </a:xfrm>
        </p:grpSpPr>
        <p:sp>
          <p:nvSpPr>
            <p:cNvPr id="3" name="矩形 2"/>
            <p:cNvSpPr/>
            <p:nvPr/>
          </p:nvSpPr>
          <p:spPr>
            <a:xfrm>
              <a:off x="822419" y="1463939"/>
              <a:ext cx="7596844" cy="864096"/>
            </a:xfrm>
            <a:prstGeom prst="rect">
              <a:avLst/>
            </a:prstGeom>
            <a:solidFill>
              <a:srgbClr val="DCE6F2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15616" y="1603600"/>
              <a:ext cx="72728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1">
                      <a:lumMod val="50000"/>
                    </a:schemeClr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Whisper broken promises</a:t>
              </a:r>
              <a:endParaRPr lang="zh-CN" altLang="en-US" sz="3200" b="1" dirty="0">
                <a:solidFill>
                  <a:schemeClr val="accent1">
                    <a:lumMod val="50000"/>
                  </a:schemeClr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556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14284" y="2996953"/>
            <a:ext cx="4963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There we hide</a:t>
            </a:r>
            <a:endParaRPr lang="zh-CN" altLang="en-US" sz="3200" b="1" dirty="0">
              <a:solidFill>
                <a:schemeClr val="bg1"/>
              </a:solidFill>
              <a:latin typeface="Segoe Print" pitchFamily="2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6628" y="3861049"/>
            <a:ext cx="6998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Try to make it seem alright</a:t>
            </a:r>
            <a:endParaRPr lang="zh-CN" altLang="en-US" sz="3200" b="1" dirty="0">
              <a:solidFill>
                <a:schemeClr val="bg1"/>
              </a:solidFill>
              <a:latin typeface="Segoe Print" pitchFamily="2" charset="0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242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wipe/>
      </p:transition>
    </mc:Choice>
    <mc:Fallback xmlns="">
      <p:transition spd="slow" advClick="0" advTm="35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ddle of the night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620" end="682"/>
                  <p14:fade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0388"/>
            <a:ext cx="12192000" cy="697778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168696" y="5809620"/>
            <a:ext cx="12457384" cy="864096"/>
            <a:chOff x="1038671" y="1463939"/>
            <a:chExt cx="7380591" cy="864096"/>
          </a:xfrm>
        </p:grpSpPr>
        <p:sp>
          <p:nvSpPr>
            <p:cNvPr id="5" name="矩形 4"/>
            <p:cNvSpPr/>
            <p:nvPr/>
          </p:nvSpPr>
          <p:spPr>
            <a:xfrm>
              <a:off x="1038671" y="1463939"/>
              <a:ext cx="7380591" cy="864096"/>
            </a:xfrm>
            <a:prstGeom prst="rect">
              <a:avLst/>
            </a:prstGeom>
            <a:solidFill>
              <a:srgbClr val="DCE6F2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15616" y="1603600"/>
              <a:ext cx="72728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1">
                      <a:lumMod val="75000"/>
                    </a:schemeClr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In the middle of the night </a:t>
              </a:r>
              <a:endParaRPr lang="zh-CN" altLang="en-US" sz="3200" b="1" dirty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8112003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933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351584" y="2492896"/>
            <a:ext cx="7272808" cy="864096"/>
            <a:chOff x="1018725" y="1463939"/>
            <a:chExt cx="7272808" cy="864096"/>
          </a:xfrm>
        </p:grpSpPr>
        <p:sp>
          <p:nvSpPr>
            <p:cNvPr id="3" name="矩形 2"/>
            <p:cNvSpPr/>
            <p:nvPr/>
          </p:nvSpPr>
          <p:spPr>
            <a:xfrm>
              <a:off x="1594789" y="1463939"/>
              <a:ext cx="6192688" cy="864096"/>
            </a:xfrm>
            <a:prstGeom prst="rect">
              <a:avLst/>
            </a:prstGeom>
            <a:solidFill>
              <a:srgbClr val="DCE6F2">
                <a:alpha val="8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18725" y="1603600"/>
              <a:ext cx="72728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1">
                      <a:lumMod val="50000"/>
                    </a:schemeClr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What </a:t>
              </a:r>
              <a:r>
                <a:rPr lang="en-US" altLang="zh-CN" sz="3200" b="1" dirty="0">
                  <a:solidFill>
                    <a:srgbClr val="C00000"/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goes around </a:t>
              </a:r>
              <a:r>
                <a:rPr lang="en-US" altLang="zh-CN" sz="3200" b="1" dirty="0">
                  <a:solidFill>
                    <a:schemeClr val="accent1">
                      <a:lumMod val="50000"/>
                    </a:schemeClr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again</a:t>
              </a:r>
              <a:endParaRPr lang="zh-CN" altLang="en-US" sz="3200" b="1" dirty="0">
                <a:solidFill>
                  <a:schemeClr val="accent1">
                    <a:lumMod val="50000"/>
                  </a:schemeClr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468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71664" y="764705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We'd be running from the pain</a:t>
            </a:r>
            <a:endParaRPr lang="zh-CN" altLang="en-US" sz="3200" b="1" dirty="0">
              <a:solidFill>
                <a:schemeClr val="bg1"/>
              </a:solidFill>
              <a:latin typeface="Segoe Print" pitchFamily="2" charset="0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1021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2500">
        <p15:prstTrans prst="wind"/>
      </p:transition>
    </mc:Choice>
    <mc:Fallback xmlns="">
      <p:transition spd="slow" advClick="0" advTm="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5720" y="692697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Finding shelter in the rain</a:t>
            </a:r>
            <a:endParaRPr lang="zh-CN" altLang="en-US" sz="3200" b="1" dirty="0">
              <a:solidFill>
                <a:schemeClr val="bg1"/>
              </a:solidFill>
              <a:latin typeface="Segoe Print" pitchFamily="2" charset="0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575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500">
        <p14:doors dir="vert"/>
      </p:transition>
    </mc:Choice>
    <mc:Fallback xmlns="">
      <p:transition advClick="0" advTm="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7182" y="1556793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Lovers straying seasons changing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3512" y="2420889"/>
            <a:ext cx="5853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Strangers to lovers</a:t>
            </a:r>
          </a:p>
        </p:txBody>
      </p:sp>
    </p:spTree>
    <p:extLst>
      <p:ext uri="{BB962C8B-B14F-4D97-AF65-F5344CB8AC3E}">
        <p14:creationId xmlns:p14="http://schemas.microsoft.com/office/powerpoint/2010/main" val="369860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rippl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65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5769971"/>
            <a:ext cx="12192000" cy="864096"/>
            <a:chOff x="971600" y="3318792"/>
            <a:chExt cx="7272808" cy="864096"/>
          </a:xfrm>
        </p:grpSpPr>
        <p:sp>
          <p:nvSpPr>
            <p:cNvPr id="3" name="矩形 2"/>
            <p:cNvSpPr/>
            <p:nvPr/>
          </p:nvSpPr>
          <p:spPr>
            <a:xfrm>
              <a:off x="971600" y="3318792"/>
              <a:ext cx="7272808" cy="864096"/>
            </a:xfrm>
            <a:prstGeom prst="rect">
              <a:avLst/>
            </a:prstGeom>
            <a:solidFill>
              <a:srgbClr val="DCE6F2">
                <a:alpha val="8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71600" y="3458453"/>
              <a:ext cx="72728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1">
                      <a:lumMod val="75000"/>
                    </a:schemeClr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What comes around again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0" y="5769971"/>
            <a:ext cx="12192000" cy="864096"/>
            <a:chOff x="1018725" y="1463939"/>
            <a:chExt cx="7272808" cy="864096"/>
          </a:xfrm>
        </p:grpSpPr>
        <p:sp>
          <p:nvSpPr>
            <p:cNvPr id="6" name="矩形 5"/>
            <p:cNvSpPr/>
            <p:nvPr/>
          </p:nvSpPr>
          <p:spPr>
            <a:xfrm>
              <a:off x="1018725" y="1463939"/>
              <a:ext cx="7272808" cy="864096"/>
            </a:xfrm>
            <a:prstGeom prst="rect">
              <a:avLst/>
            </a:prstGeom>
            <a:solidFill>
              <a:srgbClr val="DCE6F2">
                <a:alpha val="8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18725" y="1603600"/>
              <a:ext cx="72728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1">
                      <a:lumMod val="75000"/>
                    </a:schemeClr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You'd fall asleep in my embrace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68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500">
        <p14:warp dir="in"/>
      </p:transition>
    </mc:Choice>
    <mc:Fallback xmlns="">
      <p:transition advClick="0" advTm="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50"/>
                            </p:stCondLst>
                            <p:childTnLst>
                              <p:par>
                                <p:cTn id="15" presetID="1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20C73C22-4A8E-47F9-8982-6BB6DBE50D1E}"/>
              </a:ext>
            </a:extLst>
          </p:cNvPr>
          <p:cNvGrpSpPr/>
          <p:nvPr/>
        </p:nvGrpSpPr>
        <p:grpSpPr>
          <a:xfrm>
            <a:off x="0" y="5805264"/>
            <a:ext cx="12192000" cy="864096"/>
            <a:chOff x="17748" y="265003"/>
            <a:chExt cx="9108504" cy="86409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B7EB8CC-E8F3-446C-ABD5-F540DA7454BE}"/>
                </a:ext>
              </a:extLst>
            </p:cNvPr>
            <p:cNvSpPr/>
            <p:nvPr/>
          </p:nvSpPr>
          <p:spPr>
            <a:xfrm>
              <a:off x="17748" y="265003"/>
              <a:ext cx="9108504" cy="864096"/>
            </a:xfrm>
            <a:prstGeom prst="rect">
              <a:avLst/>
            </a:prstGeom>
            <a:solidFill>
              <a:srgbClr val="DCE6F2">
                <a:alpha val="8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15616" y="404664"/>
              <a:ext cx="72728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1">
                      <a:lumMod val="75000"/>
                    </a:schemeClr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Steal a kiss on your little face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0A47691-6850-4A89-97BF-1C0D550F4365}"/>
              </a:ext>
            </a:extLst>
          </p:cNvPr>
          <p:cNvGrpSpPr/>
          <p:nvPr/>
        </p:nvGrpSpPr>
        <p:grpSpPr>
          <a:xfrm>
            <a:off x="0" y="5789585"/>
            <a:ext cx="12288687" cy="864096"/>
            <a:chOff x="35496" y="253776"/>
            <a:chExt cx="9108504" cy="864096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4AF748E-8918-41BF-9A48-08D7E53371FB}"/>
                </a:ext>
              </a:extLst>
            </p:cNvPr>
            <p:cNvSpPr/>
            <p:nvPr/>
          </p:nvSpPr>
          <p:spPr>
            <a:xfrm>
              <a:off x="35496" y="253776"/>
              <a:ext cx="9108504" cy="864096"/>
            </a:xfrm>
            <a:prstGeom prst="rect">
              <a:avLst/>
            </a:prstGeom>
            <a:solidFill>
              <a:srgbClr val="DCE6F2">
                <a:alpha val="8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15616" y="393437"/>
              <a:ext cx="72728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1">
                      <a:lumMod val="75000"/>
                    </a:schemeClr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Would have always been that way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6458382"/>
      </p:ext>
    </p:extLst>
  </p:cSld>
  <p:clrMapOvr>
    <a:masterClrMapping/>
  </p:clrMapOvr>
  <p:transition spd="med" advClick="0" advTm="65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" y="184285"/>
            <a:ext cx="12191998" cy="864096"/>
            <a:chOff x="1018725" y="1463939"/>
            <a:chExt cx="7272808" cy="864096"/>
          </a:xfrm>
        </p:grpSpPr>
        <p:sp>
          <p:nvSpPr>
            <p:cNvPr id="4" name="矩形 3"/>
            <p:cNvSpPr/>
            <p:nvPr/>
          </p:nvSpPr>
          <p:spPr>
            <a:xfrm>
              <a:off x="1018725" y="1463939"/>
              <a:ext cx="7272808" cy="864096"/>
            </a:xfrm>
            <a:prstGeom prst="rect">
              <a:avLst/>
            </a:prstGeom>
            <a:solidFill>
              <a:srgbClr val="DCE6F2">
                <a:alpha val="8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18725" y="1603600"/>
              <a:ext cx="72728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1">
                      <a:lumMod val="75000"/>
                    </a:schemeClr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Never coming back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" y="184285"/>
            <a:ext cx="12192000" cy="864096"/>
            <a:chOff x="1018725" y="1463939"/>
            <a:chExt cx="7272808" cy="864096"/>
          </a:xfrm>
        </p:grpSpPr>
        <p:sp>
          <p:nvSpPr>
            <p:cNvPr id="15" name="矩形 14"/>
            <p:cNvSpPr/>
            <p:nvPr/>
          </p:nvSpPr>
          <p:spPr>
            <a:xfrm>
              <a:off x="1018725" y="1463939"/>
              <a:ext cx="7272808" cy="864096"/>
            </a:xfrm>
            <a:prstGeom prst="rect">
              <a:avLst/>
            </a:prstGeom>
            <a:solidFill>
              <a:srgbClr val="DCE6F2">
                <a:alpha val="8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18725" y="1603600"/>
              <a:ext cx="72728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1">
                      <a:lumMod val="75000"/>
                    </a:schemeClr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You're never coming back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0" y="184285"/>
            <a:ext cx="12192000" cy="864096"/>
            <a:chOff x="1018725" y="1463939"/>
            <a:chExt cx="7272808" cy="864096"/>
          </a:xfrm>
        </p:grpSpPr>
        <p:sp>
          <p:nvSpPr>
            <p:cNvPr id="18" name="矩形 17"/>
            <p:cNvSpPr/>
            <p:nvPr/>
          </p:nvSpPr>
          <p:spPr>
            <a:xfrm>
              <a:off x="1018725" y="1463939"/>
              <a:ext cx="7272808" cy="864096"/>
            </a:xfrm>
            <a:prstGeom prst="rect">
              <a:avLst/>
            </a:prstGeom>
            <a:solidFill>
              <a:srgbClr val="DCE6F2">
                <a:alpha val="8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18725" y="1603600"/>
              <a:ext cx="72728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1">
                      <a:lumMod val="75000"/>
                    </a:schemeClr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But hey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542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erris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1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00847" y="4365105"/>
            <a:ext cx="5673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I'll be waiting anyway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31504" y="5160389"/>
            <a:ext cx="5412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I'll be waiting anyway</a:t>
            </a:r>
          </a:p>
        </p:txBody>
      </p:sp>
    </p:spTree>
    <p:extLst>
      <p:ext uri="{BB962C8B-B14F-4D97-AF65-F5344CB8AC3E}">
        <p14:creationId xmlns:p14="http://schemas.microsoft.com/office/powerpoint/2010/main" val="3203356310"/>
      </p:ext>
    </p:extLst>
  </p:cSld>
  <p:clrMapOvr>
    <a:masterClrMapping/>
  </p:clrMapOvr>
  <p:transition spd="slow" advClick="0" advTm="55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nd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44" end="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57392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-168696" y="5886939"/>
            <a:ext cx="12360696" cy="864096"/>
            <a:chOff x="236509" y="1463939"/>
            <a:chExt cx="8055024" cy="864096"/>
          </a:xfrm>
        </p:grpSpPr>
        <p:sp>
          <p:nvSpPr>
            <p:cNvPr id="7" name="矩形 6"/>
            <p:cNvSpPr/>
            <p:nvPr/>
          </p:nvSpPr>
          <p:spPr>
            <a:xfrm>
              <a:off x="308517" y="1463939"/>
              <a:ext cx="7983016" cy="864096"/>
            </a:xfrm>
            <a:prstGeom prst="rect">
              <a:avLst/>
            </a:prstGeom>
            <a:solidFill>
              <a:srgbClr val="DCE6F2">
                <a:alpha val="8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6509" y="1603600"/>
              <a:ext cx="80550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1">
                      <a:lumMod val="75000"/>
                    </a:schemeClr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Holding hands just one last chance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0" y="5892250"/>
            <a:ext cx="12182127" cy="864096"/>
            <a:chOff x="1018725" y="1463939"/>
            <a:chExt cx="7272808" cy="864096"/>
          </a:xfrm>
        </p:grpSpPr>
        <p:sp>
          <p:nvSpPr>
            <p:cNvPr id="10" name="矩形 9"/>
            <p:cNvSpPr/>
            <p:nvPr/>
          </p:nvSpPr>
          <p:spPr>
            <a:xfrm>
              <a:off x="1018725" y="1463939"/>
              <a:ext cx="7272808" cy="864096"/>
            </a:xfrm>
            <a:prstGeom prst="rect">
              <a:avLst/>
            </a:prstGeom>
            <a:solidFill>
              <a:srgbClr val="DCE6F2">
                <a:alpha val="8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18725" y="1603600"/>
              <a:ext cx="72728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1">
                      <a:lumMod val="75000"/>
                    </a:schemeClr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We'd be playing in the sand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9873" y="5881628"/>
            <a:ext cx="12172253" cy="864096"/>
            <a:chOff x="1018725" y="1463939"/>
            <a:chExt cx="7272808" cy="864096"/>
          </a:xfrm>
        </p:grpSpPr>
        <p:sp>
          <p:nvSpPr>
            <p:cNvPr id="4" name="矩形 3"/>
            <p:cNvSpPr/>
            <p:nvPr/>
          </p:nvSpPr>
          <p:spPr>
            <a:xfrm>
              <a:off x="1018725" y="1463939"/>
              <a:ext cx="7272808" cy="864096"/>
            </a:xfrm>
            <a:prstGeom prst="rect">
              <a:avLst/>
            </a:prstGeom>
            <a:solidFill>
              <a:srgbClr val="DCE6F2">
                <a:alpha val="8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18725" y="1603600"/>
              <a:ext cx="72728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1">
                      <a:lumMod val="75000"/>
                    </a:schemeClr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Till it comes around again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2131894"/>
      </p:ext>
    </p:extLst>
  </p:cSld>
  <p:clrMapOvr>
    <a:masterClrMapping/>
  </p:clrMapOvr>
  <p:transition spd="slow" advClick="0" advTm="45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" y="5678736"/>
            <a:ext cx="12192000" cy="864096"/>
            <a:chOff x="1018725" y="1463939"/>
            <a:chExt cx="7272808" cy="864096"/>
          </a:xfrm>
        </p:grpSpPr>
        <p:sp>
          <p:nvSpPr>
            <p:cNvPr id="3" name="矩形 2"/>
            <p:cNvSpPr/>
            <p:nvPr/>
          </p:nvSpPr>
          <p:spPr>
            <a:xfrm>
              <a:off x="1018725" y="1463939"/>
              <a:ext cx="7272808" cy="864096"/>
            </a:xfrm>
            <a:prstGeom prst="rect">
              <a:avLst/>
            </a:prstGeom>
            <a:solidFill>
              <a:srgbClr val="DCE6F2">
                <a:alpha val="8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18725" y="1603600"/>
              <a:ext cx="72728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1">
                      <a:lumMod val="75000"/>
                    </a:schemeClr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We'd dance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0" y="5733256"/>
            <a:ext cx="12192000" cy="864096"/>
            <a:chOff x="1018725" y="1463939"/>
            <a:chExt cx="7272808" cy="864096"/>
          </a:xfrm>
        </p:grpSpPr>
        <p:sp>
          <p:nvSpPr>
            <p:cNvPr id="6" name="矩形 5"/>
            <p:cNvSpPr/>
            <p:nvPr/>
          </p:nvSpPr>
          <p:spPr>
            <a:xfrm>
              <a:off x="1018725" y="1463939"/>
              <a:ext cx="7272808" cy="864096"/>
            </a:xfrm>
            <a:prstGeom prst="rect">
              <a:avLst/>
            </a:prstGeom>
            <a:solidFill>
              <a:srgbClr val="DCE6F2">
                <a:alpha val="8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18725" y="1603600"/>
              <a:ext cx="72728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1">
                      <a:lumMod val="75000"/>
                    </a:schemeClr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No more hurts no more goodbyes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281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">
        <p14:flythrough/>
      </p:transition>
    </mc:Choice>
    <mc:Fallback xmlns="">
      <p:transition spd="slow" advClick="0" advTm="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8777" y="2200510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When our hopes and fears collide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Segoe Print" pitchFamily="2" charset="0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8074177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5757704"/>
            <a:ext cx="12192000" cy="864096"/>
            <a:chOff x="1273863" y="3501008"/>
            <a:chExt cx="7119760" cy="864096"/>
          </a:xfrm>
        </p:grpSpPr>
        <p:sp>
          <p:nvSpPr>
            <p:cNvPr id="3" name="矩形 2"/>
            <p:cNvSpPr/>
            <p:nvPr/>
          </p:nvSpPr>
          <p:spPr>
            <a:xfrm>
              <a:off x="1273863" y="3501008"/>
              <a:ext cx="7119760" cy="864096"/>
            </a:xfrm>
            <a:prstGeom prst="rect">
              <a:avLst/>
            </a:prstGeom>
            <a:solidFill>
              <a:srgbClr val="DCE6F2">
                <a:alpha val="8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845410" y="3672804"/>
              <a:ext cx="59766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1">
                      <a:lumMod val="75000"/>
                    </a:schemeClr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We're never going back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0" y="5757704"/>
            <a:ext cx="12191998" cy="864096"/>
            <a:chOff x="0" y="5757704"/>
            <a:chExt cx="9144000" cy="864096"/>
          </a:xfrm>
        </p:grpSpPr>
        <p:sp>
          <p:nvSpPr>
            <p:cNvPr id="6" name="矩形 5"/>
            <p:cNvSpPr/>
            <p:nvPr/>
          </p:nvSpPr>
          <p:spPr>
            <a:xfrm>
              <a:off x="0" y="5757704"/>
              <a:ext cx="9144000" cy="864096"/>
            </a:xfrm>
            <a:prstGeom prst="rect">
              <a:avLst/>
            </a:prstGeom>
            <a:solidFill>
              <a:srgbClr val="DCE6F2">
                <a:alpha val="8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87624" y="5897364"/>
              <a:ext cx="6264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1">
                      <a:lumMod val="75000"/>
                    </a:schemeClr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Never turning back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8130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5500">
        <p15:prstTrans prst="prestige"/>
      </p:transition>
    </mc:Choice>
    <mc:Fallback xmlns="">
      <p:transition spd="slow" advClick="0" advTm="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xit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5872917"/>
            <a:ext cx="12191999" cy="864096"/>
            <a:chOff x="1018725" y="1463939"/>
            <a:chExt cx="7272808" cy="864096"/>
          </a:xfrm>
        </p:grpSpPr>
        <p:sp>
          <p:nvSpPr>
            <p:cNvPr id="3" name="矩形 2"/>
            <p:cNvSpPr/>
            <p:nvPr/>
          </p:nvSpPr>
          <p:spPr>
            <a:xfrm>
              <a:off x="1018725" y="1463939"/>
              <a:ext cx="7272808" cy="864096"/>
            </a:xfrm>
            <a:prstGeom prst="rect">
              <a:avLst/>
            </a:prstGeom>
            <a:solidFill>
              <a:srgbClr val="DCE6F2">
                <a:alpha val="8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18725" y="1603600"/>
              <a:ext cx="72728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1">
                      <a:lumMod val="75000"/>
                    </a:schemeClr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Won't you wait with me anyway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0" y="5872917"/>
            <a:ext cx="12191999" cy="864096"/>
            <a:chOff x="1018725" y="1463939"/>
            <a:chExt cx="7272808" cy="864096"/>
          </a:xfrm>
        </p:grpSpPr>
        <p:sp>
          <p:nvSpPr>
            <p:cNvPr id="7" name="矩形 6"/>
            <p:cNvSpPr/>
            <p:nvPr/>
          </p:nvSpPr>
          <p:spPr>
            <a:xfrm>
              <a:off x="1018725" y="1463939"/>
              <a:ext cx="7272808" cy="864096"/>
            </a:xfrm>
            <a:prstGeom prst="rect">
              <a:avLst/>
            </a:prstGeom>
            <a:solidFill>
              <a:srgbClr val="DCE6F2">
                <a:alpha val="8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18725" y="1603600"/>
              <a:ext cx="72728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1">
                      <a:lumMod val="75000"/>
                    </a:schemeClr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Won't you wait with me anyway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0" y="5859217"/>
            <a:ext cx="12192000" cy="864096"/>
            <a:chOff x="1018725" y="1463939"/>
            <a:chExt cx="7272808" cy="864096"/>
          </a:xfrm>
        </p:grpSpPr>
        <p:sp>
          <p:nvSpPr>
            <p:cNvPr id="11" name="矩形 10"/>
            <p:cNvSpPr/>
            <p:nvPr/>
          </p:nvSpPr>
          <p:spPr>
            <a:xfrm>
              <a:off x="1018725" y="1463939"/>
              <a:ext cx="7272808" cy="864096"/>
            </a:xfrm>
            <a:prstGeom prst="rect">
              <a:avLst/>
            </a:prstGeom>
            <a:solidFill>
              <a:srgbClr val="DCE6F2">
                <a:alpha val="8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18725" y="1603600"/>
              <a:ext cx="72728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1">
                      <a:lumMod val="75000"/>
                    </a:schemeClr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Until the day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6108684"/>
      </p:ext>
    </p:extLst>
  </p:cSld>
  <p:clrMapOvr>
    <a:masterClrMapping/>
  </p:clrMapOvr>
  <p:transition spd="slow" advClick="0" advTm="14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50"/>
                            </p:stCondLst>
                            <p:childTnLst>
                              <p:par>
                                <p:cTn id="17" presetID="16" presetClass="exit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95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27745" y="2780929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Until the day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24000" y="5026127"/>
            <a:ext cx="9143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What </a:t>
            </a:r>
            <a:r>
              <a:rPr lang="en-US" altLang="zh-CN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goes around </a:t>
            </a:r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comes around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15481" y="4000710"/>
            <a:ext cx="9143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What comes around </a:t>
            </a:r>
            <a:r>
              <a:rPr lang="en-US" altLang="zh-CN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goes around</a:t>
            </a:r>
          </a:p>
        </p:txBody>
      </p:sp>
    </p:spTree>
    <p:extLst>
      <p:ext uri="{BB962C8B-B14F-4D97-AF65-F5344CB8AC3E}">
        <p14:creationId xmlns:p14="http://schemas.microsoft.com/office/powerpoint/2010/main" val="421242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3" nodeType="after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450"/>
                            </p:stCondLst>
                            <p:childTnLst>
                              <p:par>
                                <p:cTn id="27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2"/>
      <p:bldP spid="14" grpId="3"/>
      <p:bldP spid="20" grpId="0"/>
      <p:bldP spid="20" grpId="1"/>
      <p:bldP spid="23" grpId="0"/>
      <p:bldP spid="2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7368" y="3429000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In the midst of all goodbyes</a:t>
            </a:r>
            <a:endParaRPr lang="zh-CN" altLang="en-US" sz="3200" b="1" dirty="0">
              <a:solidFill>
                <a:schemeClr val="bg1"/>
              </a:solidFill>
              <a:latin typeface="Segoe Print" pitchFamily="2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872" y="4398917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Where all human beings lie</a:t>
            </a:r>
            <a:endParaRPr lang="zh-CN" altLang="en-US" sz="3200" b="1" dirty="0">
              <a:solidFill>
                <a:schemeClr val="bg1"/>
              </a:solidFill>
              <a:latin typeface="Segoe Print" pitchFamily="2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7368" y="5472745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Against another lie</a:t>
            </a:r>
            <a:endParaRPr lang="zh-CN" altLang="en-US" sz="3200" b="1" dirty="0">
              <a:solidFill>
                <a:schemeClr val="bg1"/>
              </a:solidFill>
              <a:latin typeface="Segoe Print" pitchFamily="2" charset="0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82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xit" presetSubtype="21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6" presetClass="exit" presetSubtype="32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68696" y="5805264"/>
            <a:ext cx="12529392" cy="864096"/>
            <a:chOff x="822419" y="1463939"/>
            <a:chExt cx="7596844" cy="864096"/>
          </a:xfrm>
        </p:grpSpPr>
        <p:sp>
          <p:nvSpPr>
            <p:cNvPr id="3" name="矩形 2"/>
            <p:cNvSpPr/>
            <p:nvPr/>
          </p:nvSpPr>
          <p:spPr>
            <a:xfrm>
              <a:off x="822419" y="1463939"/>
              <a:ext cx="7596844" cy="864096"/>
            </a:xfrm>
            <a:prstGeom prst="rect">
              <a:avLst/>
            </a:prstGeom>
            <a:solidFill>
              <a:srgbClr val="DCE6F2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15616" y="1603600"/>
              <a:ext cx="72728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1">
                      <a:lumMod val="50000"/>
                    </a:schemeClr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Whisper broken promises</a:t>
              </a:r>
              <a:endParaRPr lang="zh-CN" altLang="en-US" sz="3200" b="1" dirty="0">
                <a:solidFill>
                  <a:schemeClr val="accent1">
                    <a:lumMod val="50000"/>
                  </a:schemeClr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363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fallOve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56040" y="5013176"/>
            <a:ext cx="4963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There we hide</a:t>
            </a:r>
            <a:endParaRPr lang="zh-CN" altLang="en-US" sz="3200" b="1" dirty="0">
              <a:solidFill>
                <a:schemeClr val="bg1"/>
              </a:solidFill>
              <a:latin typeface="Segoe Print" pitchFamily="2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7062" y="5949281"/>
            <a:ext cx="6475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Try to make it seem alright</a:t>
            </a:r>
            <a:endParaRPr lang="zh-CN" altLang="en-US" sz="3200" b="1" dirty="0">
              <a:solidFill>
                <a:schemeClr val="bg1"/>
              </a:solidFill>
              <a:latin typeface="Segoe Print" pitchFamily="2" charset="0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895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">
        <p:wipe/>
      </p:transition>
    </mc:Choice>
    <mc:Fallback xmlns="">
      <p:transition spd="slow" advClick="0" advTm="15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351584" y="2492896"/>
            <a:ext cx="7272808" cy="864096"/>
            <a:chOff x="1018725" y="1463939"/>
            <a:chExt cx="7272808" cy="864096"/>
          </a:xfrm>
        </p:grpSpPr>
        <p:sp>
          <p:nvSpPr>
            <p:cNvPr id="3" name="矩形 2"/>
            <p:cNvSpPr/>
            <p:nvPr/>
          </p:nvSpPr>
          <p:spPr>
            <a:xfrm>
              <a:off x="1594789" y="1463939"/>
              <a:ext cx="6192688" cy="864096"/>
            </a:xfrm>
            <a:prstGeom prst="rect">
              <a:avLst/>
            </a:prstGeom>
            <a:solidFill>
              <a:srgbClr val="DCE6F2">
                <a:alpha val="8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18725" y="1603600"/>
              <a:ext cx="72728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1">
                      <a:lumMod val="50000"/>
                    </a:schemeClr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What </a:t>
              </a:r>
              <a:r>
                <a:rPr lang="en-US" altLang="zh-CN" sz="3200" b="1" dirty="0">
                  <a:solidFill>
                    <a:srgbClr val="C00000"/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goes around </a:t>
              </a:r>
              <a:r>
                <a:rPr lang="en-US" altLang="zh-CN" sz="3200" b="1" dirty="0">
                  <a:solidFill>
                    <a:schemeClr val="accent1">
                      <a:lumMod val="50000"/>
                    </a:schemeClr>
                  </a:solidFill>
                  <a:latin typeface="Segoe Print" pitchFamily="2" charset="0"/>
                  <a:ea typeface="Arial Unicode MS" pitchFamily="34" charset="-122"/>
                  <a:cs typeface="Arial Unicode MS" pitchFamily="34" charset="-122"/>
                </a:rPr>
                <a:t>again</a:t>
              </a:r>
              <a:endParaRPr lang="zh-CN" altLang="en-US" sz="3200" b="1" dirty="0">
                <a:solidFill>
                  <a:schemeClr val="accent1">
                    <a:lumMod val="50000"/>
                  </a:schemeClr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641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67608" y="6021289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We'd be running from the pain</a:t>
            </a:r>
            <a:endParaRPr lang="zh-CN" altLang="en-US" sz="3200" b="1" dirty="0">
              <a:solidFill>
                <a:schemeClr val="bg1"/>
              </a:solidFill>
              <a:latin typeface="Segoe Print" pitchFamily="2" charset="0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9318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wind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7648" y="5013177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Segoe Print" pitchFamily="2" charset="0"/>
                <a:ea typeface="Arial Unicode MS" pitchFamily="34" charset="-122"/>
                <a:cs typeface="Arial Unicode MS" pitchFamily="34" charset="-122"/>
              </a:rPr>
              <a:t>Finding shelter in the rain</a:t>
            </a:r>
            <a:endParaRPr lang="zh-CN" altLang="en-US" sz="3200" b="1" dirty="0">
              <a:solidFill>
                <a:schemeClr val="bg1"/>
              </a:solidFill>
              <a:latin typeface="Segoe Print" pitchFamily="2" charset="0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846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3000">
        <p14:doors dir="vert"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2302</TotalTime>
  <Words>284</Words>
  <Application>Microsoft Office PowerPoint</Application>
  <PresentationFormat>宽屏</PresentationFormat>
  <Paragraphs>62</Paragraphs>
  <Slides>32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8" baseType="lpstr">
      <vt:lpstr>华文仿宋</vt:lpstr>
      <vt:lpstr>Arial</vt:lpstr>
      <vt:lpstr>Calibri</vt:lpstr>
      <vt:lpstr>Comic Sans MS</vt:lpstr>
      <vt:lpstr>Segoe Print</vt:lpstr>
      <vt:lpstr>Office 主题</vt:lpstr>
      <vt:lpstr>Until the day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Until the day</dc:title>
  <dc:creator>靖</dc:creator>
  <cp:lastModifiedBy>思彤 姚</cp:lastModifiedBy>
  <cp:revision>134</cp:revision>
  <dcterms:modified xsi:type="dcterms:W3CDTF">2019-06-23T16:23:11Z</dcterms:modified>
</cp:coreProperties>
</file>