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48"/>
  </p:notesMasterIdLst>
  <p:sldIdLst>
    <p:sldId id="256" r:id="rId4"/>
    <p:sldId id="300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86" r:id="rId14"/>
    <p:sldId id="265" r:id="rId15"/>
    <p:sldId id="268" r:id="rId16"/>
    <p:sldId id="266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67" r:id="rId26"/>
    <p:sldId id="281" r:id="rId27"/>
    <p:sldId id="278" r:id="rId28"/>
    <p:sldId id="299" r:id="rId29"/>
    <p:sldId id="282" r:id="rId30"/>
    <p:sldId id="283" r:id="rId31"/>
    <p:sldId id="284" r:id="rId32"/>
    <p:sldId id="285" r:id="rId33"/>
    <p:sldId id="279" r:id="rId34"/>
    <p:sldId id="287" r:id="rId35"/>
    <p:sldId id="288" r:id="rId36"/>
    <p:sldId id="289" r:id="rId37"/>
    <p:sldId id="290" r:id="rId38"/>
    <p:sldId id="277" r:id="rId39"/>
    <p:sldId id="292" r:id="rId40"/>
    <p:sldId id="291" r:id="rId41"/>
    <p:sldId id="293" r:id="rId42"/>
    <p:sldId id="294" r:id="rId43"/>
    <p:sldId id="295" r:id="rId44"/>
    <p:sldId id="296" r:id="rId45"/>
    <p:sldId id="297" r:id="rId46"/>
    <p:sldId id="298" r:id="rId47"/>
  </p:sldIdLst>
  <p:sldSz cx="12192000" cy="6858000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55"/>
        <p:guide pos="384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" Target="slides/slide2.xml"/><Relationship Id="rId49" Type="http://schemas.openxmlformats.org/officeDocument/2006/relationships/presProps" Target="presProps.xml"/><Relationship Id="rId48" Type="http://schemas.openxmlformats.org/officeDocument/2006/relationships/notesMaster" Target="notesMasters/notesMaster1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4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4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.xml"/><Relationship Id="rId4" Type="http://schemas.openxmlformats.org/officeDocument/2006/relationships/image" Target="../media/image2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imgur-rock-climbing-larger-size (1).pngimgur-rock-climbing-larger-size (1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430" y="-32385"/>
            <a:ext cx="12179300" cy="6908800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2015490"/>
            <a:ext cx="12179300" cy="3646170"/>
          </a:xfrm>
          <a:solidFill>
            <a:schemeClr val="bg1">
              <a:alpha val="72000"/>
            </a:schemeClr>
          </a:solidFill>
        </p:spPr>
        <p:txBody>
          <a:bodyPr anchor="ctr"/>
          <a:p>
            <a:pPr defTabSz="914400">
              <a:lnSpc>
                <a:spcPct val="100000"/>
              </a:lnSpc>
              <a:buClrTx/>
              <a:buSzTx/>
              <a:buFontTx/>
            </a:pPr>
            <a:r>
              <a:rPr lang="en-US" sz="66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Won't Give Up</a:t>
            </a:r>
            <a:r>
              <a:rPr lang="en-US"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 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altLang="en-US" sz="4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有关</a:t>
            </a:r>
            <a:r>
              <a:rPr lang="en-US" altLang="zh-CN" sz="4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give</a:t>
            </a:r>
            <a:r>
              <a:rPr lang="zh-CN" altLang="en-US" sz="4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的短语</a:t>
            </a:r>
            <a:r>
              <a:rPr lang="en-US" altLang="zh-CN" sz="4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(give up)</a:t>
            </a:r>
            <a:br>
              <a:rPr lang="en-US" altLang="zh-CN" sz="40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br>
              <a:rPr lang="en-US" alt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altLang="en-US" sz="32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华南师范大学外国语言文化学院 陈婉娴</a:t>
            </a:r>
            <a:br>
              <a:rPr lang="zh-CN" altLang="en-US" sz="32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altLang="en-US" sz="320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  <a:sym typeface="+mn-ea"/>
              </a:rPr>
              <a:t>河源市龙川县贝岭中学 刘水连</a:t>
            </a:r>
            <a:endParaRPr lang="zh-CN" altLang="en-US" sz="32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  <p:pic>
        <p:nvPicPr>
          <p:cNvPr id="2" name="wa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8810" y="625729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PAFF_040118_helpingothers-609x419.jpgPAFF_040118_helpingothers-609x41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985" y="-15875"/>
            <a:ext cx="12178030" cy="688911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985" y="1465580"/>
            <a:ext cx="7157085" cy="1487805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won't </a:t>
            </a:r>
            <a:r>
              <a:rPr sz="6000" b="1" kern="1200" baseline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give up on us</a:t>
            </a:r>
            <a:br>
              <a:rPr sz="6000" b="1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我不会</a:t>
            </a:r>
            <a:r>
              <a:rPr lang="zh-CN" sz="4400" kern="1200" baseline="0">
                <a:solidFill>
                  <a:srgbClr val="FF0000"/>
                </a:solidFill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放弃</a:t>
            </a: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我们的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1" animBg="1"/>
      <p:bldP spid="3074" grpId="2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stormy-sky-14675664419xM.jpgstormy-sky-14675664419xM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0" y="-7620"/>
            <a:ext cx="12179935" cy="687387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3498850" y="3144520"/>
            <a:ext cx="8687435" cy="1641475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Even if the skies get rough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即使天空美丽不再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1" animBg="1"/>
      <p:bldP spid="3074" grpId="2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hands-and-heart.jpghands-and-heart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985" y="-15875"/>
            <a:ext cx="12178030" cy="688911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985" y="2877820"/>
            <a:ext cx="8475345" cy="1641475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I'm </a:t>
            </a:r>
            <a:r>
              <a:rPr sz="6000" b="1" kern="1200" baseline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giving you all my love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我会</a:t>
            </a:r>
            <a:r>
              <a:rPr lang="zh-CN" sz="4400" kern="1200" baseline="0">
                <a:solidFill>
                  <a:srgbClr val="FF0000"/>
                </a:solidFill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给你所有的爱</a:t>
            </a:r>
            <a:endParaRPr lang="zh-CN" altLang="zh-CN" sz="4400" kern="1200" baseline="0">
              <a:solidFill>
                <a:srgbClr val="FF0000"/>
              </a:solidFill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1" animBg="1"/>
      <p:bldP spid="3074" grpId="2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worshipper.jpgworshipper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0" y="-8255"/>
            <a:ext cx="12332335" cy="687387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5687695" y="1111885"/>
            <a:ext cx="6650990" cy="1641475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I'm still looking up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依然乐观充满期待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1" animBg="1"/>
      <p:bldP spid="3074" grpId="2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boyalone-susanspiritus.jpegboyalone-susanspiritus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0" y="-8255"/>
            <a:ext cx="12179300" cy="687387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423545"/>
            <a:ext cx="12179300" cy="1641475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And when you're needing your space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当你需要自由空间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th (7).jpgth (7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715" y="-16510"/>
            <a:ext cx="12179935" cy="6863080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408305"/>
            <a:ext cx="12179300" cy="1641475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To do some navigating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去寻找自己的世界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13113325165_8f08b3568a_b.jpg13113325165_8f08b3568a_b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715" y="-31115"/>
            <a:ext cx="12179935" cy="688911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408305"/>
            <a:ext cx="12179300" cy="1641475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I'll be here patiently waiting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我会在这耐心守候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Where-to-look-for-jobs-702x336.jpgWhere-to-look-for-jobs-702x33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0" y="-45720"/>
            <a:ext cx="12179300" cy="691959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408305"/>
            <a:ext cx="12179300" cy="1641475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To see what you find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见证你发现的一切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gettyimages-185775522-640x640.jpggettyimages-185775522-640x64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795" y="12700"/>
            <a:ext cx="12169140" cy="6845300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408305"/>
            <a:ext cx="12179300" cy="1641475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'Cause even the stars they burn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就算繁星燃烧殆尽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shooting-star.jpgshooting-star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985" y="12700"/>
            <a:ext cx="12179300" cy="6845300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408305"/>
            <a:ext cx="12179300" cy="1641475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Some even fall to the earth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甚至有些坠落凡尘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th (16).jpgth (16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0" y="7620"/>
            <a:ext cx="12178665" cy="6898640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5715" y="362585"/>
            <a:ext cx="12179300" cy="1641475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When I look into your eyes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当我凝望你的双眸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BhPgYb7ATwCkxpVFmMjF_635892552728342323-2053461056_Woman-reading-a-book-014.jpgBhPgYb7ATwCkxpVFmMjF_635892552728342323-2053461056_Woman-reading-a-book-0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795" y="13018"/>
            <a:ext cx="12169140" cy="684466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408305"/>
            <a:ext cx="12179300" cy="1641475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We've got a lot to learn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我们还有很多要学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Club31Women.com_12-Powerful-Verses-to-Pray-and-Pour-over-Your-Children.jpgClub31Women.com_12-Powerful-Verses-to-Pray-and-Pour-over-Your-Childre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715" y="12700"/>
            <a:ext cx="12179935" cy="6845300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408305"/>
            <a:ext cx="12179300" cy="1641475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God knows we're worth it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上天知道我们值得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th (8).jpgth (8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985" y="12700"/>
            <a:ext cx="12178665" cy="6845300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408305"/>
            <a:ext cx="12179300" cy="1641475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No, I won't </a:t>
            </a:r>
            <a:r>
              <a:rPr sz="6000" b="1" kern="1200" baseline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give up</a:t>
            </a:r>
            <a:br>
              <a:rPr sz="5400" b="1" kern="1200" baseline="0">
                <a:solidFill>
                  <a:srgbClr val="FF0000"/>
                </a:solidFill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不，我不会</a:t>
            </a:r>
            <a:r>
              <a:rPr lang="zh-CN" sz="4400" kern="1200" baseline="0">
                <a:solidFill>
                  <a:srgbClr val="FF0000"/>
                </a:solidFill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放弃</a:t>
            </a: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的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25579-holding-hands-facebook.1200w.tn.jpg25579-holding-hands-facebook.1200w.t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795" y="-33020"/>
            <a:ext cx="12169140" cy="6908800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10795" y="316230"/>
            <a:ext cx="8601075" cy="2477135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algn="ctr" defTabSz="914400">
              <a:buClrTx/>
              <a:buSzTx/>
              <a:buFontTx/>
            </a:pP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don't wanna be someone </a:t>
            </a:r>
            <a:b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b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who walks away so easily</a:t>
            </a:r>
            <a:br>
              <a:rPr sz="48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我不愿做你的过客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1" animBg="1"/>
      <p:bldP spid="3074" grpId="3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rear-view-couple-sitting-bench-outdoors-happy-together-44753802.jpgrear-view-couple-sitting-bench-outdoors-happy-together-4475380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715" y="-33020"/>
            <a:ext cx="12179935" cy="6908800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3006725" y="3629660"/>
            <a:ext cx="9178925" cy="2370455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48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 </a:t>
            </a: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I'm here to stay and make </a:t>
            </a:r>
            <a:b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b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the difference that I can make</a:t>
            </a:r>
            <a:br>
              <a:rPr sz="48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我会留下尽力改变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1" animBg="1"/>
      <p:bldP spid="3074" grpId="2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different-races.jpgdifferent-races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0" y="12700"/>
            <a:ext cx="12179300" cy="6845300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762635"/>
            <a:ext cx="9744075" cy="2359660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Our </a:t>
            </a:r>
            <a:r>
              <a:rPr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differences </a:t>
            </a: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they do a lot </a:t>
            </a:r>
            <a:b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b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to teach us how to use</a:t>
            </a:r>
            <a:r>
              <a:rPr sz="48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 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我们的不同教会了我们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1" animBg="1"/>
      <p:bldP spid="3074" grpId="2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different-talents-different-skills-and-perspectives.pngdifferent-talents-different-skills-and-perspectives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0" y="2644458"/>
            <a:ext cx="12179300" cy="405955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2080260" y="303530"/>
            <a:ext cx="10105390" cy="2054225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lang="en-US"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The tools and gifts we got yeah, </a:t>
            </a:r>
            <a:br>
              <a:rPr lang="en-US"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br>
            <a:r>
              <a:rPr lang="en-US"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we got a </a:t>
            </a:r>
            <a:r>
              <a:rPr lang="en-US"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lot </a:t>
            </a:r>
            <a:r>
              <a:rPr lang="en-US"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at stake</a:t>
            </a:r>
            <a:br>
              <a:rPr sz="60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8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紧要关头使用各自天赋</a:t>
            </a:r>
            <a:endParaRPr lang="zh-CN" altLang="zh-CN" sz="48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1" animBg="1"/>
      <p:bldP spid="3074" grpId="2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friends-quotes-ftr.jpgfriends-quotes-ftr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445" y="-17780"/>
            <a:ext cx="12180570" cy="712660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5715" y="4123055"/>
            <a:ext cx="12179300" cy="2200910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And in the end you're still my friend, </a:t>
            </a:r>
            <a:b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b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at least we did intend</a:t>
            </a:r>
            <a:br>
              <a:rPr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到最后你仍是我的朋友，我们还在为彼此付出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1" animBg="1"/>
      <p:bldP spid="3074" grpId="2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why-do-couples-argue.jpgwhy-do-couples-argue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715" y="-9525"/>
            <a:ext cx="12179935" cy="687641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349250"/>
            <a:ext cx="12179300" cy="2348230"/>
          </a:xfrm>
          <a:solidFill>
            <a:schemeClr val="bg1">
              <a:alpha val="83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lang="en-US"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For us to work we didn't break, </a:t>
            </a:r>
            <a:br>
              <a:rPr lang="en-US"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br>
            <a:r>
              <a:rPr lang="en-US"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we didn't burn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我们没有决裂，也没有争吵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th (9).jpgth (9)"/>
          <p:cNvPicPr>
            <a:picLocks noChangeAspect="1"/>
          </p:cNvPicPr>
          <p:nvPr/>
        </p:nvPicPr>
        <p:blipFill>
          <a:blip r:embed="rId1"/>
          <a:srcRect b="5107"/>
          <a:stretch>
            <a:fillRect/>
          </a:stretch>
        </p:blipFill>
        <p:spPr>
          <a:xfrm>
            <a:off x="5715" y="-8890"/>
            <a:ext cx="12179935" cy="687895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349250"/>
            <a:ext cx="12179300" cy="2186940"/>
          </a:xfrm>
          <a:solidFill>
            <a:schemeClr val="bg1">
              <a:alpha val="83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We had to learn how to bend without the world caving in</a:t>
            </a:r>
            <a:br>
              <a:rPr sz="48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在</a:t>
            </a: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世界崩塌之前我们得学会弯腰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ows_138809003453231.jpgows_13880900345323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795" y="-2540"/>
            <a:ext cx="12179935" cy="684593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408305"/>
            <a:ext cx="12179300" cy="1641475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It's like watching the night sky</a:t>
            </a:r>
            <a:br>
              <a:rPr sz="60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8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就像望着绚烂夜空</a:t>
            </a:r>
            <a:endParaRPr lang="zh-CN" sz="48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hero.jpghero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0" y="-10795"/>
            <a:ext cx="12179935" cy="687895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349250"/>
            <a:ext cx="12179300" cy="2217420"/>
          </a:xfrm>
          <a:solidFill>
            <a:schemeClr val="bg1">
              <a:alpha val="83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had to learn what I've got, </a:t>
            </a:r>
            <a:b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b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and what I'm not</a:t>
            </a:r>
            <a:br>
              <a:rPr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我必须弄清楚我拥有什么，没有什么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th (10).jpgth (10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715" y="408305"/>
            <a:ext cx="12179935" cy="6454140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320040"/>
            <a:ext cx="12179300" cy="1729740"/>
          </a:xfrm>
          <a:solidFill>
            <a:schemeClr val="bg1">
              <a:alpha val="83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lang="en-US"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And who I am</a:t>
            </a:r>
            <a:br>
              <a:rPr lang="en-US"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还有我是谁</a:t>
            </a:r>
            <a:endParaRPr lang="en-US" alt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iStock_000005782232Small.jpgiStock_000005782232Small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0" y="-37465"/>
            <a:ext cx="12179300" cy="688911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792480"/>
            <a:ext cx="8568055" cy="1641475"/>
          </a:xfrm>
          <a:solidFill>
            <a:schemeClr val="bg1">
              <a:alpha val="83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won't </a:t>
            </a:r>
            <a:r>
              <a:rPr sz="5400" b="1" kern="1200" baseline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give up on us</a:t>
            </a:r>
            <a:br>
              <a:rPr sz="5400" b="1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我不会</a:t>
            </a:r>
            <a:r>
              <a:rPr lang="zh-CN" sz="4400" kern="1200" baseline="0">
                <a:solidFill>
                  <a:srgbClr val="FF0000"/>
                </a:solidFill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放弃</a:t>
            </a: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我们的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1" animBg="1"/>
      <p:bldP spid="3074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s01_4321599.jpgs01_432159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985" y="-8255"/>
            <a:ext cx="12178665" cy="687387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3484880" y="1115695"/>
            <a:ext cx="8700770" cy="1641475"/>
          </a:xfrm>
          <a:solidFill>
            <a:schemeClr val="bg1">
              <a:alpha val="83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Even if the skies get rough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即使天空美丽不再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1" animBg="1"/>
      <p:bldP spid="3074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th (5).jpgth (5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715" y="-15875"/>
            <a:ext cx="12180570" cy="688911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5715" y="1057275"/>
            <a:ext cx="9511665" cy="1641475"/>
          </a:xfrm>
          <a:solidFill>
            <a:schemeClr val="bg1">
              <a:alpha val="83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I'm </a:t>
            </a:r>
            <a:r>
              <a:rPr sz="5400" b="1" kern="1200" baseline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giving you all my love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我会</a:t>
            </a:r>
            <a:r>
              <a:rPr lang="zh-CN" sz="4400" kern="1200" baseline="0">
                <a:solidFill>
                  <a:srgbClr val="FF0000"/>
                </a:solidFill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给你所有的爱</a:t>
            </a:r>
            <a:endParaRPr lang="zh-CN" altLang="zh-CN" sz="4400" kern="1200" baseline="0">
              <a:solidFill>
                <a:srgbClr val="FF0000"/>
              </a:solidFill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look-up-the-sky-day-fun.jpglook-up-the-sky-day-fu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620" y="-8255"/>
            <a:ext cx="12178030" cy="687387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4458335" y="923925"/>
            <a:ext cx="7727315" cy="1641475"/>
          </a:xfrm>
          <a:solidFill>
            <a:schemeClr val="bg1">
              <a:alpha val="83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I'm still looking up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依然乐观充满期待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1" animBg="1"/>
      <p:bldP spid="3074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Smile-With-the-Eyes-Step-11-Version-2.jpgSmile-With-the-Eyes-Step-11-Version-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0" y="-5080"/>
            <a:ext cx="12179935" cy="685736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565900" y="4138295"/>
            <a:ext cx="5620385" cy="1641475"/>
          </a:xfrm>
          <a:solidFill>
            <a:schemeClr val="bg1">
              <a:alpha val="83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Still looking up </a:t>
            </a:r>
            <a:b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充满期待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1" animBg="1"/>
      <p:bldP spid="3074" grpId="2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th (13).jpgth (13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715" y="-15875"/>
            <a:ext cx="12179935" cy="688911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408305"/>
            <a:ext cx="12179300" cy="1641475"/>
          </a:xfrm>
          <a:solidFill>
            <a:schemeClr val="bg1">
              <a:alpha val="83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won't </a:t>
            </a:r>
            <a:r>
              <a:rPr sz="5400" b="1" kern="1200" baseline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give up on us</a:t>
            </a:r>
            <a:br>
              <a:rPr sz="5400" b="1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我不会</a:t>
            </a:r>
            <a:r>
              <a:rPr lang="zh-CN" sz="4400" kern="1200" baseline="0">
                <a:solidFill>
                  <a:srgbClr val="FF0000"/>
                </a:solidFill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放弃</a:t>
            </a: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我们的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tablet-backgrounds-digital-images-mood-people-sad-darkcool-imagesdepression-sorrow-darknes-wallpapers-dual-screen.jpgtablet-backgrounds-digital-images-mood-people-sad-darkcool-imagesdepression-sorrow-darknes-wallpapers-dual-scree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0" y="-1905"/>
            <a:ext cx="12179935" cy="685101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408305"/>
            <a:ext cx="12179300" cy="1641475"/>
          </a:xfrm>
          <a:solidFill>
            <a:schemeClr val="bg1">
              <a:alpha val="83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God knows I'm tough, He knows</a:t>
            </a:r>
            <a: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 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上天知道我足够坚强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barber-169hero-teachtext-twenty20.webp.jpgbarber-169hero-teachtext-twenty20.webp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668" y="-1905"/>
            <a:ext cx="12179300" cy="685101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408305"/>
            <a:ext cx="12179300" cy="1641475"/>
          </a:xfrm>
          <a:solidFill>
            <a:schemeClr val="bg1">
              <a:alpha val="83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We've got a lot to learn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我们还有很多要学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haleakala-sunrise-sunset-times_1600_750_85_s_c1_c_c_0_0.jpg.pagespeed.ce.B8sCfohChz.jpghaleakala-sunrise-sunset-times_1600_750_85_s_c1_c_c_0_0.jpg.pagespeed.ce.B8sCfohChz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0" y="4445"/>
            <a:ext cx="12179300" cy="686117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408305"/>
            <a:ext cx="12179300" cy="1641475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Or a beautiful sunrise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就像看着美丽日出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Good-Country-Songs-About-Praying.jpgGood-Country-Songs-About-Prayi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715" y="-1270"/>
            <a:ext cx="12180570" cy="6859270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408305"/>
            <a:ext cx="12179300" cy="1641475"/>
          </a:xfrm>
          <a:solidFill>
            <a:schemeClr val="bg1">
              <a:alpha val="83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God knows we're worth it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上天知道我们值得这些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th (15).jpgth (15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985" y="10160"/>
            <a:ext cx="12179300" cy="685355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408305"/>
            <a:ext cx="12179300" cy="1641475"/>
          </a:xfrm>
          <a:solidFill>
            <a:schemeClr val="bg1">
              <a:alpha val="83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won't </a:t>
            </a:r>
            <a:r>
              <a:rPr sz="5400" b="1" kern="1200" baseline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give up on us</a:t>
            </a:r>
            <a:br>
              <a:rPr sz="5400" b="1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我不会</a:t>
            </a:r>
            <a:r>
              <a:rPr lang="zh-CN" sz="4400" kern="1200" baseline="0">
                <a:solidFill>
                  <a:srgbClr val="FF0000"/>
                </a:solidFill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放弃</a:t>
            </a: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我们的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landscape-1640881_960_720.jpglandscape-1640881_960_72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985" y="-15875"/>
            <a:ext cx="12178030" cy="687387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408305"/>
            <a:ext cx="12179300" cy="1641475"/>
          </a:xfrm>
          <a:solidFill>
            <a:schemeClr val="bg1">
              <a:alpha val="83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Even if the skies get rough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即使天空美丽不再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give-your-heart.jpggive-your-heart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985" y="-15875"/>
            <a:ext cx="12178665" cy="688911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408305"/>
            <a:ext cx="12179300" cy="1641475"/>
          </a:xfrm>
          <a:solidFill>
            <a:schemeClr val="bg1">
              <a:alpha val="83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I'm </a:t>
            </a:r>
            <a:r>
              <a:rPr sz="5400" b="1" kern="1200" baseline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giving you all my love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我会</a:t>
            </a:r>
            <a:r>
              <a:rPr lang="zh-CN" sz="4400" kern="1200" baseline="0">
                <a:solidFill>
                  <a:srgbClr val="FF0000"/>
                </a:solidFill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给你所有的爱</a:t>
            </a:r>
            <a:endParaRPr lang="zh-CN" altLang="zh-CN" sz="4400" kern="1200" baseline="0">
              <a:solidFill>
                <a:srgbClr val="FF0000"/>
              </a:solidFill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watching-the-sunrise-5.jpgwatching-the-sunrise-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985" y="-7620"/>
            <a:ext cx="12178665" cy="6873875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408305"/>
            <a:ext cx="12179300" cy="1641475"/>
          </a:xfrm>
          <a:solidFill>
            <a:schemeClr val="bg1">
              <a:alpha val="83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54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I'm still looking up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sz="4400" kern="1200" baseline="0">
                <a:latin typeface="+mn-ea"/>
                <a:ea typeface="+mn-ea"/>
                <a:cs typeface="Bookman Old Style" panose="02050604050505020204" charset="0"/>
              </a:rPr>
              <a:t>我</a:t>
            </a:r>
            <a:r>
              <a:rPr lang="zh-CN" sz="4400" kern="1200" baseline="0">
                <a:latin typeface="+mn-ea"/>
                <a:ea typeface="+mn-ea"/>
                <a:cs typeface="Bookman Old Style" panose="02050604050505020204" charset="0"/>
              </a:rPr>
              <a:t>依</a:t>
            </a: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然乐观充满期待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th (1).jpgth (1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985" y="12700"/>
            <a:ext cx="12178665" cy="6845300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408305"/>
            <a:ext cx="12179300" cy="1641475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There's so much they hold</a:t>
            </a:r>
            <a:br>
              <a:rPr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他们都是如此深邃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stars.jpgstars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715" y="12383"/>
            <a:ext cx="12180570" cy="6845300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985" y="607695"/>
            <a:ext cx="12179300" cy="1641475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And just like them old stars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仿似那些古老繁星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burr102411-024jpg.jpgburr102411-024jp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561975"/>
            <a:ext cx="12178030" cy="1641475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 see that you've come so far</a:t>
            </a:r>
            <a:br>
              <a:rPr sz="5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我明白你经历许多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Hiking_retezat_small.jpgHiking_retezat_small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0" y="12700"/>
            <a:ext cx="12179300" cy="6845300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408305"/>
            <a:ext cx="12179300" cy="1641475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To be right where you are</a:t>
            </a:r>
            <a:br>
              <a:rPr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才走到今天这地步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Administrator\Desktop\新建文件夹\Depressed-Elderly-Man.jpgDepressed-Elderly-Ma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715" y="12700"/>
            <a:ext cx="12179300" cy="6845300"/>
          </a:xfrm>
          <a:prstGeom prst="rect">
            <a:avLst/>
          </a:prstGeom>
        </p:spPr>
      </p:pic>
      <p:sp>
        <p:nvSpPr>
          <p:cNvPr id="3074" name="标题 3073"/>
          <p:cNvSpPr>
            <a:spLocks noGrp="1"/>
          </p:cNvSpPr>
          <p:nvPr>
            <p:ph type="ctrTitle"/>
          </p:nvPr>
        </p:nvSpPr>
        <p:spPr>
          <a:xfrm>
            <a:off x="6350" y="408305"/>
            <a:ext cx="12179300" cy="1641475"/>
          </a:xfrm>
          <a:solidFill>
            <a:schemeClr val="bg1">
              <a:alpha val="84000"/>
            </a:schemeClr>
          </a:solidFill>
        </p:spPr>
        <p:txBody>
          <a:bodyPr anchor="ctr"/>
          <a:p>
            <a:pPr defTabSz="914400">
              <a:buClrTx/>
              <a:buSzTx/>
              <a:buFontTx/>
            </a:pPr>
            <a:r>
              <a:rPr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How old is your soul?</a:t>
            </a:r>
            <a:br>
              <a:rPr sz="6000" kern="120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br>
            <a:r>
              <a:rPr lang="zh-CN" sz="4400" kern="1200" baseline="0">
                <a:latin typeface="Bookman Old Style" panose="02050604050505020204" charset="0"/>
                <a:ea typeface="宋体" panose="02010600030101010101" pitchFamily="2" charset="-122"/>
                <a:cs typeface="Bookman Old Style" panose="02050604050505020204" charset="0"/>
              </a:rPr>
              <a:t>灵魂是否已经饱经沧桑</a:t>
            </a:r>
            <a:endParaRPr lang="zh-CN" sz="4400" kern="1200" baseline="0">
              <a:latin typeface="Bookman Old Style" panose="02050604050505020204" charset="0"/>
              <a:ea typeface="宋体" panose="02010600030101010101" pitchFamily="2" charset="-122"/>
              <a:cs typeface="Bookman Old Style" panose="0205060405050502020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ldLvl="0" animBg="1"/>
      <p:bldP spid="3074" grpId="1" animBg="1"/>
    </p:bldLst>
  </p:timing>
</p:sld>
</file>

<file path=ppt/tags/tag1.xml><?xml version="1.0" encoding="utf-8"?>
<p:tagLst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1766</Words>
  <Application>WPS 演示</Application>
  <PresentationFormat/>
  <Paragraphs>88</Paragraphs>
  <Slides>44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44</vt:i4>
      </vt:variant>
    </vt:vector>
  </HeadingPairs>
  <TitlesOfParts>
    <vt:vector size="55" baseType="lpstr">
      <vt:lpstr>Arial</vt:lpstr>
      <vt:lpstr>宋体</vt:lpstr>
      <vt:lpstr>Wingdings</vt:lpstr>
      <vt:lpstr>Times New Roman</vt:lpstr>
      <vt:lpstr>Bookman Old Style</vt:lpstr>
      <vt:lpstr>Segoe Print</vt:lpstr>
      <vt:lpstr>微软雅黑</vt:lpstr>
      <vt:lpstr>Arial Unicode MS</vt:lpstr>
      <vt:lpstr>Calibri</vt:lpstr>
      <vt:lpstr>默认设计模板</vt:lpstr>
      <vt:lpstr>1_默认设计模板</vt:lpstr>
      <vt:lpstr>I Won't Give Up  有关give的短语(give up)  华南师范大学外国语言文化学院 陈婉娴 河源市龙川县贝岭中学 刘水连</vt:lpstr>
      <vt:lpstr>When I look into your eyes 当我凝望你的双眸</vt:lpstr>
      <vt:lpstr>It's like watching the night sky 就像望着绚烂夜空</vt:lpstr>
      <vt:lpstr>Or a beautiful sunrise 就像看着美丽日出</vt:lpstr>
      <vt:lpstr>There's so much they hold 他们都是如此深邃</vt:lpstr>
      <vt:lpstr>And just like them old stars 仿似那些古老繁星</vt:lpstr>
      <vt:lpstr>I see that you've come so far 我明白你经历许多</vt:lpstr>
      <vt:lpstr>To be right where you are 才走到今天这地步</vt:lpstr>
      <vt:lpstr>How old is your soul? 灵魂是否已经饱经沧桑</vt:lpstr>
      <vt:lpstr>I won't give up on us 我不会放弃我们的</vt:lpstr>
      <vt:lpstr>Even if the skies get rough 即使天空美丽不再</vt:lpstr>
      <vt:lpstr>I'm giving you all my love 我会给你所有的爱</vt:lpstr>
      <vt:lpstr>I'm still looking up 依然乐观充满期待</vt:lpstr>
      <vt:lpstr>And when you're needing your space 当你需要自由空间</vt:lpstr>
      <vt:lpstr>To do some navigating 去寻找自己的世界</vt:lpstr>
      <vt:lpstr>I'll be here patiently waiting 我会在这耐心守候</vt:lpstr>
      <vt:lpstr>To see what you find 见证你发现的一切</vt:lpstr>
      <vt:lpstr>'Cause even the stars they burn 就算繁星燃烧殆尽</vt:lpstr>
      <vt:lpstr>Some even fall to the earth 甚至有些坠落凡尘</vt:lpstr>
      <vt:lpstr>We've got a lot to learn 我们还有很多要学</vt:lpstr>
      <vt:lpstr>God knows we're worth it 上天知道我们值得</vt:lpstr>
      <vt:lpstr>No, I won't give up 不，我不会放弃的</vt:lpstr>
      <vt:lpstr>I don't wanna be someone  who walks away so easily 我不愿做你的过客</vt:lpstr>
      <vt:lpstr> I'm here to stay and make  the difference that I can make 我会留下尽力改变</vt:lpstr>
      <vt:lpstr>Our differences they do a lot  to teach us how to use  我们的不同教会了我们</vt:lpstr>
      <vt:lpstr>The tools and gifts we got yeah,  we got a lot at stake 紧要关头使用各自天赋</vt:lpstr>
      <vt:lpstr>And in the end you're still my friend,  at least we did intend 到最后你仍是我的朋友，我们还在为彼此付出</vt:lpstr>
      <vt:lpstr>For us to work we didn't break, we didn't burn 我们没有决裂，也没有争吵</vt:lpstr>
      <vt:lpstr>We had to learn how to bend without the world caving in 在世界崩塌之前我们得学会弯腰</vt:lpstr>
      <vt:lpstr>I had to learn what I've got, and what I'm not 我必须弄清楚我拥有什么，没有什么</vt:lpstr>
      <vt:lpstr>And who I am 还有我是谁</vt:lpstr>
      <vt:lpstr>I won't give up on us 我不会放弃我们的</vt:lpstr>
      <vt:lpstr>Even if the skies get rough 即使天空美丽不再</vt:lpstr>
      <vt:lpstr>I'm giving you all my love 我会给你所有的爱</vt:lpstr>
      <vt:lpstr>I'm still looking up 依然乐观充满期待</vt:lpstr>
      <vt:lpstr>Still looking up  充满期待</vt:lpstr>
      <vt:lpstr>I won't give up on us 我不会放弃我们的</vt:lpstr>
      <vt:lpstr>God knows I'm tough, He knows  上天知道我已经够可怜了</vt:lpstr>
      <vt:lpstr>We've got a lot to learn 我们还有很多要学</vt:lpstr>
      <vt:lpstr>God knows we're worth it 上天知道我们值得这些</vt:lpstr>
      <vt:lpstr>I won't give up on us 我不会放弃我们的</vt:lpstr>
      <vt:lpstr>Even if the skies get rough 即使天空美丽不再</vt:lpstr>
      <vt:lpstr>I'm giving you all my love 我会给你所有的爱</vt:lpstr>
      <vt:lpstr>I'm still looking up 我依然乐观充满期待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Won't Give Up  有关give的短语(give up)  华南师范大学外国语言文化学院 陈婉娴 河源市龙川县贝岭中学 刘水连</dc:title>
  <dc:creator/>
  <cp:lastModifiedBy>Administrator</cp:lastModifiedBy>
  <cp:revision>6</cp:revision>
  <dcterms:created xsi:type="dcterms:W3CDTF">2019-06-10T03:44:00Z</dcterms:created>
  <dcterms:modified xsi:type="dcterms:W3CDTF">2019-06-19T00:38:32Z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