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76" r:id="rId16"/>
    <p:sldId id="271" r:id="rId17"/>
    <p:sldId id="272" r:id="rId18"/>
    <p:sldId id="273" r:id="rId19"/>
    <p:sldId id="284" r:id="rId20"/>
    <p:sldId id="285" r:id="rId21"/>
    <p:sldId id="287" r:id="rId22"/>
    <p:sldId id="286" r:id="rId23"/>
    <p:sldId id="280" r:id="rId24"/>
    <p:sldId id="288" r:id="rId25"/>
    <p:sldId id="28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2400"/>
    <a:srgbClr val="EF5454"/>
    <a:srgbClr val="79513F"/>
    <a:srgbClr val="FFE400"/>
    <a:srgbClr val="C18732"/>
    <a:srgbClr val="7A674A"/>
    <a:srgbClr val="EED572"/>
    <a:srgbClr val="E0C273"/>
    <a:srgbClr val="EFF4F6"/>
    <a:srgbClr val="B3A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E8B27-ECD9-41B9-931F-6DBC759B7C36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F3C27-1B5F-4DF1-8FC4-4F326F2A9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2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F3C27-1B5F-4DF1-8FC4-4F326F2A9DA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852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F3C27-1B5F-4DF1-8FC4-4F326F2A9DA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291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F3C27-1B5F-4DF1-8FC4-4F326F2A9DA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72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77851-D02F-4E3E-BDC4-74AB750FE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380B1C-F23F-48A4-B3E1-B71BEDF22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FFFA12-A2CE-4C45-98EF-F2C7B83F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DD3B68-37F7-492D-B4E0-9C7F1B93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618A5-20CD-47AF-9E6E-809E1B74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6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F75AB-29D4-47CD-8470-BDECA673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3ECF16-8763-4532-9AAD-7D7C6BF4F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5D9C59-8F77-4D95-BFC7-AEAC59CB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C2EE94-5CF6-461B-B3AA-A162542A3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888ABE-48C6-4DDB-B508-C564E086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24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EE46B6-8821-4C3C-A0FB-5761B65F6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ED57E5-CA4D-47C8-A3AE-64556CB71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C94C61-28B0-4832-94DB-D51FF75E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BF0716-6553-410B-9B5E-716F762F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9E6514-6084-4E80-A8DC-29C5E65F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4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6C537-FCB9-41EB-B383-979C5159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A3AB1E-ECC6-45BE-A6A9-0841863DF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10C33D-2AD6-47D5-BFBC-B0CBF45F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559809-9C8D-46DF-B884-2B74BEBD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D92C9-256D-4EEF-AD34-41B264EC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4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03A38-787F-478D-AF17-761E5F42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85E50-9CC0-4524-8F9E-8E62D22F7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6BD9C4-EB26-44B6-914B-B0E3DA9C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5821B-1FA2-4DCB-9821-CD6F9390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4E76D-5B3E-4D5A-ABE1-E7CDCF2E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43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38FE8-6089-446A-94F5-92A1AACC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FF6FB8-002D-423B-990A-0B659F5FA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2D8E78-0DA2-4544-A7C0-AFE9B6A02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1FB30-133D-40F4-B009-92EE443F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803100-1947-49A5-817D-9E5416C9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1DE878-1436-4DF1-8F82-74B75449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4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F919D-EA7C-46F7-83D3-7DDC1399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6615D2-8CC4-411D-8C8B-CD1959D30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0185D3-C853-45B8-B80E-059975086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C3C53C-ED34-48DB-B9BE-E102E0BE0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5E2E40-803D-4D7C-8168-62873D456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3473A2A-E920-4309-8F26-109E488E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79F94AF-A0C2-48E9-9142-D2A9F7F2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DBDB4A-A5C6-41D8-8EA9-010E51F16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0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39C7B-F01C-4C62-967A-0B9A58F6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4E2B57-CA52-4036-A836-9112AF106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CCA0F8-4EBF-4269-A61E-6D79FF88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5E9089-BD6C-4BBF-ABC9-ADDA33BE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91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BAF7B3-BF23-4E1B-8117-B9D54E7C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A16D1B-1BD0-4E4E-9DC5-BF94D853B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0B0606-79C7-4962-A7F9-6D039F4B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41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F61A40-314A-4BBC-A446-547D5D2C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8D6B74-9DB4-4476-B3F7-11044C226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5546B5D-BE1E-4BEC-B419-A690F4532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54AEF6-AB1B-4639-B986-BBC9AFFA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AC6991-2DC8-4843-A779-8ED88C35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F0EF3F-7943-44D6-9081-1EACF550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7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1CF90A-7D2F-43BA-89A0-C7C28F7E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52B223-8B2E-46F3-A680-769E05C1C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9D776C-9FE9-4C37-B054-991D0EFAB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02F78C-6920-4C99-A459-21D7014C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EE6746-2EB5-4A3A-B690-419B3C9C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83EFE0-0762-4441-9034-C2C1E72C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7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AC687E-8464-429D-90E4-E8E3DA56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131EE9-9BF4-4A85-9A36-62838CBA4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8246F-22FF-496E-90AF-17B663F3B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E864-00BB-4038-929E-8856E6AD2A98}" type="datetimeFigureOut">
              <a:rPr lang="zh-CN" altLang="en-US" smtClean="0"/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D8D52D-6244-4D2C-8A7C-7F7EA3EA8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15C8BE-4AEC-4D27-9129-959DDE8C9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C1FA9-3B4C-48DE-858E-96833EB1F3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09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e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封面">
            <a:extLst>
              <a:ext uri="{FF2B5EF4-FFF2-40B4-BE49-F238E27FC236}">
                <a16:creationId xmlns:a16="http://schemas.microsoft.com/office/drawing/2014/main" id="{36667A83-4043-4E9B-8C37-169B295FD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46" y="2105666"/>
            <a:ext cx="4424854" cy="4424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1.标题">
            <a:extLst>
              <a:ext uri="{FF2B5EF4-FFF2-40B4-BE49-F238E27FC236}">
                <a16:creationId xmlns:a16="http://schemas.microsoft.com/office/drawing/2014/main" id="{F3214D60-6D09-4A01-AC62-7DA330C58C7B}"/>
              </a:ext>
            </a:extLst>
          </p:cNvPr>
          <p:cNvSpPr txBox="1"/>
          <p:nvPr/>
        </p:nvSpPr>
        <p:spPr>
          <a:xfrm>
            <a:off x="2524564" y="108190"/>
            <a:ext cx="7142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  <a:endParaRPr lang="zh-CN" altLang="en-US" sz="6000" b="1" dirty="0">
              <a:solidFill>
                <a:srgbClr val="612F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</p:txBody>
      </p:sp>
      <p:pic>
        <p:nvPicPr>
          <p:cNvPr id="13" name="Take That-Get Ready For It">
            <a:hlinkClick r:id="" action="ppaction://media"/>
            <a:extLst>
              <a:ext uri="{FF2B5EF4-FFF2-40B4-BE49-F238E27FC236}">
                <a16:creationId xmlns:a16="http://schemas.microsoft.com/office/drawing/2014/main" id="{A9984048-17F4-4D35-9534-61F4ECCB2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-828675"/>
            <a:ext cx="487363" cy="487363"/>
          </a:xfrm>
          <a:prstGeom prst="rect">
            <a:avLst/>
          </a:prstGeom>
        </p:spPr>
      </p:pic>
      <p:sp>
        <p:nvSpPr>
          <p:cNvPr id="19" name="1.底色">
            <a:extLst>
              <a:ext uri="{FF2B5EF4-FFF2-40B4-BE49-F238E27FC236}">
                <a16:creationId xmlns:a16="http://schemas.microsoft.com/office/drawing/2014/main" id="{EF40D30D-9614-4EAD-BF29-94754D336EA1}"/>
              </a:ext>
            </a:extLst>
          </p:cNvPr>
          <p:cNvSpPr/>
          <p:nvPr/>
        </p:nvSpPr>
        <p:spPr>
          <a:xfrm>
            <a:off x="0" y="3021430"/>
            <a:ext cx="12192000" cy="1938992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1.基本信息">
            <a:extLst>
              <a:ext uri="{FF2B5EF4-FFF2-40B4-BE49-F238E27FC236}">
                <a16:creationId xmlns:a16="http://schemas.microsoft.com/office/drawing/2014/main" id="{5464B04F-655C-43D7-9F6A-A58DE50319E5}"/>
              </a:ext>
            </a:extLst>
          </p:cNvPr>
          <p:cNvSpPr txBox="1"/>
          <p:nvPr/>
        </p:nvSpPr>
        <p:spPr>
          <a:xfrm>
            <a:off x="661713" y="3021430"/>
            <a:ext cx="10603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Editors</a:t>
            </a:r>
            <a:r>
              <a:rPr lang="zh-CN" altLang="en-US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：</a:t>
            </a:r>
            <a:endParaRPr lang="en-US" altLang="zh-CN" sz="4000" dirty="0">
              <a:solidFill>
                <a:srgbClr val="6A6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  <a:p>
            <a:r>
              <a:rPr lang="en-US" altLang="zh-CN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en-US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华南师范大学外国语言文化学院     </a:t>
            </a:r>
            <a:r>
              <a:rPr lang="zh-CN" altLang="en-US" sz="4000" spc="35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邓颖</a:t>
            </a:r>
            <a:r>
              <a:rPr lang="zh-CN" altLang="en-US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endParaRPr lang="en-US" altLang="zh-CN" sz="4000" dirty="0">
              <a:solidFill>
                <a:srgbClr val="6A6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</a:t>
            </a:r>
            <a:r>
              <a:rPr lang="zh-CN" altLang="en-US" sz="4000" spc="-55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广东省河源市龙川县第一中学初中部 </a:t>
            </a:r>
            <a:r>
              <a:rPr lang="zh-CN" altLang="en-US" sz="4000" spc="-6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     </a:t>
            </a:r>
            <a:r>
              <a:rPr lang="zh-CN" altLang="en-US" sz="4000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柳惠青</a:t>
            </a:r>
            <a:endParaRPr lang="en-US" altLang="zh-CN" sz="4000" dirty="0">
              <a:solidFill>
                <a:srgbClr val="6A6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" name="1.副标">
            <a:extLst>
              <a:ext uri="{FF2B5EF4-FFF2-40B4-BE49-F238E27FC236}">
                <a16:creationId xmlns:a16="http://schemas.microsoft.com/office/drawing/2014/main" id="{55BCC998-DCF2-4169-BFEB-4DA13C67AA83}"/>
              </a:ext>
            </a:extLst>
          </p:cNvPr>
          <p:cNvSpPr txBox="1"/>
          <p:nvPr/>
        </p:nvSpPr>
        <p:spPr>
          <a:xfrm>
            <a:off x="5650131" y="1003813"/>
            <a:ext cx="714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——</a:t>
            </a:r>
            <a:r>
              <a:rPr lang="zh-CN" altLang="en-US" sz="36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关于</a:t>
            </a:r>
            <a:r>
              <a:rPr lang="en-US" altLang="zh-CN" sz="36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  <a:ea typeface="华文行楷" panose="02010800040101010101" pitchFamily="2" charset="-122"/>
              </a:rPr>
              <a:t>get</a:t>
            </a:r>
            <a:r>
              <a:rPr lang="zh-CN" altLang="en-US" sz="36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的动词短语</a:t>
            </a:r>
          </a:p>
        </p:txBody>
      </p:sp>
    </p:spTree>
    <p:extLst>
      <p:ext uri="{BB962C8B-B14F-4D97-AF65-F5344CB8AC3E}">
        <p14:creationId xmlns:p14="http://schemas.microsoft.com/office/powerpoint/2010/main" val="3485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37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37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37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75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375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375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375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375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65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1" build="allAtOnce"/>
      <p:bldP spid="8" grpId="2" build="allAtOnce"/>
      <p:bldP spid="19" grpId="1" animBg="1"/>
      <p:bldP spid="19" grpId="2" animBg="1"/>
      <p:bldP spid="12" grpId="0" uiExpand="1" build="p"/>
      <p:bldP spid="12" grpId="1" build="allAtOnce"/>
      <p:bldP spid="20" grpId="0" build="allAtOnce"/>
      <p:bldP spid="20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9BA1F4-0EEC-4267-B582-FE42399F5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6941"/>
          <a:stretch/>
        </p:blipFill>
        <p:spPr>
          <a:xfrm>
            <a:off x="0" y="1893680"/>
            <a:ext cx="12192000" cy="4964320"/>
          </a:xfrm>
          <a:prstGeom prst="rect">
            <a:avLst/>
          </a:prstGeom>
        </p:spPr>
      </p:pic>
      <p:sp>
        <p:nvSpPr>
          <p:cNvPr id="2" name="1.标题">
            <a:extLst>
              <a:ext uri="{FF2B5EF4-FFF2-40B4-BE49-F238E27FC236}">
                <a16:creationId xmlns:a16="http://schemas.microsoft.com/office/drawing/2014/main" id="{0660CF0D-3D2E-4F9D-A2ED-F918245B4673}"/>
              </a:ext>
            </a:extLst>
          </p:cNvPr>
          <p:cNvSpPr txBox="1"/>
          <p:nvPr/>
        </p:nvSpPr>
        <p:spPr>
          <a:xfrm>
            <a:off x="4144809" y="628206"/>
            <a:ext cx="39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680C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 </a:t>
            </a: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894CB1A6-FA16-4837-B71F-3C6965E26EA1}"/>
              </a:ext>
            </a:extLst>
          </p:cNvPr>
          <p:cNvSpPr txBox="1"/>
          <p:nvPr/>
        </p:nvSpPr>
        <p:spPr>
          <a:xfrm>
            <a:off x="618524" y="1643869"/>
            <a:ext cx="11573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there's only one place left to find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7B99A3-81F1-4C14-9365-246E03104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93" r="38800" b="34451"/>
          <a:stretch/>
        </p:blipFill>
        <p:spPr>
          <a:xfrm>
            <a:off x="7123245" y="90803"/>
            <a:ext cx="1847889" cy="17120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4AF05CB-D986-4EEB-9F69-CD4BB8FB1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93" r="38800" b="34451"/>
          <a:stretch/>
        </p:blipFill>
        <p:spPr>
          <a:xfrm flipH="1">
            <a:off x="2788485" y="0"/>
            <a:ext cx="1847889" cy="17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146E15A-6B9F-4B64-9B80-637840622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 b="15070"/>
          <a:stretch/>
        </p:blipFill>
        <p:spPr>
          <a:xfrm>
            <a:off x="4080694" y="728238"/>
            <a:ext cx="3977640" cy="2529840"/>
          </a:xfrm>
          <a:prstGeom prst="rect">
            <a:avLst/>
          </a:prstGeom>
        </p:spPr>
      </p:pic>
      <p:sp>
        <p:nvSpPr>
          <p:cNvPr id="3" name="1.标题">
            <a:extLst>
              <a:ext uri="{FF2B5EF4-FFF2-40B4-BE49-F238E27FC236}">
                <a16:creationId xmlns:a16="http://schemas.microsoft.com/office/drawing/2014/main" id="{7DC10BAD-92D0-46BF-962C-490F99A86C18}"/>
              </a:ext>
            </a:extLst>
          </p:cNvPr>
          <p:cNvSpPr txBox="1"/>
          <p:nvPr/>
        </p:nvSpPr>
        <p:spPr>
          <a:xfrm>
            <a:off x="969194" y="1577659"/>
            <a:ext cx="332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4E3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Together</a:t>
            </a:r>
            <a:endParaRPr lang="zh-CN" altLang="en-US" sz="4800" b="1" dirty="0">
              <a:solidFill>
                <a:srgbClr val="4E3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B581596D-7E23-4A33-954F-5BC0EBD98CA0}"/>
              </a:ext>
            </a:extLst>
          </p:cNvPr>
          <p:cNvSpPr txBox="1"/>
          <p:nvPr/>
        </p:nvSpPr>
        <p:spPr>
          <a:xfrm>
            <a:off x="2066474" y="3883339"/>
            <a:ext cx="8549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956A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save the world tonight</a:t>
            </a:r>
            <a:endParaRPr lang="zh-CN" altLang="en-US" sz="4400" b="1" dirty="0">
              <a:solidFill>
                <a:srgbClr val="956A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9F24A581-42C5-40F5-9123-FF1792A9FB7C}"/>
              </a:ext>
            </a:extLst>
          </p:cNvPr>
          <p:cNvSpPr txBox="1"/>
          <p:nvPr/>
        </p:nvSpPr>
        <p:spPr>
          <a:xfrm>
            <a:off x="8146732" y="1608438"/>
            <a:ext cx="2921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4E3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we can</a:t>
            </a:r>
            <a:endParaRPr lang="zh-CN" altLang="en-US" sz="4400" b="1" dirty="0">
              <a:solidFill>
                <a:srgbClr val="4E3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30BA8B-22A6-4223-BE8C-4EBBA471D8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4197" y="3582092"/>
            <a:ext cx="2921501" cy="29215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D4AAE2A-96A5-45DC-96B4-56782C355B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710" y="3582092"/>
            <a:ext cx="2977624" cy="2977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A44B35B-D59B-464E-ADE3-BD7AE74AB1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9" b="47537"/>
          <a:stretch/>
        </p:blipFill>
        <p:spPr>
          <a:xfrm>
            <a:off x="2503354" y="2884001"/>
            <a:ext cx="6858000" cy="923331"/>
          </a:xfrm>
          <a:prstGeom prst="rect">
            <a:avLst/>
          </a:prstGeom>
        </p:spPr>
      </p:pic>
      <p:sp>
        <p:nvSpPr>
          <p:cNvPr id="9" name="1.标题">
            <a:extLst>
              <a:ext uri="{FF2B5EF4-FFF2-40B4-BE49-F238E27FC236}">
                <a16:creationId xmlns:a16="http://schemas.microsoft.com/office/drawing/2014/main" id="{FE552E18-46BB-4C5B-9487-72A395C80A32}"/>
              </a:ext>
            </a:extLst>
          </p:cNvPr>
          <p:cNvSpPr txBox="1"/>
          <p:nvPr/>
        </p:nvSpPr>
        <p:spPr>
          <a:xfrm>
            <a:off x="2066474" y="5249562"/>
            <a:ext cx="8549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E3A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rgbClr val="E3A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d"/>
      </p:transition>
    </mc:Choice>
    <mc:Fallback xmlns="">
      <p:transition advClick="0" advTm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25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25"/>
                            </p:stCondLst>
                            <p:childTnLst>
                              <p:par>
                                <p:cTn id="4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22222E-6 L -2.08333E-6 -0.07222 " pathEditMode="relative" rAng="0" ptsTypes="AA">
                                      <p:cBhvr>
                                        <p:cTn id="4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28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28"/>
                            </p:stCondLst>
                            <p:childTnLst>
                              <p:par>
                                <p:cTn id="5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6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标题">
            <a:extLst>
              <a:ext uri="{FF2B5EF4-FFF2-40B4-BE49-F238E27FC236}">
                <a16:creationId xmlns:a16="http://schemas.microsoft.com/office/drawing/2014/main" id="{0557A9B7-3063-4968-85D0-9EE8ACE0A3A6}"/>
              </a:ext>
            </a:extLst>
          </p:cNvPr>
          <p:cNvSpPr txBox="1"/>
          <p:nvPr/>
        </p:nvSpPr>
        <p:spPr>
          <a:xfrm>
            <a:off x="4173425" y="2480449"/>
            <a:ext cx="3845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</a:t>
            </a:r>
            <a:endParaRPr lang="zh-CN" altLang="en-US" sz="4400" b="1" dirty="0">
              <a:solidFill>
                <a:srgbClr val="956A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EBEA428A-117F-4349-8836-8753A92B0FDE}"/>
              </a:ext>
            </a:extLst>
          </p:cNvPr>
          <p:cNvSpPr txBox="1"/>
          <p:nvPr/>
        </p:nvSpPr>
        <p:spPr>
          <a:xfrm>
            <a:off x="2585009" y="3430779"/>
            <a:ext cx="702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8FE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“ every life is a lesson ”</a:t>
            </a:r>
            <a:endParaRPr lang="zh-CN" altLang="en-US" sz="4400" b="1" dirty="0">
              <a:solidFill>
                <a:srgbClr val="8FE5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B1CB16-16E0-4950-A896-512D77B64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1602">
            <a:off x="9155679" y="4605548"/>
            <a:ext cx="1310592" cy="15116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F25EBB-3B0F-4BBA-8538-C2CCA131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3402">
            <a:off x="1712919" y="4718226"/>
            <a:ext cx="1334582" cy="13855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B2C819-EE8A-40C1-BA4B-5E4117A2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0122">
            <a:off x="3000310" y="1150328"/>
            <a:ext cx="1268971" cy="11634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ECBC8C-CA12-42E1-8163-F6F7C8818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07" y="2263201"/>
            <a:ext cx="3083975" cy="30839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1B76F9-4E6B-452F-8FE7-1F59EE68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100000" l="844" r="98523">
                        <a14:backgroundMark x1="56329" y1="15899" x2="56329" y2="15899"/>
                        <a14:backgroundMark x1="9283" y1="29954" x2="9283" y2="29954"/>
                        <a14:backgroundMark x1="57384" y1="25346" x2="57384" y2="25346"/>
                        <a14:backgroundMark x1="10127" y1="34562" x2="10127" y2="34562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2" y="2260754"/>
            <a:ext cx="3240382" cy="2966932"/>
          </a:xfrm>
          <a:prstGeom prst="flowChartConnector">
            <a:avLst/>
          </a:prstGeom>
        </p:spPr>
      </p:pic>
      <p:sp>
        <p:nvSpPr>
          <p:cNvPr id="9" name="1.标题">
            <a:extLst>
              <a:ext uri="{FF2B5EF4-FFF2-40B4-BE49-F238E27FC236}">
                <a16:creationId xmlns:a16="http://schemas.microsoft.com/office/drawing/2014/main" id="{2F754A2D-74DE-44CC-A2B8-9D2B16DA243F}"/>
              </a:ext>
            </a:extLst>
          </p:cNvPr>
          <p:cNvSpPr txBox="1"/>
          <p:nvPr/>
        </p:nvSpPr>
        <p:spPr>
          <a:xfrm>
            <a:off x="4003093" y="454196"/>
            <a:ext cx="3850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1617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are</a:t>
            </a:r>
            <a:endParaRPr lang="zh-CN" altLang="en-US" sz="4400" b="1" dirty="0">
              <a:solidFill>
                <a:srgbClr val="1617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0" name="1.标题">
            <a:extLst>
              <a:ext uri="{FF2B5EF4-FFF2-40B4-BE49-F238E27FC236}">
                <a16:creationId xmlns:a16="http://schemas.microsoft.com/office/drawing/2014/main" id="{29D7A999-BFA0-43D1-A91C-5CBA24DEADD8}"/>
              </a:ext>
            </a:extLst>
          </p:cNvPr>
          <p:cNvSpPr txBox="1"/>
          <p:nvPr/>
        </p:nvSpPr>
        <p:spPr>
          <a:xfrm>
            <a:off x="2772146" y="5554318"/>
            <a:ext cx="7434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1314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Cause only you know</a:t>
            </a:r>
            <a:endParaRPr lang="zh-CN" altLang="en-US" sz="4400" b="1" dirty="0">
              <a:solidFill>
                <a:srgbClr val="1314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4" name="1.标题">
            <a:extLst>
              <a:ext uri="{FF2B5EF4-FFF2-40B4-BE49-F238E27FC236}">
                <a16:creationId xmlns:a16="http://schemas.microsoft.com/office/drawing/2014/main" id="{005A2E32-011F-401E-8547-82A205A0163B}"/>
              </a:ext>
            </a:extLst>
          </p:cNvPr>
          <p:cNvSpPr txBox="1"/>
          <p:nvPr/>
        </p:nvSpPr>
        <p:spPr>
          <a:xfrm>
            <a:off x="1274629" y="1361925"/>
            <a:ext cx="9642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A FOOL OR a king's man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62E6025-3612-4917-9768-4A9DB2CF2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82" y="1784359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16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17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18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19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6" fill="hold">
                                          <p:stCondLst>
                                            <p:cond delay="28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110000" y="110000"/>
                                    </p:animScale>
                                    <p:animScale>
                                      <p:cBhvr>
                                        <p:cTn id="30" dur="46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10000" y="110000"/>
                                      <p:to x="100000" y="100000"/>
                                    </p:animScale>
                                    <p:animScale>
                                      <p:cBhvr>
                                        <p:cTn id="31" dur="46" fill="hold">
                                          <p:stCondLst>
                                            <p:cond delay="3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105000" y="105000"/>
                                    </p:animScale>
                                    <p:animScale>
                                      <p:cBhvr>
                                        <p:cTn id="32" dur="58" fill="hold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5000" y="10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fill="remove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1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7" presetClass="emph" presetSubtype="0" fill="remove" grpId="1" nodeType="withEffect">
                                  <p:stCondLst>
                                    <p:cond delay="1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5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6" grpId="0"/>
      <p:bldP spid="6" grpId="1"/>
      <p:bldP spid="6" grpId="2"/>
      <p:bldP spid="9" grpId="0"/>
      <p:bldP spid="10" grpId="0"/>
      <p:bldP spid="10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DAB0F0E-1357-409D-B238-C4C8B4BEA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72" y="2878326"/>
            <a:ext cx="4212771" cy="42127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995FB-F943-43D2-9F8C-66C027F15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/>
          <a:stretch/>
        </p:blipFill>
        <p:spPr>
          <a:xfrm>
            <a:off x="0" y="1479085"/>
            <a:ext cx="5159903" cy="3740251"/>
          </a:xfrm>
          <a:prstGeom prst="rect">
            <a:avLst/>
          </a:prstGeom>
        </p:spPr>
      </p:pic>
      <p:sp>
        <p:nvSpPr>
          <p:cNvPr id="2" name="1.标题">
            <a:extLst>
              <a:ext uri="{FF2B5EF4-FFF2-40B4-BE49-F238E27FC236}">
                <a16:creationId xmlns:a16="http://schemas.microsoft.com/office/drawing/2014/main" id="{4BC9A775-C083-41EA-87FB-9BDB92FECA6E}"/>
              </a:ext>
            </a:extLst>
          </p:cNvPr>
          <p:cNvSpPr txBox="1"/>
          <p:nvPr/>
        </p:nvSpPr>
        <p:spPr>
          <a:xfrm>
            <a:off x="1388789" y="446322"/>
            <a:ext cx="3331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1B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Hold on</a:t>
            </a:r>
            <a:endParaRPr lang="zh-CN" altLang="en-US" sz="6000" b="1" dirty="0">
              <a:solidFill>
                <a:srgbClr val="1B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A95C0532-6F3E-4734-850D-85038E57C81C}"/>
              </a:ext>
            </a:extLst>
          </p:cNvPr>
          <p:cNvSpPr txBox="1"/>
          <p:nvPr/>
        </p:nvSpPr>
        <p:spPr>
          <a:xfrm rot="20916589">
            <a:off x="3026309" y="2847178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Yeah the </a:t>
            </a:r>
            <a:r>
              <a:rPr lang="en-US" altLang="zh-CN" sz="4400" b="1" dirty="0">
                <a:solidFill>
                  <a:srgbClr val="F1A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volume is rising</a:t>
            </a:r>
            <a:endParaRPr lang="zh-CN" altLang="en-US" sz="4400" b="1" dirty="0">
              <a:solidFill>
                <a:srgbClr val="F1AB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1942E53B-07E8-48FE-8CA7-2D0EC8F07083}"/>
              </a:ext>
            </a:extLst>
          </p:cNvPr>
          <p:cNvSpPr txBox="1"/>
          <p:nvPr/>
        </p:nvSpPr>
        <p:spPr>
          <a:xfrm>
            <a:off x="2579951" y="5219336"/>
            <a:ext cx="7610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So you better </a:t>
            </a:r>
            <a:r>
              <a:rPr lang="en-US" altLang="zh-CN" sz="4400" b="1" dirty="0">
                <a:solidFill>
                  <a:srgbClr val="1BA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hold on</a:t>
            </a:r>
            <a:endParaRPr lang="zh-CN" altLang="en-US" sz="4400" b="1" dirty="0">
              <a:solidFill>
                <a:srgbClr val="1BA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1.标题">
            <a:extLst>
              <a:ext uri="{FF2B5EF4-FFF2-40B4-BE49-F238E27FC236}">
                <a16:creationId xmlns:a16="http://schemas.microsoft.com/office/drawing/2014/main" id="{013489A4-6216-4FE9-A478-E9CF5A41D7E8}"/>
              </a:ext>
            </a:extLst>
          </p:cNvPr>
          <p:cNvSpPr txBox="1"/>
          <p:nvPr/>
        </p:nvSpPr>
        <p:spPr>
          <a:xfrm rot="20926015">
            <a:off x="2237064" y="1940916"/>
            <a:ext cx="8535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cause the </a:t>
            </a:r>
            <a:r>
              <a:rPr lang="en-US" altLang="zh-CN" sz="4000" b="1" dirty="0">
                <a:solidFill>
                  <a:srgbClr val="F1AB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volume is rising</a:t>
            </a:r>
            <a:endParaRPr lang="zh-CN" altLang="en-US" sz="4000" b="1" dirty="0">
              <a:solidFill>
                <a:srgbClr val="F1AB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21B5DF40-2560-4289-8D7D-D0B7F8FC3019}"/>
              </a:ext>
            </a:extLst>
          </p:cNvPr>
          <p:cNvSpPr/>
          <p:nvPr/>
        </p:nvSpPr>
        <p:spPr>
          <a:xfrm rot="6824420">
            <a:off x="10417639" y="1662433"/>
            <a:ext cx="142240" cy="728981"/>
          </a:xfrm>
          <a:prstGeom prst="roundRect">
            <a:avLst/>
          </a:prstGeom>
          <a:solidFill>
            <a:srgbClr val="F1AB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7BBC4CC-C25A-478B-A07F-70BCB7A8D46B}"/>
              </a:ext>
            </a:extLst>
          </p:cNvPr>
          <p:cNvSpPr/>
          <p:nvPr/>
        </p:nvSpPr>
        <p:spPr>
          <a:xfrm rot="4321964">
            <a:off x="10514083" y="1084963"/>
            <a:ext cx="142240" cy="728981"/>
          </a:xfrm>
          <a:prstGeom prst="roundRect">
            <a:avLst/>
          </a:prstGeom>
          <a:solidFill>
            <a:srgbClr val="F1AB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948A784-72AF-4197-99F8-0423FE1F3939}"/>
              </a:ext>
            </a:extLst>
          </p:cNvPr>
          <p:cNvSpPr/>
          <p:nvPr/>
        </p:nvSpPr>
        <p:spPr>
          <a:xfrm rot="2144042">
            <a:off x="10147037" y="663884"/>
            <a:ext cx="142240" cy="728981"/>
          </a:xfrm>
          <a:prstGeom prst="roundRect">
            <a:avLst/>
          </a:prstGeom>
          <a:solidFill>
            <a:srgbClr val="F1AB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.标题">
            <a:extLst>
              <a:ext uri="{FF2B5EF4-FFF2-40B4-BE49-F238E27FC236}">
                <a16:creationId xmlns:a16="http://schemas.microsoft.com/office/drawing/2014/main" id="{8EB64039-32B7-4C3C-A240-5F7EDA81390C}"/>
              </a:ext>
            </a:extLst>
          </p:cNvPr>
          <p:cNvSpPr txBox="1"/>
          <p:nvPr/>
        </p:nvSpPr>
        <p:spPr>
          <a:xfrm>
            <a:off x="351261" y="1025799"/>
            <a:ext cx="601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FC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night is young</a:t>
            </a:r>
            <a:endParaRPr lang="zh-CN" altLang="en-US" sz="4800" b="1" dirty="0">
              <a:solidFill>
                <a:srgbClr val="FFFC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9A232865-4C2B-48B1-8D28-36D46B3ECC74}"/>
              </a:ext>
            </a:extLst>
          </p:cNvPr>
          <p:cNvSpPr txBox="1"/>
          <p:nvPr/>
        </p:nvSpPr>
        <p:spPr>
          <a:xfrm>
            <a:off x="3590770" y="3706011"/>
            <a:ext cx="941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7C0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it's over</a:t>
            </a:r>
            <a:endParaRPr lang="zh-CN" altLang="en-US" sz="5400" b="1" dirty="0">
              <a:solidFill>
                <a:srgbClr val="C7C0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D893F-90B7-4EF5-A622-9385FD9F4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82607"/>
            <a:ext cx="12196952" cy="1775393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759B862-330E-4C6E-9A0D-587250F07C1A}"/>
              </a:ext>
            </a:extLst>
          </p:cNvPr>
          <p:cNvGrpSpPr/>
          <p:nvPr/>
        </p:nvGrpSpPr>
        <p:grpSpPr>
          <a:xfrm>
            <a:off x="7503956" y="-271321"/>
            <a:ext cx="1410685" cy="2493730"/>
            <a:chOff x="1830048" y="-609886"/>
            <a:chExt cx="1410685" cy="249373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D104270-066E-4F8E-92DF-CCEAB66D7AEF}"/>
                </a:ext>
              </a:extLst>
            </p:cNvPr>
            <p:cNvCxnSpPr/>
            <p:nvPr/>
          </p:nvCxnSpPr>
          <p:spPr>
            <a:xfrm flipH="1">
              <a:off x="2537314" y="-609886"/>
              <a:ext cx="10097" cy="1397000"/>
            </a:xfrm>
            <a:prstGeom prst="line">
              <a:avLst/>
            </a:prstGeom>
            <a:ln w="38100">
              <a:solidFill>
                <a:srgbClr val="D6E2ED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1A0B72-F868-47DF-B075-C52FDDDE5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048" y="473159"/>
              <a:ext cx="1410685" cy="1410685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3EA4B92-ED59-46E5-A139-1FE0202397BE}"/>
              </a:ext>
            </a:extLst>
          </p:cNvPr>
          <p:cNvGrpSpPr/>
          <p:nvPr/>
        </p:nvGrpSpPr>
        <p:grpSpPr>
          <a:xfrm>
            <a:off x="10923027" y="22525"/>
            <a:ext cx="1708836" cy="2805045"/>
            <a:chOff x="2705939" y="-649440"/>
            <a:chExt cx="1708836" cy="2805045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7F71030-6A24-4DFB-B1A8-A6F6F3152053}"/>
                </a:ext>
              </a:extLst>
            </p:cNvPr>
            <p:cNvCxnSpPr/>
            <p:nvPr/>
          </p:nvCxnSpPr>
          <p:spPr>
            <a:xfrm flipH="1">
              <a:off x="3514739" y="-649440"/>
              <a:ext cx="10097" cy="1397000"/>
            </a:xfrm>
            <a:prstGeom prst="line">
              <a:avLst/>
            </a:prstGeom>
            <a:ln w="38100">
              <a:solidFill>
                <a:srgbClr val="D6E2ED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70299C0-B713-4F86-A44C-266C28E4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939" y="446769"/>
              <a:ext cx="1708836" cy="170883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861DD3D-86A2-4274-8F25-E40EE3B37D93}"/>
              </a:ext>
            </a:extLst>
          </p:cNvPr>
          <p:cNvGrpSpPr/>
          <p:nvPr/>
        </p:nvGrpSpPr>
        <p:grpSpPr>
          <a:xfrm>
            <a:off x="8635082" y="-293610"/>
            <a:ext cx="1708836" cy="3565882"/>
            <a:chOff x="3317060" y="-623517"/>
            <a:chExt cx="1708836" cy="3565882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172A639F-73F8-4B8F-A0A6-2A263BACB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1322" y="-623517"/>
              <a:ext cx="37269" cy="2197100"/>
            </a:xfrm>
            <a:prstGeom prst="line">
              <a:avLst/>
            </a:prstGeom>
            <a:ln w="38100">
              <a:solidFill>
                <a:srgbClr val="D6E2ED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37FB9562-CAD9-4D24-AD6D-652E27C2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060" y="1233529"/>
              <a:ext cx="1708836" cy="1708836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A68AC-1A9B-4CCE-8F91-AA27AC1F050D}"/>
              </a:ext>
            </a:extLst>
          </p:cNvPr>
          <p:cNvGrpSpPr/>
          <p:nvPr/>
        </p:nvGrpSpPr>
        <p:grpSpPr>
          <a:xfrm>
            <a:off x="9912753" y="-536270"/>
            <a:ext cx="1552608" cy="2403476"/>
            <a:chOff x="3879664" y="-454769"/>
            <a:chExt cx="1552608" cy="2403476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715B96E-A3C4-4A62-B55F-0817AA73A72E}"/>
                </a:ext>
              </a:extLst>
            </p:cNvPr>
            <p:cNvCxnSpPr/>
            <p:nvPr/>
          </p:nvCxnSpPr>
          <p:spPr>
            <a:xfrm flipH="1">
              <a:off x="4633084" y="-454769"/>
              <a:ext cx="10097" cy="1397000"/>
            </a:xfrm>
            <a:prstGeom prst="line">
              <a:avLst/>
            </a:prstGeom>
            <a:ln w="38100">
              <a:solidFill>
                <a:srgbClr val="D6E2ED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E922ECC-532D-4E73-8419-FA291FC8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664" y="396099"/>
              <a:ext cx="1552608" cy="1552608"/>
            </a:xfrm>
            <a:prstGeom prst="rect">
              <a:avLst/>
            </a:prstGeom>
          </p:spPr>
        </p:pic>
      </p:grpSp>
      <p:sp>
        <p:nvSpPr>
          <p:cNvPr id="7" name="1.标题">
            <a:extLst>
              <a:ext uri="{FF2B5EF4-FFF2-40B4-BE49-F238E27FC236}">
                <a16:creationId xmlns:a16="http://schemas.microsoft.com/office/drawing/2014/main" id="{20424ED0-58D8-4B13-9EA8-FDB4E18CE60C}"/>
              </a:ext>
            </a:extLst>
          </p:cNvPr>
          <p:cNvSpPr txBox="1"/>
          <p:nvPr/>
        </p:nvSpPr>
        <p:spPr>
          <a:xfrm>
            <a:off x="750684" y="2379313"/>
            <a:ext cx="1036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269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it's over</a:t>
            </a:r>
            <a:endParaRPr lang="zh-CN" altLang="en-US" sz="5400" b="1" dirty="0">
              <a:solidFill>
                <a:srgbClr val="7269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4951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8FF2E64-9D50-4A9C-A37B-3B17BB03D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03" b="40224"/>
          <a:stretch/>
        </p:blipFill>
        <p:spPr>
          <a:xfrm>
            <a:off x="-3" y="2494458"/>
            <a:ext cx="12192000" cy="2483942"/>
          </a:xfrm>
          <a:prstGeom prst="rect">
            <a:avLst/>
          </a:prstGeom>
        </p:spPr>
      </p:pic>
      <p:sp>
        <p:nvSpPr>
          <p:cNvPr id="3" name="1.标题">
            <a:extLst>
              <a:ext uri="{FF2B5EF4-FFF2-40B4-BE49-F238E27FC236}">
                <a16:creationId xmlns:a16="http://schemas.microsoft.com/office/drawing/2014/main" id="{BC164D50-3B8C-46C3-B4EE-633DF9512796}"/>
              </a:ext>
            </a:extLst>
          </p:cNvPr>
          <p:cNvSpPr txBox="1"/>
          <p:nvPr/>
        </p:nvSpPr>
        <p:spPr>
          <a:xfrm>
            <a:off x="-1568452" y="671405"/>
            <a:ext cx="10604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723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night is young</a:t>
            </a:r>
            <a:endParaRPr lang="zh-CN" altLang="en-US" sz="4800" b="1" dirty="0">
              <a:solidFill>
                <a:srgbClr val="7233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9B152A21-67FB-4931-89BB-169F5A601BE4}"/>
              </a:ext>
            </a:extLst>
          </p:cNvPr>
          <p:cNvSpPr txBox="1"/>
          <p:nvPr/>
        </p:nvSpPr>
        <p:spPr>
          <a:xfrm>
            <a:off x="1752603" y="1944637"/>
            <a:ext cx="10604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E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night is ours</a:t>
            </a:r>
            <a:endParaRPr lang="zh-CN" altLang="en-US" sz="5400" b="1" dirty="0">
              <a:solidFill>
                <a:srgbClr val="FFE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1.标题">
            <a:extLst>
              <a:ext uri="{FF2B5EF4-FFF2-40B4-BE49-F238E27FC236}">
                <a16:creationId xmlns:a16="http://schemas.microsoft.com/office/drawing/2014/main" id="{4F55F0F8-19C6-4F39-BE1B-F0C92F7A1DD7}"/>
              </a:ext>
            </a:extLst>
          </p:cNvPr>
          <p:cNvSpPr txBox="1"/>
          <p:nvPr/>
        </p:nvSpPr>
        <p:spPr>
          <a:xfrm>
            <a:off x="1049565" y="5528221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4256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r>
              <a:rPr lang="zh-CN" altLang="en-US" sz="4400" b="1" dirty="0">
                <a:solidFill>
                  <a:srgbClr val="4256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，</a:t>
            </a:r>
            <a:r>
              <a:rPr lang="en-US" altLang="zh-CN" sz="4400" b="1" dirty="0">
                <a:solidFill>
                  <a:srgbClr val="4256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endParaRPr lang="zh-CN" altLang="en-US" sz="4400" b="1" dirty="0">
              <a:solidFill>
                <a:srgbClr val="4256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7" name="月亮">
            <a:extLst>
              <a:ext uri="{FF2B5EF4-FFF2-40B4-BE49-F238E27FC236}">
                <a16:creationId xmlns:a16="http://schemas.microsoft.com/office/drawing/2014/main" id="{ECD08805-B279-47C9-BBB8-8348DAEB9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67" y="229169"/>
            <a:ext cx="2644095" cy="22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25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25"/>
                            </p:stCondLst>
                            <p:childTnLst>
                              <p:par>
                                <p:cTn id="4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.get">
            <a:extLst>
              <a:ext uri="{FF2B5EF4-FFF2-40B4-BE49-F238E27FC236}">
                <a16:creationId xmlns:a16="http://schemas.microsoft.com/office/drawing/2014/main" id="{376243A5-1BCA-4662-ABC6-67E54EB05B3E}"/>
              </a:ext>
            </a:extLst>
          </p:cNvPr>
          <p:cNvSpPr txBox="1"/>
          <p:nvPr/>
        </p:nvSpPr>
        <p:spPr>
          <a:xfrm>
            <a:off x="2782180" y="376277"/>
            <a:ext cx="714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7BC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  <a:endParaRPr lang="zh-CN" altLang="en-US" sz="6600" b="1" dirty="0">
              <a:solidFill>
                <a:srgbClr val="F7BC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2.get1">
            <a:extLst>
              <a:ext uri="{FF2B5EF4-FFF2-40B4-BE49-F238E27FC236}">
                <a16:creationId xmlns:a16="http://schemas.microsoft.com/office/drawing/2014/main" id="{0AAC0CA4-D8A1-4F0C-9D39-97C25639E1D0}"/>
              </a:ext>
            </a:extLst>
          </p:cNvPr>
          <p:cNvSpPr txBox="1"/>
          <p:nvPr/>
        </p:nvSpPr>
        <p:spPr>
          <a:xfrm flipH="1">
            <a:off x="2782180" y="5170527"/>
            <a:ext cx="714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744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  <a:endParaRPr lang="zh-CN" altLang="en-US" sz="6600" b="1" dirty="0">
              <a:solidFill>
                <a:srgbClr val="744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8423D5-0458-42EF-B053-3F5D11B5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1798732"/>
            <a:ext cx="6096000" cy="3260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A68256-1D21-4EF8-ACB0-EEC97F381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6000" y="1798732"/>
            <a:ext cx="6096000" cy="32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8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标题">
            <a:extLst>
              <a:ext uri="{FF2B5EF4-FFF2-40B4-BE49-F238E27FC236}">
                <a16:creationId xmlns:a16="http://schemas.microsoft.com/office/drawing/2014/main" id="{4A75E367-2674-4499-918A-7F2275F1087C}"/>
              </a:ext>
            </a:extLst>
          </p:cNvPr>
          <p:cNvSpPr txBox="1"/>
          <p:nvPr/>
        </p:nvSpPr>
        <p:spPr>
          <a:xfrm>
            <a:off x="-167999" y="764206"/>
            <a:ext cx="727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B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 there's only </a:t>
            </a: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FC6A75F8-9DC6-43F8-80DB-411C152EE259}"/>
              </a:ext>
            </a:extLst>
          </p:cNvPr>
          <p:cNvSpPr txBox="1"/>
          <p:nvPr/>
        </p:nvSpPr>
        <p:spPr>
          <a:xfrm>
            <a:off x="511384" y="2910337"/>
            <a:ext cx="6318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B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Together we can</a:t>
            </a:r>
            <a:endParaRPr lang="zh-CN" altLang="en-US" sz="4400" b="1" dirty="0">
              <a:solidFill>
                <a:srgbClr val="B82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9FC2DE-5D04-43B1-A7AA-1C997AE56EDA}"/>
              </a:ext>
            </a:extLst>
          </p:cNvPr>
          <p:cNvSpPr/>
          <p:nvPr/>
        </p:nvSpPr>
        <p:spPr>
          <a:xfrm>
            <a:off x="-257456" y="1811656"/>
            <a:ext cx="7962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400" b="1" dirty="0">
                <a:solidFill>
                  <a:srgbClr val="3E3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one place left to find</a:t>
            </a:r>
            <a:endParaRPr lang="zh-CN" altLang="en-US" sz="4400" b="1" dirty="0">
              <a:solidFill>
                <a:srgbClr val="3E31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EAB608-7B73-4F82-9253-A2C4FDAE3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23" y="3562942"/>
            <a:ext cx="2635090" cy="31707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2F9451-8105-4089-B9FC-03FC7DB9C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5" b="100000" l="0" r="100000">
                        <a14:backgroundMark x1="34746" y1="28625" x2="34746" y2="28625"/>
                        <a14:backgroundMark x1="84746" y1="37000" x2="84746" y2="37000"/>
                        <a14:backgroundMark x1="93390" y1="38125" x2="93390" y2="38125"/>
                      </a14:backgroundRemoval>
                    </a14:imgEffect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09" y="653142"/>
            <a:ext cx="505777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408D25-6715-4C61-93E2-5E21948513A3}"/>
              </a:ext>
            </a:extLst>
          </p:cNvPr>
          <p:cNvSpPr/>
          <p:nvPr/>
        </p:nvSpPr>
        <p:spPr>
          <a:xfrm rot="2938304">
            <a:off x="6204277" y="3273169"/>
            <a:ext cx="6803430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D602810-2C92-4107-812C-42D78465B62C}"/>
              </a:ext>
            </a:extLst>
          </p:cNvPr>
          <p:cNvSpPr/>
          <p:nvPr/>
        </p:nvSpPr>
        <p:spPr>
          <a:xfrm rot="2964918">
            <a:off x="6413107" y="3457257"/>
            <a:ext cx="6588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B82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save the world tonight</a:t>
            </a:r>
            <a:endParaRPr lang="zh-CN" altLang="en-US" sz="1600" dirty="0">
              <a:solidFill>
                <a:srgbClr val="B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5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 animBg="1"/>
      <p:bldP spid="8" grpId="1" animBg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F372C387-4B00-48D5-9C76-E9CF26D74A90}"/>
              </a:ext>
            </a:extLst>
          </p:cNvPr>
          <p:cNvSpPr txBox="1"/>
          <p:nvPr/>
        </p:nvSpPr>
        <p:spPr>
          <a:xfrm>
            <a:off x="12953999" y="889841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04531776-D27F-42F8-8E51-53B87168F04B}"/>
              </a:ext>
            </a:extLst>
          </p:cNvPr>
          <p:cNvSpPr txBox="1"/>
          <p:nvPr/>
        </p:nvSpPr>
        <p:spPr>
          <a:xfrm>
            <a:off x="12419012" y="4952496"/>
            <a:ext cx="8156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8AE89FCC-44AF-409C-9DD2-2416CA466C00}"/>
              </a:ext>
            </a:extLst>
          </p:cNvPr>
          <p:cNvSpPr txBox="1"/>
          <p:nvPr/>
        </p:nvSpPr>
        <p:spPr>
          <a:xfrm>
            <a:off x="1966912" y="2413337"/>
            <a:ext cx="7899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1.标题">
            <a:extLst>
              <a:ext uri="{FF2B5EF4-FFF2-40B4-BE49-F238E27FC236}">
                <a16:creationId xmlns:a16="http://schemas.microsoft.com/office/drawing/2014/main" id="{5AA81460-3B14-48D8-853B-448A832856D5}"/>
              </a:ext>
            </a:extLst>
          </p:cNvPr>
          <p:cNvSpPr txBox="1"/>
          <p:nvPr/>
        </p:nvSpPr>
        <p:spPr>
          <a:xfrm>
            <a:off x="-7086600" y="34290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E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6000" b="1" dirty="0">
              <a:solidFill>
                <a:srgbClr val="FFE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E-6 -4.07407E-6 L 0.97501 0.012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50" y="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3.7037E-6 L -0.70938 0.0240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69" y="12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4.81481E-6 L -0.96875 -0.0016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-9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2CD893F-90B7-4EF5-A622-9385FD9F4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9"/>
          <a:stretch/>
        </p:blipFill>
        <p:spPr>
          <a:xfrm>
            <a:off x="-39957" y="1357865"/>
            <a:ext cx="12271913" cy="5619621"/>
          </a:xfrm>
          <a:prstGeom prst="rect">
            <a:avLst/>
          </a:prstGeom>
        </p:spPr>
      </p:pic>
      <p:sp>
        <p:nvSpPr>
          <p:cNvPr id="4" name="1.标题">
            <a:extLst>
              <a:ext uri="{FF2B5EF4-FFF2-40B4-BE49-F238E27FC236}">
                <a16:creationId xmlns:a16="http://schemas.microsoft.com/office/drawing/2014/main" id="{8EB64039-32B7-4C3C-A240-5F7EDA81390C}"/>
              </a:ext>
            </a:extLst>
          </p:cNvPr>
          <p:cNvSpPr txBox="1"/>
          <p:nvPr/>
        </p:nvSpPr>
        <p:spPr>
          <a:xfrm>
            <a:off x="473181" y="526868"/>
            <a:ext cx="601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等线" panose="02010600030101010101" pitchFamily="2" charset="-122"/>
                <a:cs typeface="+mn-cs"/>
              </a:rPr>
              <a:t>The night is young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9A232865-4C2B-48B1-8D28-36D46B3ECC74}"/>
              </a:ext>
            </a:extLst>
          </p:cNvPr>
          <p:cNvSpPr txBox="1"/>
          <p:nvPr/>
        </p:nvSpPr>
        <p:spPr>
          <a:xfrm>
            <a:off x="4657570" y="3693458"/>
            <a:ext cx="941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等线" panose="02010600030101010101" pitchFamily="2" charset="-122"/>
                <a:cs typeface="+mn-cs"/>
              </a:rPr>
              <a:t>Until it's over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1.标题">
            <a:extLst>
              <a:ext uri="{FF2B5EF4-FFF2-40B4-BE49-F238E27FC236}">
                <a16:creationId xmlns:a16="http://schemas.microsoft.com/office/drawing/2014/main" id="{20424ED0-58D8-4B13-9EA8-FDB4E18CE60C}"/>
              </a:ext>
            </a:extLst>
          </p:cNvPr>
          <p:cNvSpPr txBox="1"/>
          <p:nvPr/>
        </p:nvSpPr>
        <p:spPr>
          <a:xfrm>
            <a:off x="1868757" y="2076549"/>
            <a:ext cx="1036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等线" panose="02010600030101010101" pitchFamily="2" charset="-122"/>
                <a:cs typeface="+mn-cs"/>
              </a:rPr>
              <a:t>Until it's over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9912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跑步">
            <a:extLst>
              <a:ext uri="{FF2B5EF4-FFF2-40B4-BE49-F238E27FC236}">
                <a16:creationId xmlns:a16="http://schemas.microsoft.com/office/drawing/2014/main" id="{24ABD116-ECAD-4808-BB97-F04F091FA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284" y="-57573"/>
            <a:ext cx="44005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.get">
            <a:extLst>
              <a:ext uri="{FF2B5EF4-FFF2-40B4-BE49-F238E27FC236}">
                <a16:creationId xmlns:a16="http://schemas.microsoft.com/office/drawing/2014/main" id="{1A5246D6-86D8-47DC-8F7A-76802BE8A964}"/>
              </a:ext>
            </a:extLst>
          </p:cNvPr>
          <p:cNvSpPr txBox="1"/>
          <p:nvPr/>
        </p:nvSpPr>
        <p:spPr>
          <a:xfrm>
            <a:off x="1169280" y="1570077"/>
            <a:ext cx="714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  <a:endParaRPr lang="zh-CN" altLang="en-US" sz="6600" b="1" dirty="0">
              <a:solidFill>
                <a:srgbClr val="6A6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</p:txBody>
      </p:sp>
      <p:pic>
        <p:nvPicPr>
          <p:cNvPr id="4" name="2.跑步1">
            <a:extLst>
              <a:ext uri="{FF2B5EF4-FFF2-40B4-BE49-F238E27FC236}">
                <a16:creationId xmlns:a16="http://schemas.microsoft.com/office/drawing/2014/main" id="{A22F3DCE-453F-42A6-BB5F-599722A73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1482" y="2754273"/>
            <a:ext cx="44005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2.get1">
            <a:extLst>
              <a:ext uri="{FF2B5EF4-FFF2-40B4-BE49-F238E27FC236}">
                <a16:creationId xmlns:a16="http://schemas.microsoft.com/office/drawing/2014/main" id="{2927B5F6-A56A-44B3-814F-07CA1D36307D}"/>
              </a:ext>
            </a:extLst>
          </p:cNvPr>
          <p:cNvSpPr txBox="1"/>
          <p:nvPr/>
        </p:nvSpPr>
        <p:spPr>
          <a:xfrm flipH="1">
            <a:off x="4839580" y="4065627"/>
            <a:ext cx="7142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6A6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  <a:endParaRPr lang="zh-CN" altLang="en-US" sz="6600" b="1" dirty="0">
              <a:solidFill>
                <a:srgbClr val="6A6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6" name="流程图: 资料带 35">
            <a:extLst>
              <a:ext uri="{FF2B5EF4-FFF2-40B4-BE49-F238E27FC236}">
                <a16:creationId xmlns:a16="http://schemas.microsoft.com/office/drawing/2014/main" id="{53408B1C-005C-46FC-910A-0CC416933C11}"/>
              </a:ext>
            </a:extLst>
          </p:cNvPr>
          <p:cNvSpPr/>
          <p:nvPr/>
        </p:nvSpPr>
        <p:spPr>
          <a:xfrm rot="17760154">
            <a:off x="2828610" y="-569607"/>
            <a:ext cx="576064" cy="43204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资料带 36">
            <a:extLst>
              <a:ext uri="{FF2B5EF4-FFF2-40B4-BE49-F238E27FC236}">
                <a16:creationId xmlns:a16="http://schemas.microsoft.com/office/drawing/2014/main" id="{022FC15C-BFA0-4651-83F4-BECEB8B89338}"/>
              </a:ext>
            </a:extLst>
          </p:cNvPr>
          <p:cNvSpPr/>
          <p:nvPr/>
        </p:nvSpPr>
        <p:spPr>
          <a:xfrm rot="17381999">
            <a:off x="4124753" y="-569608"/>
            <a:ext cx="576064" cy="432048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资料带 37">
            <a:extLst>
              <a:ext uri="{FF2B5EF4-FFF2-40B4-BE49-F238E27FC236}">
                <a16:creationId xmlns:a16="http://schemas.microsoft.com/office/drawing/2014/main" id="{10457012-BC26-4136-866D-081BBCA10697}"/>
              </a:ext>
            </a:extLst>
          </p:cNvPr>
          <p:cNvSpPr/>
          <p:nvPr/>
        </p:nvSpPr>
        <p:spPr>
          <a:xfrm rot="17304067">
            <a:off x="5073033" y="-452879"/>
            <a:ext cx="417341" cy="369077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流程图: 资料带 38">
            <a:extLst>
              <a:ext uri="{FF2B5EF4-FFF2-40B4-BE49-F238E27FC236}">
                <a16:creationId xmlns:a16="http://schemas.microsoft.com/office/drawing/2014/main" id="{7B71E8BF-35AF-4F91-9E52-3D7F71956D6D}"/>
              </a:ext>
            </a:extLst>
          </p:cNvPr>
          <p:cNvSpPr/>
          <p:nvPr/>
        </p:nvSpPr>
        <p:spPr>
          <a:xfrm rot="17154628">
            <a:off x="3834597" y="-1249527"/>
            <a:ext cx="491132" cy="315104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流程图: 资料带 39">
            <a:extLst>
              <a:ext uri="{FF2B5EF4-FFF2-40B4-BE49-F238E27FC236}">
                <a16:creationId xmlns:a16="http://schemas.microsoft.com/office/drawing/2014/main" id="{4F1A22A6-81AA-4214-B998-3E92ACD82E80}"/>
              </a:ext>
            </a:extLst>
          </p:cNvPr>
          <p:cNvSpPr/>
          <p:nvPr/>
        </p:nvSpPr>
        <p:spPr>
          <a:xfrm rot="13956919">
            <a:off x="3614809" y="-376875"/>
            <a:ext cx="342650" cy="307606"/>
          </a:xfrm>
          <a:prstGeom prst="flowChartPunchedTap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资料带 40">
            <a:extLst>
              <a:ext uri="{FF2B5EF4-FFF2-40B4-BE49-F238E27FC236}">
                <a16:creationId xmlns:a16="http://schemas.microsoft.com/office/drawing/2014/main" id="{0BD224CA-105C-42D6-8B46-F09531CCAD7A}"/>
              </a:ext>
            </a:extLst>
          </p:cNvPr>
          <p:cNvSpPr/>
          <p:nvPr/>
        </p:nvSpPr>
        <p:spPr>
          <a:xfrm rot="17760154">
            <a:off x="6469228" y="-389995"/>
            <a:ext cx="459096" cy="25539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资料带 41">
            <a:extLst>
              <a:ext uri="{FF2B5EF4-FFF2-40B4-BE49-F238E27FC236}">
                <a16:creationId xmlns:a16="http://schemas.microsoft.com/office/drawing/2014/main" id="{B6B3B7D0-576D-424B-B549-36D797EEED2B}"/>
              </a:ext>
            </a:extLst>
          </p:cNvPr>
          <p:cNvSpPr/>
          <p:nvPr/>
        </p:nvSpPr>
        <p:spPr>
          <a:xfrm rot="17760154">
            <a:off x="6843511" y="-1307986"/>
            <a:ext cx="430611" cy="401741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流程图: 资料带 42">
            <a:extLst>
              <a:ext uri="{FF2B5EF4-FFF2-40B4-BE49-F238E27FC236}">
                <a16:creationId xmlns:a16="http://schemas.microsoft.com/office/drawing/2014/main" id="{05587E9E-576B-4745-AEDA-E8CDD7F0E29D}"/>
              </a:ext>
            </a:extLst>
          </p:cNvPr>
          <p:cNvSpPr/>
          <p:nvPr/>
        </p:nvSpPr>
        <p:spPr>
          <a:xfrm rot="16524042">
            <a:off x="5420898" y="-1323139"/>
            <a:ext cx="576064" cy="43204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流程图: 资料带 43">
            <a:extLst>
              <a:ext uri="{FF2B5EF4-FFF2-40B4-BE49-F238E27FC236}">
                <a16:creationId xmlns:a16="http://schemas.microsoft.com/office/drawing/2014/main" id="{A2A3097C-DB64-4EA5-8A50-4C086A327E6D}"/>
              </a:ext>
            </a:extLst>
          </p:cNvPr>
          <p:cNvSpPr/>
          <p:nvPr/>
        </p:nvSpPr>
        <p:spPr>
          <a:xfrm rot="15995352">
            <a:off x="7509129" y="-569607"/>
            <a:ext cx="576064" cy="432048"/>
          </a:xfrm>
          <a:prstGeom prst="flowChartPunchedTape">
            <a:avLst/>
          </a:prstGeom>
          <a:solidFill>
            <a:srgbClr val="F8A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流程图: 资料带 44">
            <a:extLst>
              <a:ext uri="{FF2B5EF4-FFF2-40B4-BE49-F238E27FC236}">
                <a16:creationId xmlns:a16="http://schemas.microsoft.com/office/drawing/2014/main" id="{B0B72634-8FF7-46AD-8D07-55A3F96FA255}"/>
              </a:ext>
            </a:extLst>
          </p:cNvPr>
          <p:cNvSpPr/>
          <p:nvPr/>
        </p:nvSpPr>
        <p:spPr>
          <a:xfrm rot="16852939">
            <a:off x="8031277" y="-993045"/>
            <a:ext cx="576064" cy="432048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流程图: 资料带 45">
            <a:extLst>
              <a:ext uri="{FF2B5EF4-FFF2-40B4-BE49-F238E27FC236}">
                <a16:creationId xmlns:a16="http://schemas.microsoft.com/office/drawing/2014/main" id="{4043E4D0-9925-4D82-A332-09BA9EA8EEBB}"/>
              </a:ext>
            </a:extLst>
          </p:cNvPr>
          <p:cNvSpPr/>
          <p:nvPr/>
        </p:nvSpPr>
        <p:spPr>
          <a:xfrm rot="16200000">
            <a:off x="8703567" y="-494896"/>
            <a:ext cx="531052" cy="327639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流程图: 资料带 46">
            <a:extLst>
              <a:ext uri="{FF2B5EF4-FFF2-40B4-BE49-F238E27FC236}">
                <a16:creationId xmlns:a16="http://schemas.microsoft.com/office/drawing/2014/main" id="{17C6B9D6-C97A-4DAC-80C0-D821B0DCD448}"/>
              </a:ext>
            </a:extLst>
          </p:cNvPr>
          <p:cNvSpPr/>
          <p:nvPr/>
        </p:nvSpPr>
        <p:spPr>
          <a:xfrm rot="16524042">
            <a:off x="5702679" y="-2161724"/>
            <a:ext cx="576064" cy="432048"/>
          </a:xfrm>
          <a:prstGeom prst="flowChartPunchedTape">
            <a:avLst/>
          </a:prstGeom>
          <a:solidFill>
            <a:srgbClr val="F25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流程图: 资料带 47">
            <a:extLst>
              <a:ext uri="{FF2B5EF4-FFF2-40B4-BE49-F238E27FC236}">
                <a16:creationId xmlns:a16="http://schemas.microsoft.com/office/drawing/2014/main" id="{3267F516-1358-49A7-83C6-0A61A5117408}"/>
              </a:ext>
            </a:extLst>
          </p:cNvPr>
          <p:cNvSpPr/>
          <p:nvPr/>
        </p:nvSpPr>
        <p:spPr>
          <a:xfrm rot="16852939">
            <a:off x="9615454" y="-1281078"/>
            <a:ext cx="576064" cy="432048"/>
          </a:xfrm>
          <a:prstGeom prst="flowChartPunchedTape">
            <a:avLst/>
          </a:prstGeom>
          <a:solidFill>
            <a:srgbClr val="F8A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流程图: 资料带 48">
            <a:extLst>
              <a:ext uri="{FF2B5EF4-FFF2-40B4-BE49-F238E27FC236}">
                <a16:creationId xmlns:a16="http://schemas.microsoft.com/office/drawing/2014/main" id="{362A521B-96A9-4709-8F5D-515EE7A887B1}"/>
              </a:ext>
            </a:extLst>
          </p:cNvPr>
          <p:cNvSpPr/>
          <p:nvPr/>
        </p:nvSpPr>
        <p:spPr>
          <a:xfrm rot="16200000">
            <a:off x="2046429" y="-1719032"/>
            <a:ext cx="531052" cy="327639"/>
          </a:xfrm>
          <a:prstGeom prst="flowChartPunchedTap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流程图: 资料带 49">
            <a:extLst>
              <a:ext uri="{FF2B5EF4-FFF2-40B4-BE49-F238E27FC236}">
                <a16:creationId xmlns:a16="http://schemas.microsoft.com/office/drawing/2014/main" id="{C0ADDD26-5E14-42DD-8BC2-D28169598281}"/>
              </a:ext>
            </a:extLst>
          </p:cNvPr>
          <p:cNvSpPr/>
          <p:nvPr/>
        </p:nvSpPr>
        <p:spPr>
          <a:xfrm rot="17760154">
            <a:off x="3503904" y="-2100073"/>
            <a:ext cx="430611" cy="401741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流程图: 资料带 50">
            <a:extLst>
              <a:ext uri="{FF2B5EF4-FFF2-40B4-BE49-F238E27FC236}">
                <a16:creationId xmlns:a16="http://schemas.microsoft.com/office/drawing/2014/main" id="{93392CB7-3A28-4621-917B-F88D3FF6BB3C}"/>
              </a:ext>
            </a:extLst>
          </p:cNvPr>
          <p:cNvSpPr/>
          <p:nvPr/>
        </p:nvSpPr>
        <p:spPr>
          <a:xfrm rot="17760154">
            <a:off x="3590610" y="-531507"/>
            <a:ext cx="576064" cy="43204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流程图: 资料带 51">
            <a:extLst>
              <a:ext uri="{FF2B5EF4-FFF2-40B4-BE49-F238E27FC236}">
                <a16:creationId xmlns:a16="http://schemas.microsoft.com/office/drawing/2014/main" id="{12452A06-7D62-47EA-80DB-62E9255CC8F6}"/>
              </a:ext>
            </a:extLst>
          </p:cNvPr>
          <p:cNvSpPr/>
          <p:nvPr/>
        </p:nvSpPr>
        <p:spPr>
          <a:xfrm rot="17381999">
            <a:off x="4886753" y="-531508"/>
            <a:ext cx="576064" cy="432048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流程图: 资料带 52">
            <a:extLst>
              <a:ext uri="{FF2B5EF4-FFF2-40B4-BE49-F238E27FC236}">
                <a16:creationId xmlns:a16="http://schemas.microsoft.com/office/drawing/2014/main" id="{607352E9-CA90-40C9-B633-296D4E0596BF}"/>
              </a:ext>
            </a:extLst>
          </p:cNvPr>
          <p:cNvSpPr/>
          <p:nvPr/>
        </p:nvSpPr>
        <p:spPr>
          <a:xfrm rot="17304067">
            <a:off x="5835033" y="-414779"/>
            <a:ext cx="417341" cy="369077"/>
          </a:xfrm>
          <a:prstGeom prst="flowChartPunchedTap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流程图: 资料带 53">
            <a:extLst>
              <a:ext uri="{FF2B5EF4-FFF2-40B4-BE49-F238E27FC236}">
                <a16:creationId xmlns:a16="http://schemas.microsoft.com/office/drawing/2014/main" id="{6A231908-2977-4731-8D86-50896EB82306}"/>
              </a:ext>
            </a:extLst>
          </p:cNvPr>
          <p:cNvSpPr/>
          <p:nvPr/>
        </p:nvSpPr>
        <p:spPr>
          <a:xfrm rot="17154628">
            <a:off x="4596597" y="-1211427"/>
            <a:ext cx="491132" cy="315104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流程图: 资料带 54">
            <a:extLst>
              <a:ext uri="{FF2B5EF4-FFF2-40B4-BE49-F238E27FC236}">
                <a16:creationId xmlns:a16="http://schemas.microsoft.com/office/drawing/2014/main" id="{405C9C1B-3329-4E29-BFC0-BF69A4528EA5}"/>
              </a:ext>
            </a:extLst>
          </p:cNvPr>
          <p:cNvSpPr/>
          <p:nvPr/>
        </p:nvSpPr>
        <p:spPr>
          <a:xfrm rot="13956919">
            <a:off x="4376809" y="-338775"/>
            <a:ext cx="342650" cy="307606"/>
          </a:xfrm>
          <a:prstGeom prst="flowChartPunchedTap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流程图: 资料带 55">
            <a:extLst>
              <a:ext uri="{FF2B5EF4-FFF2-40B4-BE49-F238E27FC236}">
                <a16:creationId xmlns:a16="http://schemas.microsoft.com/office/drawing/2014/main" id="{391EB9DA-9D9E-4761-88AA-83D95FB29528}"/>
              </a:ext>
            </a:extLst>
          </p:cNvPr>
          <p:cNvSpPr/>
          <p:nvPr/>
        </p:nvSpPr>
        <p:spPr>
          <a:xfrm rot="17760154">
            <a:off x="7231228" y="-351895"/>
            <a:ext cx="459096" cy="25539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流程图: 资料带 56">
            <a:extLst>
              <a:ext uri="{FF2B5EF4-FFF2-40B4-BE49-F238E27FC236}">
                <a16:creationId xmlns:a16="http://schemas.microsoft.com/office/drawing/2014/main" id="{5262269D-9C2B-4E11-8E2B-032AEB6E85F0}"/>
              </a:ext>
            </a:extLst>
          </p:cNvPr>
          <p:cNvSpPr/>
          <p:nvPr/>
        </p:nvSpPr>
        <p:spPr>
          <a:xfrm rot="17760154">
            <a:off x="7605511" y="-1269886"/>
            <a:ext cx="430611" cy="401741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流程图: 资料带 57">
            <a:extLst>
              <a:ext uri="{FF2B5EF4-FFF2-40B4-BE49-F238E27FC236}">
                <a16:creationId xmlns:a16="http://schemas.microsoft.com/office/drawing/2014/main" id="{6A1F1564-A54C-4F36-BBB6-E52CB6D4EA0E}"/>
              </a:ext>
            </a:extLst>
          </p:cNvPr>
          <p:cNvSpPr/>
          <p:nvPr/>
        </p:nvSpPr>
        <p:spPr>
          <a:xfrm rot="16524042">
            <a:off x="6182898" y="-1285039"/>
            <a:ext cx="576064" cy="432048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资料带 58">
            <a:extLst>
              <a:ext uri="{FF2B5EF4-FFF2-40B4-BE49-F238E27FC236}">
                <a16:creationId xmlns:a16="http://schemas.microsoft.com/office/drawing/2014/main" id="{E29178F3-4276-4AA1-93FF-E6D50C70B930}"/>
              </a:ext>
            </a:extLst>
          </p:cNvPr>
          <p:cNvSpPr/>
          <p:nvPr/>
        </p:nvSpPr>
        <p:spPr>
          <a:xfrm rot="15995352">
            <a:off x="8271129" y="-531507"/>
            <a:ext cx="576064" cy="432048"/>
          </a:xfrm>
          <a:prstGeom prst="flowChartPunchedTape">
            <a:avLst/>
          </a:prstGeom>
          <a:solidFill>
            <a:srgbClr val="F8A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流程图: 资料带 59">
            <a:extLst>
              <a:ext uri="{FF2B5EF4-FFF2-40B4-BE49-F238E27FC236}">
                <a16:creationId xmlns:a16="http://schemas.microsoft.com/office/drawing/2014/main" id="{9D5FBD11-56AC-48BA-AD80-183BB726BE30}"/>
              </a:ext>
            </a:extLst>
          </p:cNvPr>
          <p:cNvSpPr/>
          <p:nvPr/>
        </p:nvSpPr>
        <p:spPr>
          <a:xfrm rot="16852939">
            <a:off x="8793277" y="-954945"/>
            <a:ext cx="576064" cy="432048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资料带 60">
            <a:extLst>
              <a:ext uri="{FF2B5EF4-FFF2-40B4-BE49-F238E27FC236}">
                <a16:creationId xmlns:a16="http://schemas.microsoft.com/office/drawing/2014/main" id="{6DCF808E-2799-424B-9419-8B4C0AC5EE27}"/>
              </a:ext>
            </a:extLst>
          </p:cNvPr>
          <p:cNvSpPr/>
          <p:nvPr/>
        </p:nvSpPr>
        <p:spPr>
          <a:xfrm rot="16200000">
            <a:off x="9465567" y="-456796"/>
            <a:ext cx="531052" cy="327639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流程图: 资料带 61">
            <a:extLst>
              <a:ext uri="{FF2B5EF4-FFF2-40B4-BE49-F238E27FC236}">
                <a16:creationId xmlns:a16="http://schemas.microsoft.com/office/drawing/2014/main" id="{50D5137E-F3AB-44F8-B47E-C9F9AAF2AE79}"/>
              </a:ext>
            </a:extLst>
          </p:cNvPr>
          <p:cNvSpPr/>
          <p:nvPr/>
        </p:nvSpPr>
        <p:spPr>
          <a:xfrm rot="16524042">
            <a:off x="6464679" y="-2123624"/>
            <a:ext cx="576064" cy="432048"/>
          </a:xfrm>
          <a:prstGeom prst="flowChartPunchedTape">
            <a:avLst/>
          </a:prstGeom>
          <a:solidFill>
            <a:srgbClr val="F25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流程图: 资料带 62">
            <a:extLst>
              <a:ext uri="{FF2B5EF4-FFF2-40B4-BE49-F238E27FC236}">
                <a16:creationId xmlns:a16="http://schemas.microsoft.com/office/drawing/2014/main" id="{9D50DB93-DDBF-453B-A92E-F35791045BA9}"/>
              </a:ext>
            </a:extLst>
          </p:cNvPr>
          <p:cNvSpPr/>
          <p:nvPr/>
        </p:nvSpPr>
        <p:spPr>
          <a:xfrm rot="16852939">
            <a:off x="10377454" y="-1242978"/>
            <a:ext cx="576064" cy="432048"/>
          </a:xfrm>
          <a:prstGeom prst="flowChartPunchedTape">
            <a:avLst/>
          </a:prstGeom>
          <a:solidFill>
            <a:srgbClr val="F8A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流程图: 资料带 63">
            <a:extLst>
              <a:ext uri="{FF2B5EF4-FFF2-40B4-BE49-F238E27FC236}">
                <a16:creationId xmlns:a16="http://schemas.microsoft.com/office/drawing/2014/main" id="{0262F295-0915-44CF-BDDC-A7D4E0F25139}"/>
              </a:ext>
            </a:extLst>
          </p:cNvPr>
          <p:cNvSpPr/>
          <p:nvPr/>
        </p:nvSpPr>
        <p:spPr>
          <a:xfrm rot="16200000">
            <a:off x="2808429" y="-1680932"/>
            <a:ext cx="531052" cy="327639"/>
          </a:xfrm>
          <a:prstGeom prst="flowChartPunchedTap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流程图: 资料带 64">
            <a:extLst>
              <a:ext uri="{FF2B5EF4-FFF2-40B4-BE49-F238E27FC236}">
                <a16:creationId xmlns:a16="http://schemas.microsoft.com/office/drawing/2014/main" id="{E1BB944C-AF7C-4C2D-9E5C-53137E4581C7}"/>
              </a:ext>
            </a:extLst>
          </p:cNvPr>
          <p:cNvSpPr/>
          <p:nvPr/>
        </p:nvSpPr>
        <p:spPr>
          <a:xfrm rot="17760154">
            <a:off x="4265904" y="-2061973"/>
            <a:ext cx="430611" cy="401741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8F829AEA-F623-4F23-BC99-9547329AC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254" y="704672"/>
            <a:ext cx="9378666" cy="492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副标题 2">
            <a:extLst>
              <a:ext uri="{FF2B5EF4-FFF2-40B4-BE49-F238E27FC236}">
                <a16:creationId xmlns:a16="http://schemas.microsoft.com/office/drawing/2014/main" id="{353F1EC9-77D2-4E4C-AA52-6A11A58AB8C2}"/>
              </a:ext>
            </a:extLst>
          </p:cNvPr>
          <p:cNvSpPr txBox="1">
            <a:spLocks/>
          </p:cNvSpPr>
          <p:nvPr/>
        </p:nvSpPr>
        <p:spPr>
          <a:xfrm>
            <a:off x="4522278" y="5012019"/>
            <a:ext cx="3528392" cy="5211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>
                <a:solidFill>
                  <a:schemeClr val="bg1"/>
                </a:solidFill>
                <a:latin typeface="Broadway" panose="04040905080002020502" pitchFamily="82" charset="0"/>
                <a:ea typeface="新蒂小丸子小学版" panose="03000600000000000000" pitchFamily="66" charset="-122"/>
              </a:rPr>
              <a:t>Loading…</a:t>
            </a:r>
            <a:endParaRPr lang="zh-CN" altLang="en-US" sz="4400" dirty="0">
              <a:solidFill>
                <a:schemeClr val="bg1"/>
              </a:solidFill>
              <a:latin typeface="Broadway" panose="04040905080002020502" pitchFamily="82" charset="0"/>
              <a:ea typeface="新蒂小丸子小学版" panose="03000600000000000000" pitchFamily="66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E55D1144-575D-4C11-9D4F-AD95CA28AE9A}"/>
              </a:ext>
            </a:extLst>
          </p:cNvPr>
          <p:cNvSpPr/>
          <p:nvPr/>
        </p:nvSpPr>
        <p:spPr>
          <a:xfrm>
            <a:off x="3026752" y="5732099"/>
            <a:ext cx="6355033" cy="41641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1CAE888-CF49-4787-BA66-20C38B285246}"/>
              </a:ext>
            </a:extLst>
          </p:cNvPr>
          <p:cNvSpPr/>
          <p:nvPr/>
        </p:nvSpPr>
        <p:spPr>
          <a:xfrm>
            <a:off x="3092888" y="5798819"/>
            <a:ext cx="6224759" cy="275475"/>
          </a:xfrm>
          <a:prstGeom prst="rect">
            <a:avLst/>
          </a:prstGeom>
          <a:solidFill>
            <a:srgbClr val="FFFFFF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qianlu">
            <a:extLst>
              <a:ext uri="{FF2B5EF4-FFF2-40B4-BE49-F238E27FC236}">
                <a16:creationId xmlns:a16="http://schemas.microsoft.com/office/drawing/2014/main" id="{1E8C1ECA-563C-4D14-9945-C64B6A51A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41" y="-1060007"/>
            <a:ext cx="12192000" cy="7918007"/>
          </a:xfrm>
          <a:prstGeom prst="rect">
            <a:avLst/>
          </a:prstGeom>
          <a:solidFill>
            <a:srgbClr val="D9E8CB">
              <a:alpha val="50195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/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2EEACF0A-FF64-4280-9724-81D6018CEBCA}"/>
              </a:ext>
            </a:extLst>
          </p:cNvPr>
          <p:cNvGrpSpPr/>
          <p:nvPr/>
        </p:nvGrpSpPr>
        <p:grpSpPr>
          <a:xfrm>
            <a:off x="-11641" y="7361"/>
            <a:ext cx="12192000" cy="6866468"/>
            <a:chOff x="-11641" y="7361"/>
            <a:chExt cx="12192000" cy="6866468"/>
          </a:xfrm>
        </p:grpSpPr>
        <p:sp>
          <p:nvSpPr>
            <p:cNvPr id="82" name="lu">
              <a:extLst>
                <a:ext uri="{FF2B5EF4-FFF2-40B4-BE49-F238E27FC236}">
                  <a16:creationId xmlns:a16="http://schemas.microsoft.com/office/drawing/2014/main" id="{2BEDAEE0-CE6A-4D56-939B-B1D3AD0FB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641" y="7361"/>
              <a:ext cx="12192000" cy="6866468"/>
            </a:xfrm>
            <a:prstGeom prst="rect">
              <a:avLst/>
            </a:prstGeom>
            <a:solidFill>
              <a:srgbClr val="D9E8CB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/>
            </a:p>
          </p:txBody>
        </p:sp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A3792FD4-FC8F-4157-9C27-02F17587F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" y="247213"/>
              <a:ext cx="11490960" cy="6382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17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0.93008 0.0405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97" y="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2.59259E-6 C 0.00117 0.05671 0.0026 0.11389 0.00586 0.13958 C 0.00924 0.16481 0.01667 0.13889 0.01966 0.15301 C 0.02253 0.16782 0.02083 0.19768 0.02344 0.22592 C 0.02604 0.25578 0.04049 0.3074 0.03529 0.32731 C 0.03008 0.34815 -0.00117 0.3324 -0.00781 0.34861 C -0.01445 0.36435 -0.00482 0.40023 -0.00404 0.42477 C -0.00313 0.45023 -0.01654 0.44907 -0.00208 0.49861 C 0.01237 0.54791 0.06888 0.67291 0.08229 0.72129 C 0.0957 0.76944 0.07982 0.7662 0.07825 0.7875 C 0.07669 0.80926 0.07773 0.8287 0.07253 0.85 C 0.06732 0.87176 0.05104 0.90162 0.047 0.9162 C 0.0431 0.93148 0.05716 0.9074 0.04896 0.94074 C 0.04075 0.97477 0.00677 1.07338 -0.00208 1.11875 C -0.01094 1.16412 -0.00208 1.18518 -0.00404 1.21296 C -0.00586 1.24074 -0.01211 1.27407 -0.01367 1.28611 " pathEditMode="relative" rAng="0" ptsTypes="AAAAAAAAAAAAAAAA">
                                      <p:cBhvr>
                                        <p:cTn id="2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643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125E-6 3.7037E-7 C 0.00456 0.06157 0.00938 0.12176 0.01667 0.16319 C 0.02409 0.20509 0.03815 0.21921 0.04375 0.24931 C 0.04948 0.27917 0.05052 0.31018 0.05052 0.3419 C 0.05052 0.37431 0.04636 0.41968 0.04375 0.44282 C 0.04128 0.4662 0.03737 0.46227 0.03542 0.47986 C 0.03347 0.49815 0.03334 0.52245 0.0319 0.55116 C 0.0306 0.57893 0.02461 0.61389 0.02696 0.64745 C 0.02917 0.68171 0.04206 0.72523 0.04545 0.75579 C 0.04896 0.78634 0.03959 0.77593 0.04727 0.83009 C 0.05482 0.88518 0.08269 1.02593 0.09115 1.08356 C 0.09987 1.14097 0.09688 1.15995 0.09805 1.17639 " pathEditMode="relative" rAng="0" ptsTypes="AAAAAAAAAAAA">
                                      <p:cBhvr>
                                        <p:cTn id="23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588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95 0.04328 C -0.01393 0.08588 -0.0181 0.1287 -0.01732 0.16157 C -0.01666 0.19467 -0.00872 0.20949 -0.00573 0.24189 C -0.00273 0.2743 0.00091 0.32268 0.00013 0.35694 C -0.00052 0.3912 -0.00768 0.42106 -0.0095 0.44745 C -0.01146 0.47361 -0.01146 0.48217 -0.01146 0.51365 C -0.01146 0.54513 -0.00989 0.5956 -0.0095 0.63564 C -0.00924 0.67569 -0.00794 0.72037 -0.0095 0.75416 C -0.01107 0.78773 -0.01354 0.81203 -0.0194 0.83773 C -0.02539 0.86319 -0.03893 0.88194 -0.04479 0.9074 C -0.05065 0.9331 -0.05273 0.95625 -0.05469 0.99097 C -0.05664 1.02592 -0.0543 1.08773 -0.05664 1.11666 C -0.05885 1.1456 -0.06549 1.14675 -0.06836 1.16527 C -0.07135 1.18379 -0.07291 1.20578 -0.07435 1.228 " pathEditMode="relative" rAng="0" ptsTypes="AAAAAAAAAAAAAA">
                                      <p:cBhvr>
                                        <p:cTn id="2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92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4467 0.2081 C -0.05196 0.23842 -0.05899 0.26852 -0.06042 0.30555 C -0.06185 0.34213 -0.05586 0.39236 -0.05261 0.43125 C -0.04935 0.47014 -0.0418 0.50486 -0.04076 0.53912 C -0.03972 0.57291 -0.03998 0.59907 -0.04675 0.63333 C -0.05352 0.6669 -0.07383 0.70231 -0.0819 0.74398 C -0.09011 0.78634 -0.09532 0.83935 -0.09571 0.88426 C -0.09597 0.92893 -0.08646 0.97153 -0.08386 1.01319 C -0.08125 1.05486 -0.07969 1.08819 -0.08008 1.13495 C -0.08034 1.18194 -0.08321 1.23796 -0.08594 1.29514 " pathEditMode="relative" rAng="0" ptsTypes="AAAAAAAAAA">
                                      <p:cBhvr>
                                        <p:cTn id="2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5435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125E-6 3.7037E-7 C -0.00794 0.04143 -0.01601 0.08403 -0.02148 0.11481 C -0.02708 0.14537 -0.0319 0.16296 -0.03333 0.18426 C -0.03476 0.20602 -0.03086 0.21921 -0.02929 0.24375 C -0.02773 0.26806 -0.02604 0.2956 -0.02343 0.33102 C -0.02083 0.36643 -0.01823 0.4081 -0.01367 0.45625 C -0.00924 0.5044 0.00365 0.57268 0.00404 0.62014 C 0.0043 0.66759 -0.00221 0.70255 -0.01185 0.74213 C -0.02135 0.78148 -0.04843 0.79838 -0.05299 0.85718 C -0.05742 0.91574 -0.04843 1.00486 -0.03919 1.09421 " pathEditMode="relative" rAng="0" ptsTypes="AAAAAAAA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5469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85185E-6 C 0.00989 0.05949 0.01992 0.11921 0.03138 0.17431 C 0.04284 0.22963 0.05846 0.28426 0.06862 0.33102 C 0.07864 0.37801 0.08659 0.4088 0.09218 0.45625 C 0.09778 0.50394 0.10612 0.57917 0.10195 0.61667 C 0.09778 0.6544 0.07343 0.65417 0.06666 0.6831 C 0.05989 0.71204 0.06237 0.75162 0.0608 0.79121 C 0.05924 0.83056 0.05781 0.86551 0.05677 0.92014 C 0.05573 0.97477 0.05521 1.04653 0.05481 1.11852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55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3177 0.17407 C 0.01757 0.22431 0.00351 0.27593 0.00247 0.33403 C 0.00143 0.3919 0.02395 0.45903 0.02591 0.52199 C 0.02773 0.58495 0.01809 0.66088 0.01406 0.71366 C 0.01002 0.76644 -0.00092 0.79861 0.00247 0.83935 C 0.00572 0.88032 0.02617 0.91945 0.03372 0.95764 C 0.04114 0.99583 0.04739 1.03426 0.04739 1.06898 C 0.04739 1.1037 0.04179 1.13195 0.03372 1.1669 C 0.02552 1.20208 0.01197 1.23982 -0.00157 1.27824 " pathEditMode="relative" rAng="0" ptsTypes="AAAAAAAAA">
                                      <p:cBhvr>
                                        <p:cTn id="3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52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75E-6 2.59259E-6 C 0.00065 0.08055 0.00143 0.16111 0.00403 0.20926 C 0.00664 0.2574 0.01354 0.26018 0.01575 0.28935 C 0.0181 0.31828 0.00846 0.33518 0.0177 0.38333 C 0.02695 0.43148 0.06705 0.50185 0.0707 0.57824 C 0.07435 0.65486 0.04583 0.7787 0.03919 0.84328 C 0.03268 0.90764 0.03372 0.92037 0.03138 0.96528 C 0.02916 1.00972 0.03007 1.07592 0.02552 1.11157 C 0.02096 1.14722 0.00989 1.15185 0.00403 1.17778 C -0.00196 1.20416 -0.00743 1.24861 -0.00977 1.26828 C -0.01198 1.28819 -0.01094 1.2919 -0.00977 1.29629 " pathEditMode="relative" rAng="0" ptsTypes="AA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6481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-7.40741E-7 C -0.00743 0.12222 -0.01472 0.24445 -0.02553 0.30995 C -0.03633 0.37546 -0.06042 0.35926 -0.06459 0.39352 C -0.06901 0.42801 -0.05417 0.47153 -0.05092 0.51551 C -0.04753 0.55903 -0.04844 0.60602 -0.04519 0.65486 C -0.0418 0.7037 -0.02826 0.75324 -0.03125 0.80833 C -0.03425 0.86296 -0.05196 0.92685 -0.06263 0.98264 C -0.07344 1.03796 -0.0806 1.0919 -0.09597 1.13935 C -0.11146 1.18681 -0.13321 1.22778 -0.15482 1.26806 " pathEditMode="relative" rAng="0" ptsTypes="AAAAAAAAA">
                                      <p:cBhvr>
                                        <p:cTn id="3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6340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2.59259E-6 C -0.02188 0.05371 -0.04362 0.10764 -0.05104 0.15 C -0.05847 0.19167 -0.04961 0.21227 -0.04519 0.25116 C -0.04063 0.28935 -0.02722 0.33935 -0.02357 0.37986 C -0.01992 0.4206 -0.02136 0.44283 -0.02357 0.49491 C -0.02591 0.54699 -0.03607 0.64769 -0.03737 0.69352 C -0.03854 0.73935 -0.03477 0.70996 -0.03138 0.76991 C -0.02813 0.82986 -0.01927 0.99908 -0.01771 1.05255 C -0.01615 1.10579 -0.01888 1.09838 -0.02149 1.09097 " pathEditMode="relative" rAng="0" ptsTypes="AAAAAAAAA">
                                      <p:cBhvr>
                                        <p:cTn id="3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5479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3.7037E-7 C -0.00846 0.08171 -0.01706 0.16343 -0.01771 0.2088 C -0.01836 0.25417 -0.00846 0.2375 -0.00404 0.27176 C 0.00052 0.30602 0.00872 0.38518 0.00976 0.41458 C 0.01081 0.44421 0.00521 0.41713 0.00195 0.44954 C -0.00143 0.48194 -0.00404 0.55046 -0.0099 0.60972 C -0.01576 0.66898 -0.02878 0.74236 -0.03333 0.80509 C -0.03789 0.86759 -0.05 0.93148 -0.03737 0.98611 C -0.02461 1.04074 0.00924 1.08634 0.0431 1.13241 " pathEditMode="relative" rAng="0" ptsTypes="AAAAAAAAA">
                                      <p:cBhvr>
                                        <p:cTn id="4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6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209 0.17801 C -0.00092 0.23496 0.00052 0.29167 0.00377 0.31713 C 0.00716 0.34306 0.01458 0.31667 0.01757 0.33102 C 0.02044 0.34584 0.01875 0.3757 0.02135 0.4044 C 0.02395 0.43334 0.03841 0.48496 0.0332 0.5051 C 0.02799 0.5257 -0.00326 0.50973 -0.0099 0.52639 C -0.01654 0.54236 -0.0069 0.57778 -0.00612 0.60209 C -0.00521 0.62732 -0.01862 0.62662 -0.00417 0.6757 C 0.01028 0.7257 0.06679 0.85024 0.0802 0.89815 C 0.09362 0.94607 0.07773 0.94329 0.07617 0.96412 C 0.07461 0.98635 0.07565 1.00579 0.07044 1.02732 C 0.06523 1.04861 0.04895 1.07824 0.04492 1.09352 C 0.04101 1.10903 0.05507 1.08449 0.04687 1.11713 C 0.03867 1.15186 0.00468 1.24977 -0.00417 1.29514 C -0.01302 1.34051 -0.00417 1.36158 -0.00612 1.38936 C -0.00795 1.4169 -0.0142 1.45093 -0.01576 1.46297 " pathEditMode="relative" rAng="0" ptsTypes="AAAAAAAAAAAAAAAA">
                                      <p:cBhvr>
                                        <p:cTn id="43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6423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159 0.14699 C -0.01602 0.18981 -0.02018 0.23171 -0.0194 0.26551 C -0.01875 0.29814 -0.01081 0.31319 -0.00781 0.34513 C -0.00482 0.37777 -0.00117 0.42662 -0.00195 0.46018 C -0.0026 0.4949 -0.00977 0.52476 -0.01159 0.55069 C -0.01354 0.57662 -0.01354 0.58611 -0.01354 0.61551 C -0.01354 0.64861 -0.01198 0.69907 -0.01159 0.73912 C -0.01133 0.77939 -0.01003 0.82407 -0.01159 0.85763 C -0.01315 0.89166 -0.01563 0.91551 -0.02148 0.9412 C -0.02747 0.96666 -0.04102 0.98518 -0.04688 1.01088 C -0.05273 1.03703 -0.05482 1.05972 -0.05677 1.09467 C -0.05872 1.12939 -0.05638 1.1912 -0.05872 1.22013 C -0.06094 1.24907 -0.06758 1.25046 -0.07044 1.26875 C -0.07344 1.28726 -0.075 1.30949 -0.07643 1.33148 " pathEditMode="relative" rAng="0" ptsTypes="AAAAAAAAAAAAAA">
                                      <p:cBhvr>
                                        <p:cTn id="4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921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989 0.05995 C -0.00416 0.1287 0.00196 0.19768 0.00873 0.26134 C 0.0155 0.32454 0.02461 0.38773 0.03073 0.44167 C 0.03659 0.49583 0.04128 0.53125 0.04466 0.58634 C 0.04792 0.64097 0.053 0.72778 0.05039 0.77153 C 0.04792 0.81435 0.03347 0.81389 0.02956 0.84792 C 0.02552 0.88102 0.02696 0.92708 0.02605 0.97222 C 0.02513 1.01782 0.02435 1.05787 0.02357 1.1213 C 0.02305 1.18426 0.02279 1.26667 0.02253 1.35023 " pathEditMode="relative" rAng="0" ptsTypes="AAAAAAAAA">
                                      <p:cBhvr>
                                        <p:cTn id="47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6451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4948 0.51805 C -0.05677 0.54791 -0.06393 0.5787 -0.06524 0.61574 C -0.06667 0.65208 -0.06081 0.70185 -0.05742 0.7412 C -0.05417 0.78009 -0.04675 0.81458 -0.04571 0.84907 C -0.04466 0.88264 -0.04479 0.90879 -0.05156 0.94329 C -0.05834 0.97662 -0.07865 1.01204 -0.08685 1.05393 C -0.09492 1.0912 -0.10013 1.14907 -0.10052 1.19375 C -0.10091 1.2375 -0.09128 1.28102 -0.08867 1.32315 C -0.08607 1.36458 -0.08451 1.39791 -0.0849 1.44491 C -0.08529 1.4912 -0.08802 1.54768 -0.09076 1.60463 " pathEditMode="relative" rAng="0" ptsTypes="AAAAAAAAAA">
                                      <p:cBhvr>
                                        <p:cTn id="4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5432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222 0.19676 C -0.00156 0.27685 -0.00091 0.35787 0.00169 0.40602 C 0.00429 0.45416 0.01133 0.45694 0.01354 0.48611 C 0.01575 0.51504 0.00625 0.53194 0.01549 0.58009 C 0.02461 0.62824 0.06471 0.69861 0.06836 0.775 C 0.072 0.85162 0.04362 0.97546 0.03698 1.04004 C 0.03034 1.1044 0.03138 1.11759 0.02916 1.16204 C 0.02695 1.20648 0.02773 1.27268 0.02331 1.30833 C 0.01875 1.34398 0.00768 1.34861 0.00169 1.37454 C -0.00417 1.40092 -0.00977 1.44537 -0.01198 1.46504 C -0.01419 1.48495 -0.01315 1.48912 -0.01198 1.49305 " pathEditMode="relative" rAng="0" ptsTypes="AAAAAAAAAAA"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6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333 L -0.9681 -0.02245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1" y="53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2.96296E-6 C 0.00117 0.05672 0.0026 0.11389 0.00586 0.13959 C 0.00924 0.16482 0.01667 0.13889 0.01966 0.15301 C 0.02253 0.16783 0.02083 0.19769 0.02344 0.22593 C 0.02604 0.25579 0.04049 0.30741 0.03529 0.32732 C 0.03008 0.34815 -0.00117 0.33241 -0.00781 0.34861 C -0.01445 0.36435 -0.00482 0.40023 -0.00404 0.42477 C -0.00313 0.45023 -0.01654 0.44908 -0.00208 0.49861 C 0.01237 0.54792 0.06888 0.67292 0.08229 0.7213 C 0.0957 0.76945 0.07982 0.76621 0.07825 0.7875 C 0.07669 0.80926 0.07773 0.82871 0.07253 0.85 C 0.06732 0.87176 0.05104 0.90162 0.047 0.91621 C 0.0431 0.93148 0.05716 0.90741 0.04896 0.94074 C 0.04075 0.97477 0.00677 1.07338 -0.00208 1.11875 C -0.01094 1.16412 -0.00208 1.18519 -0.00404 1.21297 C -0.00586 1.24074 -0.01211 1.27408 -0.01367 1.28611 " pathEditMode="relative" rAng="0" ptsTypes="AAAAAAAAAAAAAAAA">
                                      <p:cBhvr>
                                        <p:cTn id="60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6430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4.81481E-6 C 0.00456 0.06157 0.00938 0.12175 0.01667 0.16319 C 0.02409 0.20509 0.03815 0.21921 0.04375 0.2493 C 0.04948 0.27916 0.05052 0.31018 0.05052 0.34189 C 0.05052 0.3743 0.04636 0.41967 0.04375 0.44282 C 0.04128 0.4662 0.03737 0.46226 0.03542 0.47986 C 0.03347 0.49814 0.03334 0.52245 0.0319 0.55115 C 0.0306 0.57893 0.02461 0.61388 0.02696 0.64745 C 0.02917 0.68171 0.04206 0.72523 0.04545 0.75578 C 0.04896 0.78634 0.03959 0.77592 0.04727 0.83009 C 0.05482 0.88518 0.08269 1.02592 0.09115 1.08356 C 0.09987 1.14097 0.09688 1.15995 0.09805 1.17638 " pathEditMode="relative" rAng="0" ptsTypes="AAAAAAAAAAAA">
                                      <p:cBhvr>
                                        <p:cTn id="6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588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95 0.04329 C -0.01393 0.08588 -0.0181 0.1287 -0.01732 0.16158 C -0.01666 0.19468 -0.00872 0.20949 -0.00573 0.2419 C -0.00273 0.27431 0.00091 0.32269 0.00013 0.35695 C -0.00052 0.3912 -0.00768 0.42107 -0.0095 0.44745 C -0.01146 0.47361 -0.01146 0.48218 -0.01146 0.51366 C -0.01146 0.54514 -0.00989 0.5956 -0.0095 0.63565 C -0.00924 0.6757 -0.00794 0.72037 -0.0095 0.75417 C -0.01107 0.78773 -0.01354 0.81204 -0.0194 0.83773 C -0.02539 0.8632 -0.03893 0.88195 -0.04479 0.90741 C -0.05065 0.9331 -0.05273 0.95625 -0.05469 0.99097 C -0.05664 1.02593 -0.0543 1.08773 -0.05664 1.11667 C -0.05885 1.1456 -0.06549 1.14676 -0.06836 1.16528 C -0.07135 1.1838 -0.07291 1.20579 -0.07435 1.22801 " pathEditMode="relative" rAng="0" ptsTypes="AAAAAAAAAAAAAA">
                                      <p:cBhvr>
                                        <p:cTn id="6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923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467 0.21505 C -0.05196 0.24537 -0.05899 0.27547 -0.06042 0.3125 C -0.06185 0.34908 -0.05586 0.39931 -0.05261 0.4382 C -0.04935 0.47709 -0.0418 0.51181 -0.04076 0.54607 C -0.03972 0.57986 -0.03998 0.60602 -0.04675 0.64028 C -0.05352 0.67385 -0.07383 0.70926 -0.0819 0.75093 C -0.09011 0.79329 -0.09532 0.8463 -0.09571 0.89121 C -0.09597 0.93588 -0.08646 0.97848 -0.08386 1.02014 C -0.08125 1.06181 -0.07969 1.09514 -0.08008 1.1419 C -0.08034 1.18889 -0.08321 1.24491 -0.08594 1.30209 " pathEditMode="relative" rAng="0" ptsTypes="AAAAAAAAAA">
                                      <p:cBhvr>
                                        <p:cTn id="6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5435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4.81481E-6 C -0.00794 0.04143 -0.01601 0.08402 -0.02148 0.11481 C -0.02708 0.14537 -0.0319 0.16296 -0.03333 0.18425 C -0.03476 0.20601 -0.03086 0.21921 -0.02929 0.24375 C -0.02773 0.26805 -0.02604 0.2956 -0.02343 0.33101 C -0.02083 0.36643 -0.01823 0.4081 -0.01367 0.45625 C -0.00924 0.50439 0.00365 0.57268 0.00404 0.62013 C 0.0043 0.66759 -0.00221 0.70254 -0.01185 0.74212 C -0.02135 0.78148 -0.04843 0.79837 -0.05299 0.85717 C -0.05742 0.91574 -0.04843 1.00486 -0.03919 1.09421 " pathEditMode="relative" rAng="0" ptsTypes="AAAAAAAA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5469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2.59259E-6 C 0.00989 0.05949 0.01992 0.11921 0.03138 0.1743 C 0.04284 0.22963 0.05846 0.28426 0.06862 0.33102 C 0.07864 0.37801 0.08659 0.40879 0.09218 0.45625 C 0.09778 0.50393 0.10612 0.57916 0.10195 0.61666 C 0.09778 0.6544 0.07343 0.65416 0.06666 0.6831 C 0.05989 0.71203 0.06237 0.75162 0.0608 0.7912 C 0.05924 0.83055 0.05781 0.86551 0.05677 0.92014 C 0.05573 0.97477 0.05521 1.04653 0.05481 1.11852 " pathEditMode="relative" rAng="0" ptsTypes="AAAAAAAAA">
                                      <p:cBhvr>
                                        <p:cTn id="7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55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177 0.17407 C 0.01757 0.2243 0.00351 0.27592 0.00247 0.33402 C 0.00143 0.39189 0.02395 0.45902 0.02591 0.52199 C 0.02773 0.58495 0.01809 0.66088 0.01406 0.71365 C 0.01002 0.76643 -0.00092 0.79861 0.00247 0.83935 C 0.00572 0.88032 0.02617 0.91944 0.03372 0.95764 C 0.04114 0.99583 0.04739 1.03426 0.04739 1.06898 C 0.04739 1.1037 0.04179 1.13194 0.03372 1.16689 C 0.02552 1.20208 0.01197 1.23981 -0.00157 1.27824 " pathEditMode="relative" rAng="0" ptsTypes="AAAAAAAAA">
                                      <p:cBhvr>
                                        <p:cTn id="7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520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2.96296E-6 C 0.00065 0.08056 0.00143 0.16111 0.00403 0.20926 C 0.00664 0.25741 0.01354 0.26019 0.01575 0.28935 C 0.0181 0.31829 0.00846 0.33519 0.0177 0.38334 C 0.02695 0.43148 0.06705 0.50185 0.0707 0.57824 C 0.07435 0.65486 0.04583 0.77871 0.03919 0.84329 C 0.03268 0.90764 0.03372 0.92037 0.03138 0.96528 C 0.02916 1.00973 0.03007 1.07593 0.02552 1.11158 C 0.02096 1.14723 0.00989 1.15185 0.00403 1.17778 C -0.00196 1.20417 -0.00743 1.24861 -0.00977 1.26829 C -0.01198 1.2882 -0.01094 1.2919 -0.00977 1.2963 " pathEditMode="relative" rAng="0" ptsTypes="AAAAAAAAAAA">
                                      <p:cBhvr>
                                        <p:cTn id="7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6481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3.7037E-6 C -0.00743 0.12222 -0.01472 0.24444 -0.02553 0.30995 C -0.03633 0.37546 -0.06042 0.35926 -0.06459 0.39351 C -0.06901 0.42801 -0.05417 0.47152 -0.05092 0.51551 C -0.04753 0.55902 -0.04844 0.60601 -0.04519 0.65486 C -0.0418 0.7037 -0.02826 0.75324 -0.03125 0.80833 C -0.03425 0.86296 -0.05196 0.92685 -0.06263 0.98264 C -0.07344 1.03796 -0.0806 1.09189 -0.09597 1.13935 C -0.11146 1.1868 -0.13321 1.22777 -0.15482 1.26805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6340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1.85185E-6 C -0.02188 0.0537 -0.04362 0.10764 -0.05104 0.15 C -0.05847 0.19166 -0.04961 0.21227 -0.04519 0.25116 C -0.04063 0.28935 -0.02722 0.33935 -0.02357 0.37986 C -0.01992 0.4206 -0.02136 0.44282 -0.02357 0.49491 C -0.02591 0.54699 -0.03607 0.64768 -0.03737 0.69352 C -0.03854 0.73935 -0.03477 0.70995 -0.03138 0.76991 C -0.02813 0.82986 -0.01927 0.99907 -0.01771 1.05254 C -0.01615 1.10579 -0.01888 1.09838 -0.02149 1.09097 " pathEditMode="relative" rAng="0" ptsTypes="AAAAAAAAA">
                                      <p:cBhvr>
                                        <p:cTn id="7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5479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4.81481E-6 C -0.00846 0.08171 -0.01706 0.16342 -0.01771 0.20879 C -0.01836 0.25416 -0.00846 0.2375 -0.00404 0.27175 C 0.00052 0.30601 0.00872 0.38518 0.00976 0.41458 C 0.01081 0.44421 0.00521 0.41712 0.00195 0.44953 C -0.00143 0.48194 -0.00404 0.55046 -0.0099 0.60972 C -0.01576 0.66898 -0.02878 0.74236 -0.03333 0.80509 C -0.03789 0.86759 -0.05 0.93148 -0.03737 0.98611 C -0.02461 1.04074 0.00924 1.08634 0.0431 1.1324 " pathEditMode="relative" rAng="0" ptsTypes="AAAAAAAAA">
                                      <p:cBhvr>
                                        <p:cTn id="80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62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209 0.17801 C -0.00092 0.23495 0.00052 0.29167 0.00377 0.31713 C 0.00716 0.34305 0.01458 0.31667 0.01757 0.33102 C 0.02044 0.34583 0.01875 0.37569 0.02135 0.4044 C 0.02395 0.43333 0.03841 0.48495 0.0332 0.50509 C 0.02799 0.52569 -0.00326 0.50972 -0.0099 0.52639 C -0.01654 0.54236 -0.0069 0.57778 -0.00612 0.60208 C -0.00521 0.62731 -0.01862 0.62662 -0.00417 0.67569 C 0.01028 0.72569 0.06679 0.85023 0.0802 0.89815 C 0.09362 0.94606 0.07773 0.94329 0.07617 0.96412 C 0.07461 0.98634 0.07565 1.00579 0.07044 1.02731 C 0.06523 1.04861 0.04895 1.07824 0.04492 1.09352 C 0.04101 1.10903 0.05507 1.08449 0.04687 1.11713 C 0.03867 1.15185 0.00468 1.24977 -0.00417 1.29514 C -0.01302 1.34051 -0.00417 1.36157 -0.00612 1.38935 C -0.00795 1.4169 -0.0142 1.45093 -0.01576 1.46296 " pathEditMode="relative" rAng="0" ptsTypes="AAAAAAAAAAAAAAAA">
                                      <p:cBhvr>
                                        <p:cTn id="8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6423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159 0.14699 C -0.01602 0.18982 -0.02018 0.23171 -0.0194 0.26551 C -0.01875 0.29815 -0.01081 0.3132 -0.00781 0.34514 C -0.00482 0.37778 -0.00117 0.42662 -0.00195 0.46019 C -0.0026 0.49491 -0.00977 0.52477 -0.01159 0.5507 C -0.01354 0.57662 -0.01354 0.58611 -0.01354 0.61551 C -0.01354 0.64861 -0.01198 0.69908 -0.01159 0.73912 C -0.01133 0.7794 -0.01003 0.82408 -0.01159 0.85764 C -0.01315 0.89167 -0.01563 0.91551 -0.02148 0.94121 C -0.02747 0.96667 -0.04102 0.98519 -0.04688 1.01088 C -0.05273 1.03704 -0.05482 1.05972 -0.05677 1.09468 C -0.05872 1.1294 -0.05638 1.19121 -0.05872 1.22014 C -0.06094 1.24908 -0.06758 1.25046 -0.07044 1.26875 C -0.07344 1.28727 -0.075 1.30949 -0.07643 1.33148 " pathEditMode="relative" rAng="0" ptsTypes="AAAAAAAAAAAAAA">
                                      <p:cBhvr>
                                        <p:cTn id="84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921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989 0.05995 C -0.00416 0.1287 0.00196 0.19768 0.00873 0.26134 C 0.0155 0.32453 0.02461 0.38773 0.03073 0.44166 C 0.03659 0.49583 0.04128 0.53125 0.04466 0.58634 C 0.04792 0.64097 0.053 0.72777 0.05039 0.77152 C 0.04792 0.81435 0.03347 0.81388 0.02956 0.84791 C 0.02552 0.88101 0.02696 0.92708 0.02605 0.97222 C 0.02513 1.01782 0.02435 1.05787 0.02357 1.12129 C 0.02305 1.18425 0.02279 1.26666 0.02253 1.35023 " pathEditMode="relative" rAng="0" ptsTypes="AAAAAAAAA">
                                      <p:cBhvr>
                                        <p:cTn id="8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6451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222 0.19676 C -0.00156 0.27686 -0.00091 0.35787 0.00169 0.40602 C 0.00429 0.45417 0.01133 0.45695 0.01354 0.48611 C 0.01575 0.51505 0.00625 0.53195 0.01549 0.5801 C 0.02461 0.62824 0.06471 0.69861 0.06836 0.775 C 0.072 0.85162 0.04362 0.97547 0.03698 1.04005 C 0.03034 1.1044 0.03138 1.1176 0.02916 1.16204 C 0.02695 1.20649 0.02773 1.27269 0.02331 1.30834 C 0.01875 1.34399 0.00768 1.34861 0.00169 1.37454 C -0.00417 1.40093 -0.00977 1.44537 -0.01198 1.46505 C -0.01419 1.48496 -0.01315 1.48912 -0.01198 1.49306 " pathEditMode="relative" rAng="0" ptsTypes="AAAAAAAAAAA">
                                      <p:cBhvr>
                                        <p:cTn id="8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6481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7" presetClass="emph" presetSubtype="0" repeatCount="indefinite" fill="remove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50"/>
                            </p:stCondLst>
                            <p:childTnLst>
                              <p:par>
                                <p:cTn id="9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ntr" presetSubtype="5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6" dur="2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750"/>
                            </p:stCondLst>
                            <p:childTnLst>
                              <p:par>
                                <p:cTn id="12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3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5" grpId="0" build="p"/>
      <p:bldP spid="5" grpId="1" build="allAtOnce"/>
      <p:bldP spid="36" grpId="0" animBg="1"/>
      <p:bldP spid="38" grpId="0" animBg="1"/>
      <p:bldP spid="39" grpId="0" animBg="1"/>
      <p:bldP spid="39" grpId="1" animBg="1"/>
      <p:bldP spid="40" grpId="0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3" grpId="0" animBg="1"/>
      <p:bldP spid="54" grpId="0" animBg="1"/>
      <p:bldP spid="54" grpId="1" animBg="1"/>
      <p:bldP spid="55" grpId="0" animBg="1"/>
      <p:bldP spid="57" grpId="0" animBg="1"/>
      <p:bldP spid="57" grpId="1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1" animBg="1"/>
      <p:bldP spid="75" grpId="0"/>
      <p:bldP spid="75" grpId="1"/>
      <p:bldP spid="76" grpId="0" animBg="1"/>
      <p:bldP spid="77" grpId="0" animBg="1"/>
      <p:bldP spid="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82CFED-9936-49D9-9DC5-78EC653D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r="46790" b="67653"/>
          <a:stretch/>
        </p:blipFill>
        <p:spPr>
          <a:xfrm rot="1151845" flipH="1">
            <a:off x="7706680" y="-213311"/>
            <a:ext cx="4530169" cy="20664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CD893F-90B7-4EF5-A622-9385FD9F4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913" y="3858122"/>
            <a:ext cx="12271913" cy="3200535"/>
          </a:xfrm>
          <a:prstGeom prst="rect">
            <a:avLst/>
          </a:prstGeom>
        </p:spPr>
      </p:pic>
      <p:sp>
        <p:nvSpPr>
          <p:cNvPr id="4" name="1.标题">
            <a:extLst>
              <a:ext uri="{FF2B5EF4-FFF2-40B4-BE49-F238E27FC236}">
                <a16:creationId xmlns:a16="http://schemas.microsoft.com/office/drawing/2014/main" id="{8EB64039-32B7-4C3C-A240-5F7EDA81390C}"/>
              </a:ext>
            </a:extLst>
          </p:cNvPr>
          <p:cNvSpPr txBox="1"/>
          <p:nvPr/>
        </p:nvSpPr>
        <p:spPr>
          <a:xfrm rot="20535445">
            <a:off x="412221" y="1121228"/>
            <a:ext cx="601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等线" panose="02010600030101010101" pitchFamily="2" charset="-122"/>
                <a:cs typeface="+mn-cs"/>
              </a:rPr>
              <a:t>The night is young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9A232865-4C2B-48B1-8D28-36D46B3ECC74}"/>
              </a:ext>
            </a:extLst>
          </p:cNvPr>
          <p:cNvSpPr txBox="1"/>
          <p:nvPr/>
        </p:nvSpPr>
        <p:spPr>
          <a:xfrm rot="1158818">
            <a:off x="3872788" y="1865295"/>
            <a:ext cx="941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night is ours</a:t>
            </a:r>
            <a:endParaRPr lang="zh-CN" altLang="en-US" sz="5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7" name="1.标题">
            <a:extLst>
              <a:ext uri="{FF2B5EF4-FFF2-40B4-BE49-F238E27FC236}">
                <a16:creationId xmlns:a16="http://schemas.microsoft.com/office/drawing/2014/main" id="{20424ED0-58D8-4B13-9EA8-FDB4E18CE60C}"/>
              </a:ext>
            </a:extLst>
          </p:cNvPr>
          <p:cNvSpPr txBox="1"/>
          <p:nvPr/>
        </p:nvSpPr>
        <p:spPr>
          <a:xfrm rot="21171366">
            <a:off x="403655" y="2768765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endParaRPr lang="zh-CN" altLang="en-US" sz="54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3E095C0-E9A8-4854-B9C6-E79919D557C0}"/>
              </a:ext>
            </a:extLst>
          </p:cNvPr>
          <p:cNvSpPr/>
          <p:nvPr/>
        </p:nvSpPr>
        <p:spPr>
          <a:xfrm rot="1003594">
            <a:off x="5137601" y="45315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5400" b="1" dirty="0"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8DEA57-A315-4260-A953-7CE8064AAF08}"/>
              </a:ext>
            </a:extLst>
          </p:cNvPr>
          <p:cNvSpPr/>
          <p:nvPr/>
        </p:nvSpPr>
        <p:spPr>
          <a:xfrm>
            <a:off x="-2087880" y="-365760"/>
            <a:ext cx="36576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01055"/>
      </p:ext>
    </p:extLst>
  </p:cSld>
  <p:clrMapOvr>
    <a:masterClrMapping/>
  </p:clrMapOvr>
  <p:transition advClick="0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2000" fill="remove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2000" fill="remove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8333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2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2000" fill="remove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15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8" grpId="0"/>
      <p:bldP spid="8" grpId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5A32B762-0C04-4D5A-AC72-EF2D3D69BC63}"/>
              </a:ext>
            </a:extLst>
          </p:cNvPr>
          <p:cNvSpPr txBox="1"/>
          <p:nvPr/>
        </p:nvSpPr>
        <p:spPr>
          <a:xfrm>
            <a:off x="910858" y="3044279"/>
            <a:ext cx="106044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it…</a:t>
            </a:r>
            <a:endParaRPr lang="zh-CN" altLang="en-US" sz="6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F167400-B9A4-41DF-80FB-1F867142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7" b="94822" l="0" r="100000">
                        <a14:foregroundMark x1="21786" y1="50809" x2="21786" y2="50809"/>
                        <a14:foregroundMark x1="30357" y1="30097" x2="30357" y2="30097"/>
                        <a14:foregroundMark x1="18571" y1="38835" x2="18571" y2="38835"/>
                        <a14:backgroundMark x1="58571" y1="81553" x2="58571" y2="81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57"/>
          <a:stretch/>
        </p:blipFill>
        <p:spPr>
          <a:xfrm>
            <a:off x="904775" y="655052"/>
            <a:ext cx="2706635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BD1D49-B97E-4032-B39A-8A419644F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7" b="94822" l="0" r="100000">
                        <a14:foregroundMark x1="21786" y1="50809" x2="21786" y2="50809"/>
                        <a14:foregroundMark x1="30357" y1="30097" x2="30357" y2="30097"/>
                        <a14:foregroundMark x1="18571" y1="38835" x2="18571" y2="38835"/>
                        <a14:backgroundMark x1="58571" y1="81553" x2="58571" y2="81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1"/>
          <a:stretch/>
        </p:blipFill>
        <p:spPr>
          <a:xfrm>
            <a:off x="8772157" y="3598277"/>
            <a:ext cx="2743198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832298"/>
      </p:ext>
    </p:extLst>
  </p:cSld>
  <p:clrMapOvr>
    <a:masterClrMapping/>
  </p:clrMapOvr>
  <p:transition spd="slow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CBF66D93-2E2C-4D99-A4A7-52E29C7904D4}"/>
              </a:ext>
            </a:extLst>
          </p:cNvPr>
          <p:cNvSpPr txBox="1"/>
          <p:nvPr/>
        </p:nvSpPr>
        <p:spPr>
          <a:xfrm>
            <a:off x="-2138998" y="369624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EF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I'll hold your hand</a:t>
            </a:r>
            <a:endParaRPr lang="zh-CN" altLang="en-US" sz="4400" b="1" dirty="0">
              <a:solidFill>
                <a:srgbClr val="EF5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27EAFB15-D3F7-4DE3-921E-31970671CD84}"/>
              </a:ext>
            </a:extLst>
          </p:cNvPr>
          <p:cNvSpPr txBox="1"/>
          <p:nvPr/>
        </p:nvSpPr>
        <p:spPr>
          <a:xfrm>
            <a:off x="3552191" y="3044279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EED5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With guard intentions</a:t>
            </a:r>
            <a:endParaRPr lang="zh-CN" altLang="en-US" sz="4400" b="1" dirty="0">
              <a:solidFill>
                <a:srgbClr val="EED5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1.标题">
            <a:extLst>
              <a:ext uri="{FF2B5EF4-FFF2-40B4-BE49-F238E27FC236}">
                <a16:creationId xmlns:a16="http://schemas.microsoft.com/office/drawing/2014/main" id="{64A1F581-C1A6-436E-84BC-2CB7D4EFDE8E}"/>
              </a:ext>
            </a:extLst>
          </p:cNvPr>
          <p:cNvSpPr txBox="1"/>
          <p:nvPr/>
        </p:nvSpPr>
        <p:spPr>
          <a:xfrm>
            <a:off x="3552190" y="5362557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EF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I'll hold your hand</a:t>
            </a:r>
            <a:endParaRPr lang="zh-CN" altLang="en-US" sz="4400" b="1" dirty="0">
              <a:solidFill>
                <a:srgbClr val="EF5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9855895-2FEE-4308-85F4-A66474D0C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409">
            <a:off x="6060833" y="-952350"/>
            <a:ext cx="5587213" cy="52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56ACFB-D28B-404B-B0A6-1405B5167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5" y="1901800"/>
            <a:ext cx="4603235" cy="460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1.标题">
            <a:extLst>
              <a:ext uri="{FF2B5EF4-FFF2-40B4-BE49-F238E27FC236}">
                <a16:creationId xmlns:a16="http://schemas.microsoft.com/office/drawing/2014/main" id="{457685BE-187F-4BDE-A89F-656A3F3540FF}"/>
              </a:ext>
            </a:extLst>
          </p:cNvPr>
          <p:cNvSpPr txBox="1"/>
          <p:nvPr/>
        </p:nvSpPr>
        <p:spPr>
          <a:xfrm>
            <a:off x="3552191" y="4203418"/>
            <a:ext cx="1060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7A67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With guard intentions</a:t>
            </a:r>
            <a:endParaRPr lang="zh-CN" altLang="en-US" sz="4400" b="1" dirty="0">
              <a:solidFill>
                <a:srgbClr val="7A67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rippl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00"/>
                            </p:stCondLst>
                            <p:childTnLst>
                              <p:par>
                                <p:cTn id="44" presetID="38" presetClass="entr" presetSubtype="0" ac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92E1AF-6C48-4C42-83A1-F904B7123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7" b="89940" l="9402" r="88889">
                        <a14:foregroundMark x1="40812" y1="46697" x2="40812" y2="46697"/>
                        <a14:foregroundMark x1="36752" y1="34835" x2="36752" y2="34835"/>
                        <a14:foregroundMark x1="85256" y1="67718" x2="85256" y2="67718"/>
                        <a14:foregroundMark x1="84615" y1="58709" x2="84615" y2="58709"/>
                        <a14:foregroundMark x1="86325" y1="58859" x2="86325" y2="58859"/>
                        <a14:foregroundMark x1="86966" y1="70871" x2="86966" y2="70871"/>
                        <a14:foregroundMark x1="86966" y1="69219" x2="86966" y2="69219"/>
                        <a14:foregroundMark x1="86966" y1="67117" x2="86966" y2="67117"/>
                        <a14:backgroundMark x1="50641" y1="49249" x2="50641" y2="49249"/>
                        <a14:backgroundMark x1="50641" y1="46396" x2="50641" y2="4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13" b="19515"/>
          <a:stretch/>
        </p:blipFill>
        <p:spPr>
          <a:xfrm>
            <a:off x="3867149" y="2028861"/>
            <a:ext cx="4457700" cy="3322281"/>
          </a:xfrm>
          <a:prstGeom prst="rect">
            <a:avLst/>
          </a:prstGeom>
        </p:spPr>
      </p:pic>
      <p:sp>
        <p:nvSpPr>
          <p:cNvPr id="11" name="1.标题">
            <a:extLst>
              <a:ext uri="{FF2B5EF4-FFF2-40B4-BE49-F238E27FC236}">
                <a16:creationId xmlns:a16="http://schemas.microsoft.com/office/drawing/2014/main" id="{14DAF77E-7ECE-4A2C-A4CC-EEE88BC87415}"/>
              </a:ext>
            </a:extLst>
          </p:cNvPr>
          <p:cNvSpPr txBox="1"/>
          <p:nvPr/>
        </p:nvSpPr>
        <p:spPr>
          <a:xfrm>
            <a:off x="473076" y="712110"/>
            <a:ext cx="11245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night is ours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3" name="1.标题">
            <a:extLst>
              <a:ext uri="{FF2B5EF4-FFF2-40B4-BE49-F238E27FC236}">
                <a16:creationId xmlns:a16="http://schemas.microsoft.com/office/drawing/2014/main" id="{34E273E5-ECAE-47F5-9D1A-6BE393692AB5}"/>
              </a:ext>
            </a:extLst>
          </p:cNvPr>
          <p:cNvSpPr txBox="1"/>
          <p:nvPr/>
        </p:nvSpPr>
        <p:spPr>
          <a:xfrm>
            <a:off x="473077" y="5515963"/>
            <a:ext cx="1124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，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Until tomorrow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71083"/>
      </p:ext>
    </p:extLst>
  </p:cSld>
  <p:clrMapOvr>
    <a:masterClrMapping/>
  </p:clrMapOvr>
  <p:transition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2000" fill="remove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8CD338D-9293-4402-A2E7-B0935C8D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0700" y="630516"/>
            <a:ext cx="3999560" cy="565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F451A8-86AD-4E43-83BA-F49652EF1BD7}"/>
              </a:ext>
            </a:extLst>
          </p:cNvPr>
          <p:cNvSpPr/>
          <p:nvPr/>
        </p:nvSpPr>
        <p:spPr>
          <a:xfrm>
            <a:off x="3219450" y="2545958"/>
            <a:ext cx="5924532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B4CE6A-27E3-46B3-9D50-2EC8E2380ACB}"/>
              </a:ext>
            </a:extLst>
          </p:cNvPr>
          <p:cNvSpPr/>
          <p:nvPr/>
        </p:nvSpPr>
        <p:spPr>
          <a:xfrm>
            <a:off x="1977093" y="3939619"/>
            <a:ext cx="8708572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.标题">
            <a:extLst>
              <a:ext uri="{FF2B5EF4-FFF2-40B4-BE49-F238E27FC236}">
                <a16:creationId xmlns:a16="http://schemas.microsoft.com/office/drawing/2014/main" id="{12DAB092-27BC-481E-8B64-5EE9E23152DF}"/>
              </a:ext>
            </a:extLst>
          </p:cNvPr>
          <p:cNvSpPr txBox="1"/>
          <p:nvPr/>
        </p:nvSpPr>
        <p:spPr>
          <a:xfrm>
            <a:off x="3884551" y="2357906"/>
            <a:ext cx="4149107" cy="10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EF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</a:t>
            </a: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4AB788B2-7656-4A84-B7BC-37B9384C9601}"/>
              </a:ext>
            </a:extLst>
          </p:cNvPr>
          <p:cNvSpPr txBox="1"/>
          <p:nvPr/>
        </p:nvSpPr>
        <p:spPr>
          <a:xfrm>
            <a:off x="2969301" y="2550486"/>
            <a:ext cx="6382358" cy="830997"/>
          </a:xfrm>
          <a:prstGeom prst="rect">
            <a:avLst/>
          </a:prstGeom>
          <a:solidFill>
            <a:schemeClr val="bg1">
              <a:lumMod val="95000"/>
              <a:alpha val="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7951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Together we can</a:t>
            </a:r>
            <a:endParaRPr lang="zh-CN" altLang="en-US" sz="4800" b="1" dirty="0">
              <a:solidFill>
                <a:srgbClr val="7951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05344C7B-844E-4480-8BE4-8A4764757BCF}"/>
              </a:ext>
            </a:extLst>
          </p:cNvPr>
          <p:cNvSpPr txBox="1"/>
          <p:nvPr/>
        </p:nvSpPr>
        <p:spPr>
          <a:xfrm>
            <a:off x="1827430" y="3935091"/>
            <a:ext cx="870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E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save the world tonight</a:t>
            </a:r>
            <a:endParaRPr lang="zh-CN" altLang="en-US" sz="4800" b="1" dirty="0">
              <a:solidFill>
                <a:srgbClr val="FFE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66CA501-7AE3-4C01-930B-378FC133F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102">
            <a:off x="1043644" y="542109"/>
            <a:ext cx="4825406" cy="28999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ECE9796-6AA2-4F91-97F2-B6657AA35515}"/>
              </a:ext>
            </a:extLst>
          </p:cNvPr>
          <p:cNvSpPr/>
          <p:nvPr/>
        </p:nvSpPr>
        <p:spPr>
          <a:xfrm>
            <a:off x="318391" y="3561715"/>
            <a:ext cx="12261140" cy="1071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“there's only one place left to find”</a:t>
            </a:r>
          </a:p>
        </p:txBody>
      </p:sp>
    </p:spTree>
    <p:extLst>
      <p:ext uri="{BB962C8B-B14F-4D97-AF65-F5344CB8AC3E}">
        <p14:creationId xmlns:p14="http://schemas.microsoft.com/office/powerpoint/2010/main" val="21846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93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7" presetClass="emph" presetSubtype="0" repeatCount="200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2" grpId="0"/>
      <p:bldP spid="2" grpId="1"/>
      <p:bldP spid="3" grpId="0" animBg="1"/>
      <p:bldP spid="4" grpId="0"/>
      <p:bldP spid="4" grpId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F372C387-4B00-48D5-9C76-E9CF26D74A90}"/>
              </a:ext>
            </a:extLst>
          </p:cNvPr>
          <p:cNvSpPr txBox="1"/>
          <p:nvPr/>
        </p:nvSpPr>
        <p:spPr>
          <a:xfrm>
            <a:off x="5806440" y="3061130"/>
            <a:ext cx="6068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04531776-D27F-42F8-8E51-53B87168F04B}"/>
              </a:ext>
            </a:extLst>
          </p:cNvPr>
          <p:cNvSpPr txBox="1"/>
          <p:nvPr/>
        </p:nvSpPr>
        <p:spPr>
          <a:xfrm>
            <a:off x="5806440" y="4234895"/>
            <a:ext cx="6068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8AE89FCC-44AF-409C-9DD2-2416CA466C00}"/>
              </a:ext>
            </a:extLst>
          </p:cNvPr>
          <p:cNvSpPr txBox="1"/>
          <p:nvPr/>
        </p:nvSpPr>
        <p:spPr>
          <a:xfrm>
            <a:off x="5806440" y="5408660"/>
            <a:ext cx="6068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1.标题">
            <a:extLst>
              <a:ext uri="{FF2B5EF4-FFF2-40B4-BE49-F238E27FC236}">
                <a16:creationId xmlns:a16="http://schemas.microsoft.com/office/drawing/2014/main" id="{5AA81460-3B14-48D8-853B-448A832856D5}"/>
              </a:ext>
            </a:extLst>
          </p:cNvPr>
          <p:cNvSpPr txBox="1"/>
          <p:nvPr/>
        </p:nvSpPr>
        <p:spPr>
          <a:xfrm>
            <a:off x="5806440" y="1887365"/>
            <a:ext cx="6068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A0011A4F-9300-4EE9-94FC-EB4D3145325C}"/>
              </a:ext>
            </a:extLst>
          </p:cNvPr>
          <p:cNvSpPr txBox="1"/>
          <p:nvPr/>
        </p:nvSpPr>
        <p:spPr>
          <a:xfrm>
            <a:off x="5806440" y="713600"/>
            <a:ext cx="6068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FADB92-2088-4D47-A6DC-E46232B99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28267"/>
          <a:stretch/>
        </p:blipFill>
        <p:spPr>
          <a:xfrm>
            <a:off x="640080" y="428625"/>
            <a:ext cx="4998720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7E948A-71B0-44A7-BFC8-730A9C60F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/>
          <a:stretch/>
        </p:blipFill>
        <p:spPr>
          <a:xfrm>
            <a:off x="6096000" y="0"/>
            <a:ext cx="6096000" cy="8265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C0EAE70-1DAF-4B95-A5EC-B220CD7C4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/>
          <a:stretch/>
        </p:blipFill>
        <p:spPr>
          <a:xfrm>
            <a:off x="6123398" y="6058722"/>
            <a:ext cx="6068602" cy="822804"/>
          </a:xfrm>
          <a:prstGeom prst="rect">
            <a:avLst/>
          </a:prstGeom>
        </p:spPr>
      </p:pic>
      <p:sp>
        <p:nvSpPr>
          <p:cNvPr id="16" name="1.标题">
            <a:extLst>
              <a:ext uri="{FF2B5EF4-FFF2-40B4-BE49-F238E27FC236}">
                <a16:creationId xmlns:a16="http://schemas.microsoft.com/office/drawing/2014/main" id="{F0A90BAF-C3CF-4806-9E0F-BB27C9521E8E}"/>
              </a:ext>
            </a:extLst>
          </p:cNvPr>
          <p:cNvSpPr txBox="1"/>
          <p:nvPr/>
        </p:nvSpPr>
        <p:spPr>
          <a:xfrm>
            <a:off x="6103620" y="2845203"/>
            <a:ext cx="5745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612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002020502" pitchFamily="82" charset="0"/>
              </a:rPr>
              <a:t>Get ready for it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CB0690B-8496-4898-8C4C-18ECB59314AF}"/>
              </a:ext>
            </a:extLst>
          </p:cNvPr>
          <p:cNvSpPr/>
          <p:nvPr/>
        </p:nvSpPr>
        <p:spPr>
          <a:xfrm>
            <a:off x="-323850" y="-1771650"/>
            <a:ext cx="3790950" cy="78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18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2000" fill="remove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375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375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375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75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3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6" grpId="0" build="allAtOnce"/>
      <p:bldP spid="16" grpId="1" build="allAtOnce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385A809-F064-4382-865D-30170228D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63" y="2683285"/>
            <a:ext cx="3304391" cy="2316601"/>
          </a:xfrm>
          <a:prstGeom prst="rect">
            <a:avLst/>
          </a:prstGeom>
        </p:spPr>
      </p:pic>
      <p:sp>
        <p:nvSpPr>
          <p:cNvPr id="5" name="1.标题">
            <a:extLst>
              <a:ext uri="{FF2B5EF4-FFF2-40B4-BE49-F238E27FC236}">
                <a16:creationId xmlns:a16="http://schemas.microsoft.com/office/drawing/2014/main" id="{056CE463-092E-4946-92B5-17E129987BFF}"/>
              </a:ext>
            </a:extLst>
          </p:cNvPr>
          <p:cNvSpPr txBox="1"/>
          <p:nvPr/>
        </p:nvSpPr>
        <p:spPr>
          <a:xfrm>
            <a:off x="338879" y="375827"/>
            <a:ext cx="11490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 </a:t>
            </a:r>
          </a:p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whatever you </a:t>
            </a:r>
            <a:r>
              <a:rPr lang="en-US" altLang="zh-CN" sz="6000" b="1" dirty="0">
                <a:solidFill>
                  <a:srgbClr val="6C4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put out there</a:t>
            </a:r>
            <a:endParaRPr lang="zh-CN" altLang="en-US" sz="6000" b="1" dirty="0">
              <a:solidFill>
                <a:srgbClr val="6C4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7" name="1.标题">
            <a:extLst>
              <a:ext uri="{FF2B5EF4-FFF2-40B4-BE49-F238E27FC236}">
                <a16:creationId xmlns:a16="http://schemas.microsoft.com/office/drawing/2014/main" id="{25A7C136-1B41-487F-A051-357C88D26D0F}"/>
              </a:ext>
            </a:extLst>
          </p:cNvPr>
          <p:cNvSpPr txBox="1"/>
          <p:nvPr/>
        </p:nvSpPr>
        <p:spPr>
          <a:xfrm>
            <a:off x="446208" y="5466510"/>
            <a:ext cx="1149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Whatever you </a:t>
            </a:r>
            <a:r>
              <a:rPr lang="en-US" altLang="zh-CN" sz="6000" b="1" dirty="0">
                <a:solidFill>
                  <a:srgbClr val="680C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put out there</a:t>
            </a:r>
            <a:endParaRPr lang="zh-CN" altLang="en-US" sz="6000" b="1" dirty="0">
              <a:solidFill>
                <a:srgbClr val="680C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196562-83B8-43F9-8DBC-DE7ECB736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852" y="2554671"/>
            <a:ext cx="2601103" cy="24031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08AB56-9EB4-41AA-BFCF-89F34CDC6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645" y="2279779"/>
            <a:ext cx="3304391" cy="2678084"/>
          </a:xfrm>
          <a:prstGeom prst="rect">
            <a:avLst/>
          </a:prstGeom>
        </p:spPr>
      </p:pic>
      <p:sp>
        <p:nvSpPr>
          <p:cNvPr id="12" name="绿色浅">
            <a:extLst>
              <a:ext uri="{FF2B5EF4-FFF2-40B4-BE49-F238E27FC236}">
                <a16:creationId xmlns:a16="http://schemas.microsoft.com/office/drawing/2014/main" id="{8EBB0E63-A397-418F-AC42-80AC4856C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41" y="-1060007"/>
            <a:ext cx="12192000" cy="7918007"/>
          </a:xfrm>
          <a:prstGeom prst="rect">
            <a:avLst/>
          </a:prstGeom>
          <a:solidFill>
            <a:srgbClr val="D9E8CB">
              <a:alpha val="50195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14F3F1E-8D8C-4888-8BDA-0C3C22DBB113}"/>
              </a:ext>
            </a:extLst>
          </p:cNvPr>
          <p:cNvGrpSpPr/>
          <p:nvPr/>
        </p:nvGrpSpPr>
        <p:grpSpPr>
          <a:xfrm>
            <a:off x="-11641" y="7361"/>
            <a:ext cx="12192000" cy="6866468"/>
            <a:chOff x="-11641" y="7361"/>
            <a:chExt cx="12192000" cy="6866468"/>
          </a:xfrm>
        </p:grpSpPr>
        <p:sp>
          <p:nvSpPr>
            <p:cNvPr id="14" name="绿色深">
              <a:extLst>
                <a:ext uri="{FF2B5EF4-FFF2-40B4-BE49-F238E27FC236}">
                  <a16:creationId xmlns:a16="http://schemas.microsoft.com/office/drawing/2014/main" id="{1E9A459A-E8CE-4457-ADED-0857E3116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641" y="7361"/>
              <a:ext cx="12192000" cy="6866468"/>
            </a:xfrm>
            <a:prstGeom prst="rect">
              <a:avLst/>
            </a:prstGeom>
            <a:solidFill>
              <a:srgbClr val="D9E8CB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8EDDB30-3A42-41FD-9978-92CFBF6B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" y="247213"/>
              <a:ext cx="11490960" cy="6382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7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5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69" fill="hold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5" decel="50000" autoRev="1" fill="hold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1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D746C81-D8B9-46AA-845A-3A8F390A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195"/>
            <a:ext cx="12192000" cy="6301805"/>
          </a:xfrm>
          <a:prstGeom prst="rect">
            <a:avLst/>
          </a:prstGeom>
        </p:spPr>
      </p:pic>
      <p:sp>
        <p:nvSpPr>
          <p:cNvPr id="3" name="1.标题">
            <a:extLst>
              <a:ext uri="{FF2B5EF4-FFF2-40B4-BE49-F238E27FC236}">
                <a16:creationId xmlns:a16="http://schemas.microsoft.com/office/drawing/2014/main" id="{40907325-8475-4FAD-8DC0-6A24016EC149}"/>
              </a:ext>
            </a:extLst>
          </p:cNvPr>
          <p:cNvSpPr txBox="1"/>
          <p:nvPr/>
        </p:nvSpPr>
        <p:spPr>
          <a:xfrm>
            <a:off x="1522220" y="2599101"/>
            <a:ext cx="9759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Is </a:t>
            </a:r>
            <a:r>
              <a:rPr lang="en-US" altLang="zh-CN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gonna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come back…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1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33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9D42C098-737E-4476-BCEC-C92F8582717D}"/>
              </a:ext>
            </a:extLst>
          </p:cNvPr>
          <p:cNvSpPr txBox="1"/>
          <p:nvPr/>
        </p:nvSpPr>
        <p:spPr>
          <a:xfrm>
            <a:off x="504250" y="1002723"/>
            <a:ext cx="39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said </a:t>
            </a: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E7F75819-99CD-4D58-B8F4-B465D95BB667}"/>
              </a:ext>
            </a:extLst>
          </p:cNvPr>
          <p:cNvSpPr txBox="1"/>
          <p:nvPr/>
        </p:nvSpPr>
        <p:spPr>
          <a:xfrm>
            <a:off x="2741790" y="4214437"/>
            <a:ext cx="1046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Whenever </a:t>
            </a:r>
            <a:r>
              <a:rPr lang="en-US" altLang="zh-CN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 are ready</a:t>
            </a:r>
            <a:endParaRPr lang="zh-CN" altLang="en-US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C096AE03-0761-4EF0-98A9-B15080FE1421}"/>
              </a:ext>
            </a:extLst>
          </p:cNvPr>
          <p:cNvSpPr txBox="1"/>
          <p:nvPr/>
        </p:nvSpPr>
        <p:spPr>
          <a:xfrm>
            <a:off x="1062529" y="2730069"/>
            <a:ext cx="10066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whenever 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you're ready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42715B-AE3D-490E-B62D-82C3F6C85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07" y="409451"/>
            <a:ext cx="1733792" cy="20862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A07C0A-70F3-463A-9CD9-C52E37334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5" y="4426085"/>
            <a:ext cx="2882553" cy="24274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838DF4-0AB5-4C38-BE33-1715D004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62" y="1612536"/>
            <a:ext cx="1355832" cy="162536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C97B8A9-523C-49D9-8394-18A569C704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r="46790" b="67653"/>
          <a:stretch/>
        </p:blipFill>
        <p:spPr>
          <a:xfrm flipH="1">
            <a:off x="6936376" y="42989"/>
            <a:ext cx="4863273" cy="22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37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.标题">
            <a:extLst>
              <a:ext uri="{FF2B5EF4-FFF2-40B4-BE49-F238E27FC236}">
                <a16:creationId xmlns:a16="http://schemas.microsoft.com/office/drawing/2014/main" id="{DB0B364B-E914-4CF9-855C-5C5FB7B62EB8}"/>
              </a:ext>
            </a:extLst>
          </p:cNvPr>
          <p:cNvSpPr txBox="1"/>
          <p:nvPr/>
        </p:nvSpPr>
        <p:spPr>
          <a:xfrm>
            <a:off x="2138682" y="2847063"/>
            <a:ext cx="8668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Just let it all out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AA09850-A849-40F7-82DB-D9DFB0C30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/>
          <a:stretch/>
        </p:blipFill>
        <p:spPr>
          <a:xfrm>
            <a:off x="-30480" y="1866902"/>
            <a:ext cx="2539999" cy="3068319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86DC10A-2859-4434-9C96-0F2D229E5FE0}"/>
              </a:ext>
            </a:extLst>
          </p:cNvPr>
          <p:cNvSpPr/>
          <p:nvPr/>
        </p:nvSpPr>
        <p:spPr>
          <a:xfrm rot="7500338">
            <a:off x="10609832" y="3953911"/>
            <a:ext cx="142240" cy="7289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CE11EDBE-4078-438D-B01B-D32A561C1D95}"/>
              </a:ext>
            </a:extLst>
          </p:cNvPr>
          <p:cNvSpPr/>
          <p:nvPr/>
        </p:nvSpPr>
        <p:spPr>
          <a:xfrm rot="5170020">
            <a:off x="10949182" y="2941243"/>
            <a:ext cx="142240" cy="7289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14BCE96-2986-4454-8E5C-FACE4EAE5BD0}"/>
              </a:ext>
            </a:extLst>
          </p:cNvPr>
          <p:cNvSpPr/>
          <p:nvPr/>
        </p:nvSpPr>
        <p:spPr>
          <a:xfrm rot="2819960">
            <a:off x="10420749" y="1959471"/>
            <a:ext cx="142240" cy="7289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98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标题">
            <a:extLst>
              <a:ext uri="{FF2B5EF4-FFF2-40B4-BE49-F238E27FC236}">
                <a16:creationId xmlns:a16="http://schemas.microsoft.com/office/drawing/2014/main" id="{12DAB092-27BC-481E-8B64-5EE9E23152DF}"/>
              </a:ext>
            </a:extLst>
          </p:cNvPr>
          <p:cNvSpPr txBox="1"/>
          <p:nvPr/>
        </p:nvSpPr>
        <p:spPr>
          <a:xfrm>
            <a:off x="4753727" y="216341"/>
            <a:ext cx="6741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 know </a:t>
            </a:r>
          </a:p>
          <a:p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cause </a:t>
            </a:r>
            <a:r>
              <a:rPr lang="en-US" altLang="zh-CN" sz="4800" b="1" dirty="0">
                <a:solidFill>
                  <a:srgbClr val="680C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enemy 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inside me</a:t>
            </a:r>
          </a:p>
        </p:txBody>
      </p:sp>
      <p:sp>
        <p:nvSpPr>
          <p:cNvPr id="3" name="1.标题">
            <a:extLst>
              <a:ext uri="{FF2B5EF4-FFF2-40B4-BE49-F238E27FC236}">
                <a16:creationId xmlns:a16="http://schemas.microsoft.com/office/drawing/2014/main" id="{4AB788B2-7656-4A84-B7BC-37B9384C9601}"/>
              </a:ext>
            </a:extLst>
          </p:cNvPr>
          <p:cNvSpPr txBox="1"/>
          <p:nvPr/>
        </p:nvSpPr>
        <p:spPr>
          <a:xfrm>
            <a:off x="5417756" y="2695614"/>
            <a:ext cx="6382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cause </a:t>
            </a:r>
            <a:r>
              <a:rPr lang="en-US" altLang="zh-CN" sz="5400" b="1" dirty="0">
                <a:solidFill>
                  <a:srgbClr val="680C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the enemy 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inside me</a:t>
            </a:r>
          </a:p>
        </p:txBody>
      </p:sp>
      <p:sp>
        <p:nvSpPr>
          <p:cNvPr id="4" name="1.标题">
            <a:extLst>
              <a:ext uri="{FF2B5EF4-FFF2-40B4-BE49-F238E27FC236}">
                <a16:creationId xmlns:a16="http://schemas.microsoft.com/office/drawing/2014/main" id="{05344C7B-844E-4480-8BE4-8A4764757BCF}"/>
              </a:ext>
            </a:extLst>
          </p:cNvPr>
          <p:cNvSpPr txBox="1"/>
          <p:nvPr/>
        </p:nvSpPr>
        <p:spPr>
          <a:xfrm>
            <a:off x="4753727" y="5718329"/>
            <a:ext cx="8708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D45F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Is holding me back…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ADF14B-4A82-4534-9038-033ECEB61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3000" l="5000" r="98400">
                        <a14:foregroundMark x1="89800" y1="14000" x2="89800" y2="14000"/>
                        <a14:foregroundMark x1="63200" y1="31500" x2="63200" y2="31500"/>
                        <a14:foregroundMark x1="58000" y1="31000" x2="58000" y2="31000"/>
                        <a14:foregroundMark x1="56600" y1="31250" x2="56600" y2="31250"/>
                        <a14:foregroundMark x1="55400" y1="33000" x2="55400" y2="33000"/>
                        <a14:foregroundMark x1="54200" y1="33000" x2="54200" y2="33000"/>
                        <a14:foregroundMark x1="94000" y1="19500" x2="94000" y2="19500"/>
                        <a14:foregroundMark x1="93600" y1="18250" x2="93600" y2="18250"/>
                        <a14:foregroundMark x1="85400" y1="8500" x2="85400" y2="8500"/>
                        <a14:foregroundMark x1="91400" y1="11500" x2="91400" y2="11500"/>
                        <a14:backgroundMark x1="29800" y1="65750" x2="29800" y2="65750"/>
                        <a14:backgroundMark x1="39800" y1="62750" x2="39800" y2="62750"/>
                        <a14:backgroundMark x1="36000" y1="64250" x2="36000" y2="64250"/>
                        <a14:backgroundMark x1="36800" y1="63500" x2="36800" y2="6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84" y="3572777"/>
            <a:ext cx="3433536" cy="27468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CD338D-9293-4402-A2E7-B0935C8D6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6 L 0.29675 0.0041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.标题">
            <a:extLst>
              <a:ext uri="{FF2B5EF4-FFF2-40B4-BE49-F238E27FC236}">
                <a16:creationId xmlns:a16="http://schemas.microsoft.com/office/drawing/2014/main" id="{8EB64039-32B7-4C3C-A240-5F7EDA81390C}"/>
              </a:ext>
            </a:extLst>
          </p:cNvPr>
          <p:cNvSpPr txBox="1"/>
          <p:nvPr/>
        </p:nvSpPr>
        <p:spPr>
          <a:xfrm>
            <a:off x="370114" y="737847"/>
            <a:ext cx="601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7F5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But we know THAT </a:t>
            </a:r>
          </a:p>
        </p:txBody>
      </p:sp>
      <p:sp>
        <p:nvSpPr>
          <p:cNvPr id="6" name="1.标题">
            <a:extLst>
              <a:ext uri="{FF2B5EF4-FFF2-40B4-BE49-F238E27FC236}">
                <a16:creationId xmlns:a16="http://schemas.microsoft.com/office/drawing/2014/main" id="{9A232865-4C2B-48B1-8D28-36D46B3ECC74}"/>
              </a:ext>
            </a:extLst>
          </p:cNvPr>
          <p:cNvSpPr txBox="1"/>
          <p:nvPr/>
        </p:nvSpPr>
        <p:spPr>
          <a:xfrm>
            <a:off x="3967842" y="2604820"/>
            <a:ext cx="9416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399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Something in the silence</a:t>
            </a:r>
          </a:p>
        </p:txBody>
      </p:sp>
      <p:sp>
        <p:nvSpPr>
          <p:cNvPr id="7" name="1.标题">
            <a:extLst>
              <a:ext uri="{FF2B5EF4-FFF2-40B4-BE49-F238E27FC236}">
                <a16:creationId xmlns:a16="http://schemas.microsoft.com/office/drawing/2014/main" id="{20424ED0-58D8-4B13-9EA8-FDB4E18CE60C}"/>
              </a:ext>
            </a:extLst>
          </p:cNvPr>
          <p:cNvSpPr txBox="1"/>
          <p:nvPr/>
        </p:nvSpPr>
        <p:spPr>
          <a:xfrm>
            <a:off x="1567543" y="1606611"/>
            <a:ext cx="1036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88BD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something in the silence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D893F-90B7-4EF5-A622-9385FD9F4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9"/>
          <a:stretch/>
        </p:blipFill>
        <p:spPr>
          <a:xfrm>
            <a:off x="-4952" y="3410283"/>
            <a:ext cx="12196952" cy="346948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B76881F-6CE6-4E81-AB51-90199DD79A26}"/>
              </a:ext>
            </a:extLst>
          </p:cNvPr>
          <p:cNvSpPr/>
          <p:nvPr/>
        </p:nvSpPr>
        <p:spPr>
          <a:xfrm>
            <a:off x="-1219200" y="241300"/>
            <a:ext cx="393700" cy="67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76157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36A9F39D-90C6-40FE-9E7C-16678B5E3B99}"/>
              </a:ext>
            </a:extLst>
          </p:cNvPr>
          <p:cNvCxnSpPr/>
          <p:nvPr/>
        </p:nvCxnSpPr>
        <p:spPr>
          <a:xfrm>
            <a:off x="-159657" y="1408200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3DB6D03A-E2D1-426E-A324-D74CF209C9E6}"/>
              </a:ext>
            </a:extLst>
          </p:cNvPr>
          <p:cNvCxnSpPr/>
          <p:nvPr/>
        </p:nvCxnSpPr>
        <p:spPr>
          <a:xfrm>
            <a:off x="-159657" y="3322882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9A86655E-DBA8-4C5A-B2A2-6C6544083367}"/>
              </a:ext>
            </a:extLst>
          </p:cNvPr>
          <p:cNvCxnSpPr/>
          <p:nvPr/>
        </p:nvCxnSpPr>
        <p:spPr>
          <a:xfrm>
            <a:off x="-159657" y="4280223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29EB6F15-A358-41C8-945F-32F12432DE7E}"/>
              </a:ext>
            </a:extLst>
          </p:cNvPr>
          <p:cNvCxnSpPr/>
          <p:nvPr/>
        </p:nvCxnSpPr>
        <p:spPr>
          <a:xfrm>
            <a:off x="-159657" y="2365541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1C01CCD8-F0F5-441E-95EF-F516E5BD3AE1}"/>
              </a:ext>
            </a:extLst>
          </p:cNvPr>
          <p:cNvCxnSpPr/>
          <p:nvPr/>
        </p:nvCxnSpPr>
        <p:spPr>
          <a:xfrm>
            <a:off x="-159657" y="6194905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D6819BBE-A832-4502-8E91-F08EBE5AA714}"/>
              </a:ext>
            </a:extLst>
          </p:cNvPr>
          <p:cNvCxnSpPr/>
          <p:nvPr/>
        </p:nvCxnSpPr>
        <p:spPr>
          <a:xfrm>
            <a:off x="-159657" y="5237564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3292148C-2203-434F-B048-A0E9FC292D4E}"/>
              </a:ext>
            </a:extLst>
          </p:cNvPr>
          <p:cNvCxnSpPr/>
          <p:nvPr/>
        </p:nvCxnSpPr>
        <p:spPr>
          <a:xfrm>
            <a:off x="-159657" y="450859"/>
            <a:ext cx="12511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D756BD79-B8D8-4689-AD08-51DB1245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29" y="1238164"/>
            <a:ext cx="4217811" cy="4217811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255334F1-0138-4851-8968-91519BCF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96" y="1209340"/>
            <a:ext cx="4217811" cy="42178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F7F2C7-1261-4877-80E1-6E6DE314B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6" y="1748609"/>
            <a:ext cx="3095898" cy="3095898"/>
          </a:xfrm>
          <a:prstGeom prst="flowChartConnector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67E545-582E-42D5-9327-DB9712943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5" y="1777431"/>
            <a:ext cx="3095899" cy="3095899"/>
          </a:xfrm>
          <a:prstGeom prst="flowChartConnector">
            <a:avLst/>
          </a:prstGeom>
        </p:spPr>
      </p:pic>
      <p:sp>
        <p:nvSpPr>
          <p:cNvPr id="3" name="1.标题">
            <a:extLst>
              <a:ext uri="{FF2B5EF4-FFF2-40B4-BE49-F238E27FC236}">
                <a16:creationId xmlns:a16="http://schemas.microsoft.com/office/drawing/2014/main" id="{0F8B2B72-9147-4A9E-AB6A-D40DF9C5C552}"/>
              </a:ext>
            </a:extLst>
          </p:cNvPr>
          <p:cNvSpPr txBox="1"/>
          <p:nvPr/>
        </p:nvSpPr>
        <p:spPr>
          <a:xfrm>
            <a:off x="500897" y="453019"/>
            <a:ext cx="6259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</a:p>
        </p:txBody>
      </p:sp>
      <p:sp>
        <p:nvSpPr>
          <p:cNvPr id="12" name="1.标题">
            <a:extLst>
              <a:ext uri="{FF2B5EF4-FFF2-40B4-BE49-F238E27FC236}">
                <a16:creationId xmlns:a16="http://schemas.microsoft.com/office/drawing/2014/main" id="{CF9428FC-89A9-4CE4-B6FA-CB84568B0B00}"/>
              </a:ext>
            </a:extLst>
          </p:cNvPr>
          <p:cNvSpPr txBox="1"/>
          <p:nvPr/>
        </p:nvSpPr>
        <p:spPr>
          <a:xfrm>
            <a:off x="5431818" y="5344307"/>
            <a:ext cx="6259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Get ready for it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AD1F59C-95A2-4980-9922-D68405843FA2}"/>
              </a:ext>
            </a:extLst>
          </p:cNvPr>
          <p:cNvCxnSpPr/>
          <p:nvPr/>
        </p:nvCxnSpPr>
        <p:spPr>
          <a:xfrm>
            <a:off x="3552581" y="1138560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4012435D-7DAE-4028-87E4-32FC0B37F697}"/>
              </a:ext>
            </a:extLst>
          </p:cNvPr>
          <p:cNvCxnSpPr/>
          <p:nvPr/>
        </p:nvCxnSpPr>
        <p:spPr>
          <a:xfrm>
            <a:off x="5245915" y="2831894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B39E4120-1BD3-44B6-A907-7D1A1F6DA014}"/>
              </a:ext>
            </a:extLst>
          </p:cNvPr>
          <p:cNvCxnSpPr/>
          <p:nvPr/>
        </p:nvCxnSpPr>
        <p:spPr>
          <a:xfrm>
            <a:off x="3552581" y="4525228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68237BD3-AD4E-4B16-BC79-7B1779971FA9}"/>
              </a:ext>
            </a:extLst>
          </p:cNvPr>
          <p:cNvCxnSpPr/>
          <p:nvPr/>
        </p:nvCxnSpPr>
        <p:spPr>
          <a:xfrm>
            <a:off x="1859246" y="2831894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50B1A9C-ED37-4822-9D28-EAF76477350E}"/>
              </a:ext>
            </a:extLst>
          </p:cNvPr>
          <p:cNvCxnSpPr/>
          <p:nvPr/>
        </p:nvCxnSpPr>
        <p:spPr>
          <a:xfrm>
            <a:off x="3845061" y="198500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4821816C-B119-4170-8280-064D3877521E}"/>
              </a:ext>
            </a:extLst>
          </p:cNvPr>
          <p:cNvCxnSpPr/>
          <p:nvPr/>
        </p:nvCxnSpPr>
        <p:spPr>
          <a:xfrm>
            <a:off x="4644138" y="336904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3B1ED15E-03E2-49FC-A15C-1416657FC48C}"/>
              </a:ext>
            </a:extLst>
          </p:cNvPr>
          <p:cNvCxnSpPr/>
          <p:nvPr/>
        </p:nvCxnSpPr>
        <p:spPr>
          <a:xfrm>
            <a:off x="3260097" y="416812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51EC4F5-02CB-4B29-BF06-73333B90DED5}"/>
              </a:ext>
            </a:extLst>
          </p:cNvPr>
          <p:cNvCxnSpPr/>
          <p:nvPr/>
        </p:nvCxnSpPr>
        <p:spPr>
          <a:xfrm>
            <a:off x="2461021" y="278408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010BB56C-E7EF-4E21-828C-A8DE5DF1097C}"/>
              </a:ext>
            </a:extLst>
          </p:cNvPr>
          <p:cNvCxnSpPr/>
          <p:nvPr/>
        </p:nvCxnSpPr>
        <p:spPr>
          <a:xfrm>
            <a:off x="4537502" y="1862512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DDD0A1AB-6AFD-45EA-9FEA-9E557FE8E412}"/>
              </a:ext>
            </a:extLst>
          </p:cNvPr>
          <p:cNvCxnSpPr/>
          <p:nvPr/>
        </p:nvCxnSpPr>
        <p:spPr>
          <a:xfrm>
            <a:off x="4537503" y="3832358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D15FCBB1-B1A4-4441-BDF9-A8CEAE909E2F}"/>
              </a:ext>
            </a:extLst>
          </p:cNvPr>
          <p:cNvCxnSpPr/>
          <p:nvPr/>
        </p:nvCxnSpPr>
        <p:spPr>
          <a:xfrm>
            <a:off x="2567656" y="3832358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8E9BFEF4-9467-4C39-903E-FA82EC38BB60}"/>
              </a:ext>
            </a:extLst>
          </p:cNvPr>
          <p:cNvCxnSpPr/>
          <p:nvPr/>
        </p:nvCxnSpPr>
        <p:spPr>
          <a:xfrm>
            <a:off x="2567656" y="1862511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DB98258C-9AC4-43F9-A4C0-59DCAE68E2CC}"/>
              </a:ext>
            </a:extLst>
          </p:cNvPr>
          <p:cNvCxnSpPr/>
          <p:nvPr/>
        </p:nvCxnSpPr>
        <p:spPr>
          <a:xfrm>
            <a:off x="4540681" y="2942675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4C6C0F1D-9E74-4DFC-BEDB-F3C1A755FA7E}"/>
              </a:ext>
            </a:extLst>
          </p:cNvPr>
          <p:cNvCxnSpPr/>
          <p:nvPr/>
        </p:nvCxnSpPr>
        <p:spPr>
          <a:xfrm>
            <a:off x="3817340" y="4195538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FC7A583-F8A6-454E-97DF-BD5D97C540AD}"/>
              </a:ext>
            </a:extLst>
          </p:cNvPr>
          <p:cNvCxnSpPr/>
          <p:nvPr/>
        </p:nvCxnSpPr>
        <p:spPr>
          <a:xfrm>
            <a:off x="2564477" y="3472197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A38D447A-9C33-472F-A9A7-368252A5A7BB}"/>
              </a:ext>
            </a:extLst>
          </p:cNvPr>
          <p:cNvCxnSpPr/>
          <p:nvPr/>
        </p:nvCxnSpPr>
        <p:spPr>
          <a:xfrm>
            <a:off x="3287818" y="2219334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A684EBE-596F-4388-B4D4-ADFA1EBD7572}"/>
              </a:ext>
            </a:extLst>
          </p:cNvPr>
          <p:cNvCxnSpPr/>
          <p:nvPr/>
        </p:nvCxnSpPr>
        <p:spPr>
          <a:xfrm>
            <a:off x="8561461" y="1016065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DFFAE3E9-A918-4D5F-B813-498CDA9C2929}"/>
              </a:ext>
            </a:extLst>
          </p:cNvPr>
          <p:cNvCxnSpPr/>
          <p:nvPr/>
        </p:nvCxnSpPr>
        <p:spPr>
          <a:xfrm>
            <a:off x="10254795" y="2709399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6222874-09F2-489C-B43A-18624716C606}"/>
              </a:ext>
            </a:extLst>
          </p:cNvPr>
          <p:cNvCxnSpPr/>
          <p:nvPr/>
        </p:nvCxnSpPr>
        <p:spPr>
          <a:xfrm>
            <a:off x="8561461" y="4402733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CD51C071-C4A7-4E5D-9AD2-96F6C48A3CB3}"/>
              </a:ext>
            </a:extLst>
          </p:cNvPr>
          <p:cNvCxnSpPr/>
          <p:nvPr/>
        </p:nvCxnSpPr>
        <p:spPr>
          <a:xfrm>
            <a:off x="6868126" y="2709399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42CE2E31-175B-4ABC-B918-05BE8F74B6DE}"/>
              </a:ext>
            </a:extLst>
          </p:cNvPr>
          <p:cNvCxnSpPr/>
          <p:nvPr/>
        </p:nvCxnSpPr>
        <p:spPr>
          <a:xfrm>
            <a:off x="8853941" y="186251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18B3AC3-71CF-4F94-B309-D583215EDDEE}"/>
              </a:ext>
            </a:extLst>
          </p:cNvPr>
          <p:cNvCxnSpPr/>
          <p:nvPr/>
        </p:nvCxnSpPr>
        <p:spPr>
          <a:xfrm>
            <a:off x="9653018" y="324655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3EAF98EA-1BF6-48D3-BFFB-C13F56C0D45A}"/>
              </a:ext>
            </a:extLst>
          </p:cNvPr>
          <p:cNvCxnSpPr/>
          <p:nvPr/>
        </p:nvCxnSpPr>
        <p:spPr>
          <a:xfrm>
            <a:off x="8268977" y="404562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77BFDED3-C3C3-4BAF-A954-EB3606F1EF55}"/>
              </a:ext>
            </a:extLst>
          </p:cNvPr>
          <p:cNvCxnSpPr/>
          <p:nvPr/>
        </p:nvCxnSpPr>
        <p:spPr>
          <a:xfrm>
            <a:off x="7469901" y="266158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B60A1E8-1C85-4CAE-80E0-807FE5522D7B}"/>
              </a:ext>
            </a:extLst>
          </p:cNvPr>
          <p:cNvCxnSpPr/>
          <p:nvPr/>
        </p:nvCxnSpPr>
        <p:spPr>
          <a:xfrm>
            <a:off x="9546382" y="1740017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FAE6F276-D106-4572-9BAF-08C17D1E1CD8}"/>
              </a:ext>
            </a:extLst>
          </p:cNvPr>
          <p:cNvCxnSpPr/>
          <p:nvPr/>
        </p:nvCxnSpPr>
        <p:spPr>
          <a:xfrm>
            <a:off x="9546383" y="3709863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D7380ECC-1077-4462-B064-EA3F671AFAF0}"/>
              </a:ext>
            </a:extLst>
          </p:cNvPr>
          <p:cNvCxnSpPr/>
          <p:nvPr/>
        </p:nvCxnSpPr>
        <p:spPr>
          <a:xfrm>
            <a:off x="7576536" y="3709863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E63597A5-940C-411B-A7D2-319D4C0E9C31}"/>
              </a:ext>
            </a:extLst>
          </p:cNvPr>
          <p:cNvCxnSpPr/>
          <p:nvPr/>
        </p:nvCxnSpPr>
        <p:spPr>
          <a:xfrm>
            <a:off x="7576536" y="1740016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53522FD2-519C-4E1A-B4CC-7D6A13D7151B}"/>
              </a:ext>
            </a:extLst>
          </p:cNvPr>
          <p:cNvCxnSpPr/>
          <p:nvPr/>
        </p:nvCxnSpPr>
        <p:spPr>
          <a:xfrm>
            <a:off x="9549561" y="2820180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ECD972DA-E0F7-4206-A018-FCE15DD0638B}"/>
              </a:ext>
            </a:extLst>
          </p:cNvPr>
          <p:cNvCxnSpPr/>
          <p:nvPr/>
        </p:nvCxnSpPr>
        <p:spPr>
          <a:xfrm>
            <a:off x="8826220" y="4073043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C6309C6-9609-4525-8DC2-F88A26E70C8A}"/>
              </a:ext>
            </a:extLst>
          </p:cNvPr>
          <p:cNvCxnSpPr/>
          <p:nvPr/>
        </p:nvCxnSpPr>
        <p:spPr>
          <a:xfrm>
            <a:off x="7573357" y="3349702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22E6E989-F917-4214-B202-9D14E4EBAEEE}"/>
              </a:ext>
            </a:extLst>
          </p:cNvPr>
          <p:cNvCxnSpPr/>
          <p:nvPr/>
        </p:nvCxnSpPr>
        <p:spPr>
          <a:xfrm>
            <a:off x="8296698" y="2096839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F5CD2A1B-675F-4035-9DEE-BCD2D48D6DFB}"/>
              </a:ext>
            </a:extLst>
          </p:cNvPr>
          <p:cNvCxnSpPr/>
          <p:nvPr/>
        </p:nvCxnSpPr>
        <p:spPr>
          <a:xfrm>
            <a:off x="3567322" y="1116764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11F23516-C514-4BC5-9656-834C889E8DB3}"/>
              </a:ext>
            </a:extLst>
          </p:cNvPr>
          <p:cNvCxnSpPr/>
          <p:nvPr/>
        </p:nvCxnSpPr>
        <p:spPr>
          <a:xfrm>
            <a:off x="5260656" y="2810098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3A30BC4A-0EC9-45DA-87FB-F01FB057BA95}"/>
              </a:ext>
            </a:extLst>
          </p:cNvPr>
          <p:cNvCxnSpPr/>
          <p:nvPr/>
        </p:nvCxnSpPr>
        <p:spPr>
          <a:xfrm>
            <a:off x="3567322" y="4503432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81321873-97B6-4B57-8407-31A783D431D8}"/>
              </a:ext>
            </a:extLst>
          </p:cNvPr>
          <p:cNvCxnSpPr/>
          <p:nvPr/>
        </p:nvCxnSpPr>
        <p:spPr>
          <a:xfrm>
            <a:off x="1873987" y="2810098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3EF7542F-8A93-4A0A-AAB3-E095D6EEC62A}"/>
              </a:ext>
            </a:extLst>
          </p:cNvPr>
          <p:cNvCxnSpPr/>
          <p:nvPr/>
        </p:nvCxnSpPr>
        <p:spPr>
          <a:xfrm>
            <a:off x="3859802" y="1963210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4A32A4F3-D86B-4E28-A9D3-F386BAE9FB5D}"/>
              </a:ext>
            </a:extLst>
          </p:cNvPr>
          <p:cNvCxnSpPr/>
          <p:nvPr/>
        </p:nvCxnSpPr>
        <p:spPr>
          <a:xfrm>
            <a:off x="4658879" y="3347250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A0785463-1E8A-468C-8399-7D8283004993}"/>
              </a:ext>
            </a:extLst>
          </p:cNvPr>
          <p:cNvCxnSpPr/>
          <p:nvPr/>
        </p:nvCxnSpPr>
        <p:spPr>
          <a:xfrm>
            <a:off x="3274838" y="4146325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A710D429-3C99-41C1-85EF-D68715A5D796}"/>
              </a:ext>
            </a:extLst>
          </p:cNvPr>
          <p:cNvCxnSpPr/>
          <p:nvPr/>
        </p:nvCxnSpPr>
        <p:spPr>
          <a:xfrm>
            <a:off x="2475762" y="2762285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D575BA2D-747E-4F36-80F5-2CE252E9180F}"/>
              </a:ext>
            </a:extLst>
          </p:cNvPr>
          <p:cNvCxnSpPr/>
          <p:nvPr/>
        </p:nvCxnSpPr>
        <p:spPr>
          <a:xfrm>
            <a:off x="4552243" y="1840716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EE7F730D-F94E-4211-AAA3-61115FFFF019}"/>
              </a:ext>
            </a:extLst>
          </p:cNvPr>
          <p:cNvCxnSpPr/>
          <p:nvPr/>
        </p:nvCxnSpPr>
        <p:spPr>
          <a:xfrm>
            <a:off x="4552244" y="3810562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0A20EA57-3BDE-4A3D-B729-6EC201167783}"/>
              </a:ext>
            </a:extLst>
          </p:cNvPr>
          <p:cNvCxnSpPr/>
          <p:nvPr/>
        </p:nvCxnSpPr>
        <p:spPr>
          <a:xfrm>
            <a:off x="2582397" y="3810562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BD0E06AC-AF80-456D-8C5A-35DE2C7CF312}"/>
              </a:ext>
            </a:extLst>
          </p:cNvPr>
          <p:cNvCxnSpPr/>
          <p:nvPr/>
        </p:nvCxnSpPr>
        <p:spPr>
          <a:xfrm>
            <a:off x="2582397" y="1840715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CC86E88E-939A-47D3-B6C7-46C685610DBB}"/>
              </a:ext>
            </a:extLst>
          </p:cNvPr>
          <p:cNvCxnSpPr/>
          <p:nvPr/>
        </p:nvCxnSpPr>
        <p:spPr>
          <a:xfrm>
            <a:off x="4555422" y="2920879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839A68A6-4140-45DE-AEDE-3CCCCA7B25CB}"/>
              </a:ext>
            </a:extLst>
          </p:cNvPr>
          <p:cNvCxnSpPr/>
          <p:nvPr/>
        </p:nvCxnSpPr>
        <p:spPr>
          <a:xfrm>
            <a:off x="3832081" y="4173742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6AC541A7-3C68-4D9B-A6A3-3687C2955FDA}"/>
              </a:ext>
            </a:extLst>
          </p:cNvPr>
          <p:cNvCxnSpPr/>
          <p:nvPr/>
        </p:nvCxnSpPr>
        <p:spPr>
          <a:xfrm>
            <a:off x="2579218" y="3450401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C155AC06-29CA-42ED-B2CF-1C186DBF76A9}"/>
              </a:ext>
            </a:extLst>
          </p:cNvPr>
          <p:cNvCxnSpPr/>
          <p:nvPr/>
        </p:nvCxnSpPr>
        <p:spPr>
          <a:xfrm>
            <a:off x="3302559" y="2197538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52EA731C-14FB-4899-863C-F9DC704B1E57}"/>
              </a:ext>
            </a:extLst>
          </p:cNvPr>
          <p:cNvCxnSpPr/>
          <p:nvPr/>
        </p:nvCxnSpPr>
        <p:spPr>
          <a:xfrm>
            <a:off x="8561461" y="1016065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3A6D38FD-737F-4F4E-8F85-ACE7A5775EC1}"/>
              </a:ext>
            </a:extLst>
          </p:cNvPr>
          <p:cNvCxnSpPr/>
          <p:nvPr/>
        </p:nvCxnSpPr>
        <p:spPr>
          <a:xfrm>
            <a:off x="10254795" y="2709399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8AA277A3-7AD9-4BD2-A599-076CB92A43DC}"/>
              </a:ext>
            </a:extLst>
          </p:cNvPr>
          <p:cNvCxnSpPr/>
          <p:nvPr/>
        </p:nvCxnSpPr>
        <p:spPr>
          <a:xfrm>
            <a:off x="8561461" y="4402733"/>
            <a:ext cx="0" cy="1471084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B2C40131-1010-4013-BEBF-33D3CBFC2DBE}"/>
              </a:ext>
            </a:extLst>
          </p:cNvPr>
          <p:cNvCxnSpPr/>
          <p:nvPr/>
        </p:nvCxnSpPr>
        <p:spPr>
          <a:xfrm>
            <a:off x="6868126" y="2709399"/>
            <a:ext cx="0" cy="1471085"/>
          </a:xfrm>
          <a:prstGeom prst="line">
            <a:avLst/>
          </a:prstGeom>
          <a:ln w="762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FB6161C0-BFCE-4AEA-8673-40317F1522A9}"/>
              </a:ext>
            </a:extLst>
          </p:cNvPr>
          <p:cNvCxnSpPr/>
          <p:nvPr/>
        </p:nvCxnSpPr>
        <p:spPr>
          <a:xfrm>
            <a:off x="8853941" y="186251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65319522-909B-4B5A-949D-214558F5D901}"/>
              </a:ext>
            </a:extLst>
          </p:cNvPr>
          <p:cNvCxnSpPr/>
          <p:nvPr/>
        </p:nvCxnSpPr>
        <p:spPr>
          <a:xfrm>
            <a:off x="9653018" y="3246551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9366E0D0-5E7A-40D6-A3C4-79DBC4948A78}"/>
              </a:ext>
            </a:extLst>
          </p:cNvPr>
          <p:cNvCxnSpPr/>
          <p:nvPr/>
        </p:nvCxnSpPr>
        <p:spPr>
          <a:xfrm>
            <a:off x="8268977" y="404562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53A7ACBC-E25D-4958-849C-E17C561FA085}"/>
              </a:ext>
            </a:extLst>
          </p:cNvPr>
          <p:cNvCxnSpPr/>
          <p:nvPr/>
        </p:nvCxnSpPr>
        <p:spPr>
          <a:xfrm>
            <a:off x="7469901" y="2661586"/>
            <a:ext cx="0" cy="981743"/>
          </a:xfrm>
          <a:prstGeom prst="line">
            <a:avLst/>
          </a:prstGeom>
          <a:ln w="381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8B58B1EA-7E34-41E8-A487-68108EA6135C}"/>
              </a:ext>
            </a:extLst>
          </p:cNvPr>
          <p:cNvCxnSpPr/>
          <p:nvPr/>
        </p:nvCxnSpPr>
        <p:spPr>
          <a:xfrm>
            <a:off x="9546382" y="1740017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CC8677B4-12BA-4B35-9DF1-8BDD48F84166}"/>
              </a:ext>
            </a:extLst>
          </p:cNvPr>
          <p:cNvCxnSpPr/>
          <p:nvPr/>
        </p:nvCxnSpPr>
        <p:spPr>
          <a:xfrm>
            <a:off x="9546383" y="3709863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610F0442-D5E6-44C8-872A-F494F0A18AE2}"/>
              </a:ext>
            </a:extLst>
          </p:cNvPr>
          <p:cNvCxnSpPr/>
          <p:nvPr/>
        </p:nvCxnSpPr>
        <p:spPr>
          <a:xfrm>
            <a:off x="7576536" y="3709863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04A77A50-9EFA-4E81-8438-1B0426628E96}"/>
              </a:ext>
            </a:extLst>
          </p:cNvPr>
          <p:cNvCxnSpPr/>
          <p:nvPr/>
        </p:nvCxnSpPr>
        <p:spPr>
          <a:xfrm>
            <a:off x="7576536" y="1740016"/>
            <a:ext cx="0" cy="1440000"/>
          </a:xfrm>
          <a:prstGeom prst="line">
            <a:avLst/>
          </a:prstGeom>
          <a:ln w="1270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6B780314-6BB6-4EEF-B9BD-3AEF5F9B5EFC}"/>
              </a:ext>
            </a:extLst>
          </p:cNvPr>
          <p:cNvCxnSpPr/>
          <p:nvPr/>
        </p:nvCxnSpPr>
        <p:spPr>
          <a:xfrm>
            <a:off x="9549561" y="2820180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ACD8F381-3614-45BF-9441-B15C42DF3FE0}"/>
              </a:ext>
            </a:extLst>
          </p:cNvPr>
          <p:cNvCxnSpPr/>
          <p:nvPr/>
        </p:nvCxnSpPr>
        <p:spPr>
          <a:xfrm>
            <a:off x="8826220" y="4073043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5F3F0695-764A-4A8E-AF62-9F24F7B17FB2}"/>
              </a:ext>
            </a:extLst>
          </p:cNvPr>
          <p:cNvCxnSpPr/>
          <p:nvPr/>
        </p:nvCxnSpPr>
        <p:spPr>
          <a:xfrm>
            <a:off x="7573357" y="3349702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8F8F0DA8-F604-49A9-89DF-2FBD664F3AD2}"/>
              </a:ext>
            </a:extLst>
          </p:cNvPr>
          <p:cNvCxnSpPr/>
          <p:nvPr/>
        </p:nvCxnSpPr>
        <p:spPr>
          <a:xfrm>
            <a:off x="8296698" y="2096839"/>
            <a:ext cx="0" cy="720000"/>
          </a:xfrm>
          <a:prstGeom prst="line">
            <a:avLst/>
          </a:prstGeom>
          <a:ln w="57150" cap="rnd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1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fractur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1614 -0.00578 L 3.541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333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26" presetClass="emph" presetSubtype="0" repeatCount="indefinite" fill="hold" grpId="2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0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69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7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900000">
                                      <p:cBhvr>
                                        <p:cTn id="86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8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8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6300000">
                                      <p:cBhvr>
                                        <p:cTn id="95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9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9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1700000">
                                      <p:cBhvr>
                                        <p:cTn id="104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0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0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7100000">
                                      <p:cBhvr>
                                        <p:cTn id="113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1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1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2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2700000">
                                      <p:cBhvr>
                                        <p:cTn id="130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3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3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3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3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3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3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8100000">
                                      <p:cBhvr>
                                        <p:cTn id="139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4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4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4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4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4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4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13500000">
                                      <p:cBhvr>
                                        <p:cTn id="148" dur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5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5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5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5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5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5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18900000">
                                      <p:cBhvr>
                                        <p:cTn id="157" dur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5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6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6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6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6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6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4500000">
                                      <p:cBhvr>
                                        <p:cTn id="174" dur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7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7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7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7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9900000">
                                      <p:cBhvr>
                                        <p:cTn id="183" dur="1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8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8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5300000">
                                      <p:cBhvr>
                                        <p:cTn id="192" dur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19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19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20700000">
                                      <p:cBhvr>
                                        <p:cTn id="201" dur="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0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0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0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0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0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0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1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1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5" dur="1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2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2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4" dur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3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3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43" dur="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4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4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5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900000">
                                      <p:cBhvr>
                                        <p:cTn id="260" dur="1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6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6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6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6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6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6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6300000">
                                      <p:cBhvr>
                                        <p:cTn id="269" dur="1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7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7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7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7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7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7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1700000">
                                      <p:cBhvr>
                                        <p:cTn id="278" dur="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8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8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8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8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8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8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8" presetClass="emph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7100000">
                                      <p:cBhvr>
                                        <p:cTn id="287" dur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0" presetClass="entr" presetSubtype="0" fill="hold" nodeType="withEffect">
                                  <p:stCondLst>
                                    <p:cond delay="48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28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9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9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9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9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29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2700000">
                                      <p:cBhvr>
                                        <p:cTn id="304" dur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0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0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0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0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8100000">
                                      <p:cBhvr>
                                        <p:cTn id="313" dur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1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1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13500000">
                                      <p:cBhvr>
                                        <p:cTn id="322" dur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2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2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8" presetClass="emph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Rot by="18900000">
                                      <p:cBhvr>
                                        <p:cTn id="331" dur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2" presetID="0" presetClass="entr" presetSubtype="0" fill="hold" nodeType="withEffect">
                                  <p:stCondLst>
                                    <p:cond delay="96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3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3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3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3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3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3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4500000">
                                      <p:cBhvr>
                                        <p:cTn id="348" dur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5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5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5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5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5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5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9900000">
                                      <p:cBhvr>
                                        <p:cTn id="357" dur="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5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5300000">
                                      <p:cBhvr>
                                        <p:cTn id="366" dur="1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7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6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6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8" presetClass="emph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20700000">
                                      <p:cBhvr>
                                        <p:cTn id="375" dur="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0" presetClass="entr" presetSubtype="0" fill="hold" nodeType="withEffect">
                                  <p:stCondLst>
                                    <p:cond delay="144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37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7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8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8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38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654"/>
                            </p:stCondLst>
                            <p:childTnLst>
                              <p:par>
                                <p:cTn id="384" presetID="32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7904"/>
                            </p:stCondLst>
                            <p:childTnLst>
                              <p:par>
                                <p:cTn id="397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3.7037E-6 L 0.41875 -0.00439 " pathEditMode="relative" rAng="0" ptsTypes="AA">
                                      <p:cBhvr>
                                        <p:cTn id="3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23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4.44444E-6 L -0.41875 0.0044 " pathEditMode="relative" rAng="0" ptsTypes="AA">
                                      <p:cBhvr>
                                        <p:cTn id="4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417"/>
                                    </p:animMotion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1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1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1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1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1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1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4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1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426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7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2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2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6200000">
                                      <p:cBhvr>
                                        <p:cTn id="435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3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3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4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4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4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452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3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5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5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6300000">
                                      <p:cBhvr>
                                        <p:cTn id="461" dur="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2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6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6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1700000">
                                      <p:cBhvr>
                                        <p:cTn id="470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1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7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7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7100000">
                                      <p:cBhvr>
                                        <p:cTn id="479" dur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0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8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8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700000">
                                      <p:cBhvr>
                                        <p:cTn id="496" dur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7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49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49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8100000">
                                      <p:cBhvr>
                                        <p:cTn id="505" dur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6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0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0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3500000">
                                      <p:cBhvr>
                                        <p:cTn id="514" dur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1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1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900000">
                                      <p:cBhvr>
                                        <p:cTn id="523" dur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4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2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2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3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500000">
                                      <p:cBhvr>
                                        <p:cTn id="540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4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4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900000">
                                      <p:cBhvr>
                                        <p:cTn id="54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0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5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5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300000">
                                      <p:cBhvr>
                                        <p:cTn id="558" dur="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6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6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0700000">
                                      <p:cBhvr>
                                        <p:cTn id="567" dur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6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7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8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8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591" dur="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2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59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9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9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9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9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59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600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0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0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0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0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0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0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6200000">
                                      <p:cBhvr>
                                        <p:cTn id="609" dur="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0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1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1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1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1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1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1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626" dur="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2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2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6300000">
                                      <p:cBhvr>
                                        <p:cTn id="635" dur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6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3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3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1700000">
                                      <p:cBhvr>
                                        <p:cTn id="644" dur="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4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4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7100000">
                                      <p:cBhvr>
                                        <p:cTn id="65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4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5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5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6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700000">
                                      <p:cBhvr>
                                        <p:cTn id="670" dur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7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7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8100000">
                                      <p:cBhvr>
                                        <p:cTn id="679" dur="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0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8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8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8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8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8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8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3500000">
                                      <p:cBhvr>
                                        <p:cTn id="688" dur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9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9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92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9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9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695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900000">
                                      <p:cBhvr>
                                        <p:cTn id="69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699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00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01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02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03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04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500000">
                                      <p:cBhvr>
                                        <p:cTn id="714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71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1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18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1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1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900000">
                                      <p:cBhvr>
                                        <p:cTn id="723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4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72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7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2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0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300000">
                                      <p:cBhvr>
                                        <p:cTn id="7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73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6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39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0700000">
                                      <p:cBhvr>
                                        <p:cTn id="741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 additive="base" accumulate="none">
                                        <p:cTn id="743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-(#ppt_x-#ppt_h/2*cos(pi/2-ppt_r/180*pi)*9/16))*$^8+(#ppt_x-#ppt_h/2*cos(pi/2-ppt_r/180*pi)*9/16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4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(#ppt_y+#ppt_h/2*sin(pi/2-ppt_r/180*pi)))*$^8+(#ppt_y+#ppt_h/2*sin(pi/2-ppt_r/180*pi)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5" dur="7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(#ppt_h-0)*$^8+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6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(#ppt_x+#ppt_h/2*cos(pi/2-ppt_r/180*pi)*9/16)-((#ppt_x+#ppt_h/2*cos(pi/2-ppt_r/180*pi)*9/16)-#ppt_x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7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(#ppt_y-#ppt_h/2*sin(pi/2-ppt_r/180*pi))-((#ppt_y-#ppt_h/2*sin(pi/2-ppt_r/180*pi))-#ppt_y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 additive="base" accumulate="none">
                                        <p:cTn id="748" dur="78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0-(0-#ppt_h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6" presetID="34" presetClass="emph" presetSubtype="0" fill="hold" grpId="1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1615 -0.00579 L -3.54167E-6 -0.07222 " pathEditMode="relative" rAng="0" ptsTypes="AA">
                                      <p:cBhvr>
                                        <p:cTn id="7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3333"/>
                                    </p:animMotion>
                                    <p:animRot by="1500000">
                                      <p:cBhvr>
                                        <p:cTn id="7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26" presetClass="emph" presetSubtype="0" repeatCount="indefinite" fill="hold" grpId="2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11154"/>
                            </p:stCondLst>
                            <p:childTnLst>
                              <p:par>
                                <p:cTn id="7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8" dur="1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1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4" dur="1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7" dur="1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0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3" dur="1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6" dur="1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12" grpId="0"/>
      <p:bldP spid="12" grpId="1"/>
      <p:bldP spid="12" grpId="2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宽屏</PresentationFormat>
  <Paragraphs>83</Paragraphs>
  <Slides>25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等线 Light</vt:lpstr>
      <vt:lpstr>华文行楷</vt:lpstr>
      <vt:lpstr>华文新魏</vt:lpstr>
      <vt:lpstr>Algerian</vt:lpstr>
      <vt:lpstr>Arial</vt:lpstr>
      <vt:lpstr>Broadway</vt:lpstr>
      <vt:lpstr>Segoe Script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邓 颖</dc:creator>
  <cp:lastModifiedBy>邓 颖</cp:lastModifiedBy>
  <cp:revision>122</cp:revision>
  <dcterms:created xsi:type="dcterms:W3CDTF">2019-06-07T07:06:26Z</dcterms:created>
  <dcterms:modified xsi:type="dcterms:W3CDTF">2019-06-09T08:18:47Z</dcterms:modified>
</cp:coreProperties>
</file>