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3"/>
    <p:sldId id="260" r:id="rId4"/>
    <p:sldId id="257" r:id="rId5"/>
    <p:sldId id="261" r:id="rId6"/>
    <p:sldId id="262" r:id="rId7"/>
    <p:sldId id="264" r:id="rId8"/>
    <p:sldId id="267" r:id="rId9"/>
    <p:sldId id="266" r:id="rId10"/>
    <p:sldId id="268" r:id="rId12"/>
    <p:sldId id="269" r:id="rId13"/>
    <p:sldId id="271" r:id="rId14"/>
    <p:sldId id="270" r:id="rId15"/>
    <p:sldId id="272" r:id="rId16"/>
    <p:sldId id="265" r:id="rId17"/>
    <p:sldId id="263" r:id="rId18"/>
    <p:sldId id="273" r:id="rId19"/>
    <p:sldId id="274" r:id="rId20"/>
    <p:sldId id="279" r:id="rId21"/>
    <p:sldId id="276" r:id="rId22"/>
    <p:sldId id="277" r:id="rId23"/>
    <p:sldId id="278" r:id="rId24"/>
    <p:sldId id="275" r:id="rId25"/>
    <p:sldId id="281" r:id="rId26"/>
    <p:sldId id="280" r:id="rId27"/>
    <p:sldId id="282" r:id="rId28"/>
    <p:sldId id="283" r:id="rId29"/>
    <p:sldId id="284" r:id="rId30"/>
    <p:sldId id="291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2" r:id="rId40"/>
    <p:sldId id="304" r:id="rId41"/>
    <p:sldId id="303" r:id="rId42"/>
    <p:sldId id="301" r:id="rId4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6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-570" y="-96"/>
      </p:cViewPr>
      <p:guideLst>
        <p:guide orient="horz" pos="2165"/>
        <p:guide pos="38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16" y="1122363"/>
            <a:ext cx="914409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16" y="3602038"/>
            <a:ext cx="914409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89" y="365125"/>
            <a:ext cx="2628927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8" y="365125"/>
            <a:ext cx="7734379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9" y="1709738"/>
            <a:ext cx="1051570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9" y="4589463"/>
            <a:ext cx="1051570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8" y="1825625"/>
            <a:ext cx="5181653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63" y="1825625"/>
            <a:ext cx="5181653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365125"/>
            <a:ext cx="10515708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6" y="1681163"/>
            <a:ext cx="5157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6" y="2505075"/>
            <a:ext cx="51578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63" y="1681163"/>
            <a:ext cx="518324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63" y="2505075"/>
            <a:ext cx="518324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41" y="987425"/>
            <a:ext cx="617226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41" y="987425"/>
            <a:ext cx="617226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8" y="365125"/>
            <a:ext cx="105157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8" y="1825625"/>
            <a:ext cx="105157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8" y="6356350"/>
            <a:ext cx="2743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41" y="6356350"/>
            <a:ext cx="4114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88" y="6356350"/>
            <a:ext cx="2743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.xml"/><Relationship Id="rId4" Type="http://schemas.openxmlformats.org/officeDocument/2006/relationships/image" Target="../media/image2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K:\fall asleep歌曲视频\图\o-AVERAGE-NIGHT-SLEEP-facebook.jpgo-AVERAGE-NIGHT-SLEEP-facebook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-5715" y="-15240"/>
            <a:ext cx="12203430" cy="688848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0160" y="2511425"/>
            <a:ext cx="12202795" cy="233172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sz="2800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1397635" y="2633980"/>
            <a:ext cx="979487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/>
            <a:r>
              <a:rPr lang="zh-CN" altLang="en-US" sz="32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歌曲：</a:t>
            </a:r>
            <a:r>
              <a:rPr lang="en-US" altLang="zh-CN" sz="32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Fall Asleep</a:t>
            </a:r>
            <a:endParaRPr lang="en-US" altLang="zh-CN" sz="32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l"/>
            <a:r>
              <a:rPr lang="zh-CN" altLang="en-US" sz="32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知识点：短语</a:t>
            </a:r>
            <a:r>
              <a:rPr lang="en-US" altLang="zh-CN" sz="32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fall asleep</a:t>
            </a:r>
            <a:endParaRPr lang="en-US" altLang="zh-CN" sz="32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l"/>
            <a:r>
              <a:rPr lang="zh-CN" altLang="en-US" sz="3200" b="1" dirty="0">
                <a:latin typeface="方正启体简体" panose="03000509000000000000" charset="-122"/>
                <a:ea typeface="方正启体简体" panose="03000509000000000000" charset="-122"/>
              </a:rPr>
              <a:t>作者：</a:t>
            </a:r>
            <a:r>
              <a:rPr lang="zh-CN" altLang="en-US" sz="3200" b="1" dirty="0" smtClean="0">
                <a:latin typeface="方正启体简体" panose="03000509000000000000" charset="-122"/>
                <a:ea typeface="方正启体简体" panose="03000509000000000000" charset="-122"/>
              </a:rPr>
              <a:t>华南师范大学外国语言文化学院 林洁蓉</a:t>
            </a:r>
            <a:endParaRPr lang="zh-CN" altLang="en-US" sz="3200" b="1" dirty="0" smtClean="0">
              <a:latin typeface="方正启体简体" panose="03000509000000000000" charset="-122"/>
              <a:ea typeface="方正启体简体" panose="03000509000000000000" charset="-122"/>
            </a:endParaRPr>
          </a:p>
          <a:p>
            <a:pPr algn="l"/>
            <a:r>
              <a:rPr lang="zh-CN" altLang="en-US" sz="3200" b="1" dirty="0">
                <a:latin typeface="方正启体简体" panose="03000509000000000000" charset="-122"/>
                <a:ea typeface="方正启体简体" panose="03000509000000000000" charset="-122"/>
              </a:rPr>
              <a:t>      河源市龙川县第一中学初中部 朱惠梅</a:t>
            </a:r>
            <a:endParaRPr lang="zh-CN" altLang="en-US" sz="3200" b="1" dirty="0">
              <a:latin typeface="方正启体简体" panose="03000509000000000000" charset="-122"/>
              <a:ea typeface="方正启体简体" panose="03000509000000000000" charset="-122"/>
            </a:endParaRPr>
          </a:p>
          <a:p>
            <a:pPr algn="l"/>
            <a:endParaRPr lang="zh-CN" altLang="en-US" sz="32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  <p:pic>
        <p:nvPicPr>
          <p:cNvPr id="2" name="未命名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635" y="576834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5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ldLvl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K:\fall asleep歌曲视频\图\girl-sleeping.jpggirl-sleeping"/>
          <p:cNvPicPr>
            <a:picLocks noChangeAspect="1"/>
          </p:cNvPicPr>
          <p:nvPr/>
        </p:nvPicPr>
        <p:blipFill>
          <a:blip r:embed="rId1" cstate="print"/>
          <a:srcRect t="9818" b="13712"/>
          <a:stretch>
            <a:fillRect/>
          </a:stretch>
        </p:blipFill>
        <p:spPr>
          <a:xfrm>
            <a:off x="-22225" y="-104775"/>
            <a:ext cx="13089255" cy="69672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22225" y="5211445"/>
            <a:ext cx="6143625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-22225" y="5211445"/>
            <a:ext cx="618299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 just want to </a:t>
            </a:r>
            <a:r>
              <a:rPr lang="en-US" altLang="zh-CN" sz="3600" b="1" dirty="0">
                <a:solidFill>
                  <a:srgbClr val="C00000"/>
                </a:solidFill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fall asleep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我只想安然入睡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K:\fall asleep歌曲视频\图\77777.jpg77777"/>
          <p:cNvPicPr>
            <a:picLocks noChangeAspect="1"/>
          </p:cNvPicPr>
          <p:nvPr/>
        </p:nvPicPr>
        <p:blipFill>
          <a:blip r:embed="rId1" cstate="print"/>
          <a:srcRect t="6174" b="21290"/>
          <a:stretch>
            <a:fillRect/>
          </a:stretch>
        </p:blipFill>
        <p:spPr>
          <a:xfrm>
            <a:off x="-12700" y="-42545"/>
            <a:ext cx="12360910" cy="693229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" y="4537523"/>
            <a:ext cx="5217459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-13335" y="4483735"/>
            <a:ext cx="5252309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 just want to </a:t>
            </a:r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fall asleep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我只想安然入睡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K:\fall asleep歌曲视频\图\How-to-Get-a-Good-Nights-Sleep-With-Crohns-Disease-1440x810.jpgHow-to-Get-a-Good-Nights-Sleep-With-Crohns-Disease-1440x810"/>
          <p:cNvPicPr>
            <a:picLocks noChangeAspect="1"/>
          </p:cNvPicPr>
          <p:nvPr/>
        </p:nvPicPr>
        <p:blipFill>
          <a:blip r:embed="rId1" cstate="print"/>
          <a:srcRect t="11182" b="14134"/>
          <a:stretch>
            <a:fillRect/>
          </a:stretch>
        </p:blipFill>
        <p:spPr>
          <a:xfrm>
            <a:off x="-13970" y="-75565"/>
            <a:ext cx="12219940" cy="712724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3970" y="1572260"/>
            <a:ext cx="6332855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-13970" y="1514475"/>
            <a:ext cx="659257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 just want to </a:t>
            </a:r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fall asleep</a:t>
            </a:r>
            <a:endParaRPr lang="en-US" altLang="zh-CN" sz="3600" b="1" dirty="0">
              <a:solidFill>
                <a:schemeClr val="accent4">
                  <a:lumMod val="75000"/>
                </a:schemeClr>
              </a:solidFill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我只想安然入睡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K:\fall asleep歌曲视频\图\pohgas5b0g.jpgpohgas5b0g"/>
          <p:cNvPicPr>
            <a:picLocks noChangeAspect="1"/>
          </p:cNvPicPr>
          <p:nvPr/>
        </p:nvPicPr>
        <p:blipFill>
          <a:blip r:embed="rId1" cstate="print"/>
          <a:srcRect t="13185" b="9428"/>
          <a:stretch>
            <a:fillRect/>
          </a:stretch>
        </p:blipFill>
        <p:spPr>
          <a:xfrm>
            <a:off x="-6985" y="-180975"/>
            <a:ext cx="12205970" cy="70662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865111" y="4571365"/>
            <a:ext cx="4326890" cy="132334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7865110" y="4571365"/>
            <a:ext cx="429831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Inside your arms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在你的臂弯里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24382835_archive_Las_mujeres_latinas_tienen_los_salarios_mas_bajos_de_Estados_Unidos_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905" y="-59055"/>
            <a:ext cx="12195175" cy="700722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84455" y="5561965"/>
            <a:ext cx="12278360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1710055" y="5533390"/>
            <a:ext cx="87725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I’m always worrying when I’m awake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醒来时，我总是无比担心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o-BOOK-READING-facebook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9050" y="-27940"/>
            <a:ext cx="12229465" cy="70485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9050" y="5327650"/>
            <a:ext cx="12229465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165735" y="5327650"/>
            <a:ext cx="118592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Life is kinda hard with all this give and take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付出与收获让生活变得如此艰难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K:\fall asleep歌曲视频\图\IMG_2542.jpgIMG_2542"/>
          <p:cNvPicPr>
            <a:picLocks noChangeAspect="1"/>
          </p:cNvPicPr>
          <p:nvPr/>
        </p:nvPicPr>
        <p:blipFill>
          <a:blip r:embed="rId1" cstate="print"/>
          <a:srcRect l="78" t="7082" r="-78" b="21074"/>
          <a:stretch>
            <a:fillRect/>
          </a:stretch>
        </p:blipFill>
        <p:spPr>
          <a:xfrm>
            <a:off x="-635" y="-34925"/>
            <a:ext cx="12286615" cy="692467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635" y="339725"/>
            <a:ext cx="12286615" cy="111061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259715" y="295275"/>
            <a:ext cx="1167193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When it’s too much to bare and I’m all-alone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当我无法承受又倍感孤独的时候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K:\fall asleep歌曲视频\图\iStock-517458836.jpgiStock-517458836"/>
          <p:cNvPicPr>
            <a:picLocks noChangeAspect="1"/>
          </p:cNvPicPr>
          <p:nvPr/>
        </p:nvPicPr>
        <p:blipFill>
          <a:blip r:embed="rId1" cstate="print"/>
          <a:srcRect t="6595" b="17900"/>
          <a:stretch>
            <a:fillRect/>
          </a:stretch>
        </p:blipFill>
        <p:spPr>
          <a:xfrm>
            <a:off x="-7620" y="-45085"/>
            <a:ext cx="12209145" cy="69081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8255" y="277495"/>
            <a:ext cx="12208510" cy="112014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-149860" y="198755"/>
            <a:ext cx="123507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 think about lying next to you when I get home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当我回到家，我只想躺在你身旁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K:\fall asleep歌曲视频\图\cute-sleeping-puppy-ppcorn.jpgcute-sleeping-puppy-ppcorn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6350" y="-24765"/>
            <a:ext cx="12179300" cy="695007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59055" y="2772410"/>
            <a:ext cx="6534785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6350" y="2772410"/>
            <a:ext cx="700341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 just want to </a:t>
            </a:r>
            <a:r>
              <a:rPr lang="en-US" altLang="zh-CN" sz="3600" b="1" dirty="0">
                <a:solidFill>
                  <a:srgbClr val="C00000"/>
                </a:solidFill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fall asleep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我只想安然入睡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K:\fall asleep歌曲视频\图\landscape-1438217311-dog-cat-sleeping-together.jpglandscape-1438217311-dog-cat-sleeping-together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-10795" y="-3175"/>
            <a:ext cx="12213590" cy="682434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0795" y="4775835"/>
            <a:ext cx="6694805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-10795" y="4775835"/>
            <a:ext cx="747522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 just want to </a:t>
            </a:r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fall asleep</a:t>
            </a:r>
            <a:endParaRPr lang="en-US" altLang="zh-CN" sz="3600" b="1" dirty="0">
              <a:solidFill>
                <a:schemeClr val="accent4">
                  <a:lumMod val="75000"/>
                </a:schemeClr>
              </a:solidFill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我只想安然入睡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1" cstate="print"/>
          <a:srcRect t="8318" b="12777"/>
          <a:stretch>
            <a:fillRect/>
          </a:stretch>
        </p:blipFill>
        <p:spPr>
          <a:xfrm>
            <a:off x="-12065" y="-78740"/>
            <a:ext cx="12216765" cy="717296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9050" y="199390"/>
            <a:ext cx="12217400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890905" y="199390"/>
            <a:ext cx="104114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I’m always worrying through out the day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一整天，我都心神不宁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K:\fall asleep歌曲视频\图\Sleeping-Arctic-Polar-Bears.jpgSleeping-Arctic-Polar-Bears"/>
          <p:cNvPicPr>
            <a:picLocks noChangeAspect="1"/>
          </p:cNvPicPr>
          <p:nvPr/>
        </p:nvPicPr>
        <p:blipFill>
          <a:blip r:embed="rId1" cstate="print"/>
          <a:srcRect t="27669" b="7809"/>
          <a:stretch>
            <a:fillRect/>
          </a:stretch>
        </p:blipFill>
        <p:spPr>
          <a:xfrm>
            <a:off x="-3175" y="-8255"/>
            <a:ext cx="12198350" cy="688149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2540" y="645795"/>
            <a:ext cx="7275830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-2540" y="645795"/>
            <a:ext cx="708723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 just want to </a:t>
            </a:r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fall asleep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我只想安然入睡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K:\fall asleep歌曲视频\图\22.baby-animals.jpg22.baby-animals"/>
          <p:cNvPicPr>
            <a:picLocks noChangeAspect="1"/>
          </p:cNvPicPr>
          <p:nvPr/>
        </p:nvPicPr>
        <p:blipFill>
          <a:blip r:embed="rId1" cstate="print"/>
          <a:srcRect t="26159" b="5681"/>
          <a:stretch>
            <a:fillRect/>
          </a:stretch>
        </p:blipFill>
        <p:spPr>
          <a:xfrm>
            <a:off x="-13970" y="-13970"/>
            <a:ext cx="12220575" cy="686625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533005" y="1339215"/>
            <a:ext cx="4673600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6816725" y="1310005"/>
            <a:ext cx="556323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Inside your arms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在你的臂弯里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K:\fall asleep歌曲视频\图\Cat sleep.jpgCat sleep"/>
          <p:cNvPicPr>
            <a:picLocks noChangeAspect="1"/>
          </p:cNvPicPr>
          <p:nvPr/>
        </p:nvPicPr>
        <p:blipFill>
          <a:blip r:embed="rId1" cstate="print"/>
          <a:srcRect t="9845" b="20007"/>
          <a:stretch>
            <a:fillRect/>
          </a:stretch>
        </p:blipFill>
        <p:spPr>
          <a:xfrm>
            <a:off x="-9525" y="-1905"/>
            <a:ext cx="12211050" cy="68757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9525" y="3380105"/>
            <a:ext cx="6269990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-130175" y="3350895"/>
            <a:ext cx="651129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 just want to </a:t>
            </a:r>
            <a:r>
              <a:rPr lang="en-US" altLang="zh-CN" sz="3600" b="1" dirty="0">
                <a:solidFill>
                  <a:srgbClr val="C00000"/>
                </a:solidFill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fall asleep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我只想安然入睡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K:\fall asleep歌曲视频\图\A-koala-bear-sleeping-in-a-tree..jpgA-koala-bear-sleeping-in-a-tree."/>
          <p:cNvPicPr>
            <a:picLocks noChangeAspect="1"/>
          </p:cNvPicPr>
          <p:nvPr/>
        </p:nvPicPr>
        <p:blipFill>
          <a:blip r:embed="rId1" cstate="print"/>
          <a:srcRect t="2786" b="16864"/>
          <a:stretch>
            <a:fillRect/>
          </a:stretch>
        </p:blipFill>
        <p:spPr>
          <a:xfrm>
            <a:off x="-19050" y="-41910"/>
            <a:ext cx="12230100" cy="68884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9050" y="2772410"/>
            <a:ext cx="7235825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-19050" y="2772410"/>
            <a:ext cx="755713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 just want to </a:t>
            </a:r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fall asleep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我只想安然入睡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K:\fall asleep歌曲视频\图\372452,xcitefun-animal-relax-3.jpg372452,xcitefun-animal-relax-3"/>
          <p:cNvPicPr>
            <a:picLocks noChangeAspect="1"/>
          </p:cNvPicPr>
          <p:nvPr/>
        </p:nvPicPr>
        <p:blipFill>
          <a:blip r:embed="rId1" cstate="print"/>
          <a:srcRect t="14987" b="10039"/>
          <a:stretch>
            <a:fillRect/>
          </a:stretch>
        </p:blipFill>
        <p:spPr>
          <a:xfrm>
            <a:off x="-5715" y="-74295"/>
            <a:ext cx="12204065" cy="69735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6350" y="2886710"/>
            <a:ext cx="6401435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-120015" y="2828925"/>
            <a:ext cx="675195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 just want to </a:t>
            </a:r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fall asleep</a:t>
            </a:r>
            <a:endParaRPr lang="en-US" altLang="zh-CN" sz="3600" b="1" dirty="0">
              <a:solidFill>
                <a:schemeClr val="accent4">
                  <a:lumMod val="75000"/>
                </a:schemeClr>
              </a:solidFill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我只想安然入睡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K:\fall asleep歌曲视频\图\iStock-172859907-1024x680.jpgiStock-172859907-1024x680"/>
          <p:cNvPicPr>
            <a:picLocks noChangeAspect="1"/>
          </p:cNvPicPr>
          <p:nvPr/>
        </p:nvPicPr>
        <p:blipFill>
          <a:blip r:embed="rId1" cstate="print"/>
          <a:srcRect t="20543" b="3005"/>
          <a:stretch>
            <a:fillRect/>
          </a:stretch>
        </p:blipFill>
        <p:spPr>
          <a:xfrm>
            <a:off x="-18415" y="-61595"/>
            <a:ext cx="12228830" cy="692340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788910" y="847090"/>
            <a:ext cx="4420870" cy="119888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7788910" y="847090"/>
            <a:ext cx="42519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Inside your arms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在你的臂弯里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K:\fall asleep歌曲视频\图\1111.jpg1111"/>
          <p:cNvPicPr>
            <a:picLocks noChangeAspect="1"/>
          </p:cNvPicPr>
          <p:nvPr/>
        </p:nvPicPr>
        <p:blipFill>
          <a:blip r:embed="rId1" cstate="print"/>
          <a:srcRect t="3289" b="3566"/>
          <a:stretch>
            <a:fillRect/>
          </a:stretch>
        </p:blipFill>
        <p:spPr>
          <a:xfrm>
            <a:off x="-21590" y="-62230"/>
            <a:ext cx="12234545" cy="700595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21590" y="199390"/>
            <a:ext cx="12234545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492125" y="170815"/>
            <a:ext cx="1120838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We’re just lovers we’re just lovers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我们只是两个相爱的人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K:\fall asleep歌曲视频\图\beach-black-and-white-life-guard-2796.jpgbeach-black-and-white-life-guard-2796"/>
          <p:cNvPicPr>
            <a:picLocks noChangeAspect="1"/>
          </p:cNvPicPr>
          <p:nvPr/>
        </p:nvPicPr>
        <p:blipFill>
          <a:blip r:embed="rId1" cstate="print"/>
          <a:srcRect b="21561"/>
          <a:stretch>
            <a:fillRect/>
          </a:stretch>
        </p:blipFill>
        <p:spPr>
          <a:xfrm>
            <a:off x="-20955" y="-48260"/>
            <a:ext cx="12233275" cy="693229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20955" y="382270"/>
            <a:ext cx="12233275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1793558" y="324618"/>
            <a:ext cx="86042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Under the covers under the covers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除去所有的牵绊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K:\fall asleep歌曲视频\图\Blog_3_HI.jpgBlog_3_HI"/>
          <p:cNvPicPr>
            <a:picLocks noChangeAspect="1"/>
          </p:cNvPicPr>
          <p:nvPr/>
        </p:nvPicPr>
        <p:blipFill>
          <a:blip r:embed="rId1" cstate="print"/>
          <a:srcRect t="17289"/>
          <a:stretch>
            <a:fillRect/>
          </a:stretch>
        </p:blipFill>
        <p:spPr>
          <a:xfrm>
            <a:off x="1270" y="-250190"/>
            <a:ext cx="12321540" cy="723011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05" y="-5715"/>
            <a:ext cx="12321540" cy="116903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1860233" y="-5582"/>
            <a:ext cx="86042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We got each other each other now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此刻，我们已经拥有了彼此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K:\fall asleep歌曲视频\图\hand-hold-compromise-5-ways-to-avoid-relationship-problems-with-your-lover-by-healthista.com_.jpghand-hold-compromise-5-ways-to-avoid-relationship-problems-with-your-lover-by-healthista.com_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-5715" y="-48895"/>
            <a:ext cx="12203430" cy="69570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5715" y="234315"/>
            <a:ext cx="12204065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1794193" y="234448"/>
            <a:ext cx="86042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We’re just lovers we’re just lovers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我们只是两个相爱的人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1" cstate="print"/>
          <a:srcRect b="15734"/>
          <a:stretch>
            <a:fillRect/>
          </a:stretch>
        </p:blipFill>
        <p:spPr>
          <a:xfrm>
            <a:off x="-15240" y="-52070"/>
            <a:ext cx="12222480" cy="68897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4605" y="162560"/>
            <a:ext cx="12304395" cy="119824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536575" y="161925"/>
            <a:ext cx="112014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These trouble and problem never go away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烦恼挥之不去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K:\fall asleep歌曲视频\图\beach-benches-bicycle-103523.jpgbeach-benches-bicycle-10352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2540" y="7620"/>
            <a:ext cx="12186920" cy="682180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05" y="394970"/>
            <a:ext cx="12187555" cy="119951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1793558" y="395103"/>
            <a:ext cx="86042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Under the covers under the covers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除去所有的牵绊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K:\fall asleep歌曲视频\图\Two-lovers-romance-in-garden-love-hq-wallpapers.jpgTwo-lovers-romance-in-garden-love-hq-wallpapers"/>
          <p:cNvPicPr>
            <a:picLocks noChangeAspect="1"/>
          </p:cNvPicPr>
          <p:nvPr/>
        </p:nvPicPr>
        <p:blipFill>
          <a:blip r:embed="rId1" cstate="print"/>
          <a:srcRect t="6793" b="6654"/>
          <a:stretch>
            <a:fillRect/>
          </a:stretch>
        </p:blipFill>
        <p:spPr>
          <a:xfrm>
            <a:off x="-1905" y="-81915"/>
            <a:ext cx="12196445" cy="69811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905" y="258445"/>
            <a:ext cx="12195810" cy="119888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1865313" y="259213"/>
            <a:ext cx="86042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We got each other each other now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此刻，我们已经拥有了彼此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K:\fall asleep歌曲视频\图\bigstock-Stack-Of-Pebbles-64256791-1024x681_f_improf_1024x681.jpgbigstock-Stack-Of-Pebbles-64256791-1024x681_f_improf_1024x681"/>
          <p:cNvPicPr>
            <a:picLocks noChangeAspect="1"/>
          </p:cNvPicPr>
          <p:nvPr/>
        </p:nvPicPr>
        <p:blipFill>
          <a:blip r:embed="rId1" cstate="print"/>
          <a:srcRect t="11038" b="11038"/>
          <a:stretch>
            <a:fillRect/>
          </a:stretch>
        </p:blipFill>
        <p:spPr>
          <a:xfrm>
            <a:off x="-5080" y="-19050"/>
            <a:ext cx="12201525" cy="68046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00330" y="2772410"/>
            <a:ext cx="6414135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-100330" y="3020695"/>
            <a:ext cx="67265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Woah yeah woah oh yeah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K:\fall asleep歌曲视频\图\gallery-1477595564-relaxing-sunset.jpggallery-1477595564-relaxing-sunset"/>
          <p:cNvPicPr>
            <a:picLocks noChangeAspect="1"/>
          </p:cNvPicPr>
          <p:nvPr/>
        </p:nvPicPr>
        <p:blipFill>
          <a:blip r:embed="rId1" cstate="print"/>
          <a:srcRect t="3898" b="8301"/>
          <a:stretch>
            <a:fillRect/>
          </a:stretch>
        </p:blipFill>
        <p:spPr>
          <a:xfrm>
            <a:off x="-10160" y="-48260"/>
            <a:ext cx="12212320" cy="690118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10160" y="2146300"/>
            <a:ext cx="6425565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4" name="TextBox 6"/>
          <p:cNvSpPr txBox="1"/>
          <p:nvPr/>
        </p:nvSpPr>
        <p:spPr>
          <a:xfrm>
            <a:off x="-10160" y="2394585"/>
            <a:ext cx="63385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Woah yeah woah oh yeah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K:\fall asleep歌曲视频\图\2-Sleeping.jpg2-Sleeping"/>
          <p:cNvPicPr>
            <a:picLocks noChangeAspect="1"/>
          </p:cNvPicPr>
          <p:nvPr/>
        </p:nvPicPr>
        <p:blipFill>
          <a:blip r:embed="rId1" cstate="print"/>
          <a:srcRect t="9003" b="15618"/>
          <a:stretch>
            <a:fillRect/>
          </a:stretch>
        </p:blipFill>
        <p:spPr>
          <a:xfrm>
            <a:off x="-23495" y="3175"/>
            <a:ext cx="12239625" cy="690308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23495" y="5127625"/>
            <a:ext cx="6777355" cy="119951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-182245" y="5128260"/>
            <a:ext cx="74650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 just want to </a:t>
            </a:r>
            <a:r>
              <a:rPr lang="en-US" altLang="zh-CN" sz="3600" b="1" dirty="0">
                <a:solidFill>
                  <a:srgbClr val="C00000"/>
                </a:solidFill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fall asleep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我只想安然入睡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K:\fall asleep歌曲视频\图\July_Aug-2016_GettyImages-103919690_super_Digital-min-1500x1000.jpgJuly_Aug-2016_GettyImages-103919690_super_Digital-min-1500x1000"/>
          <p:cNvPicPr>
            <a:picLocks noChangeAspect="1"/>
          </p:cNvPicPr>
          <p:nvPr/>
        </p:nvPicPr>
        <p:blipFill>
          <a:blip r:embed="rId1" cstate="print"/>
          <a:srcRect b="27155"/>
          <a:stretch>
            <a:fillRect/>
          </a:stretch>
        </p:blipFill>
        <p:spPr>
          <a:xfrm>
            <a:off x="-6350" y="-47625"/>
            <a:ext cx="12360275" cy="69843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6350" y="4133215"/>
            <a:ext cx="6695440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-6985" y="4133215"/>
            <a:ext cx="669544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 just want to </a:t>
            </a:r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fall asleep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我只想安然入睡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K:\fall asleep歌曲视频\图\111d72df-2b35-44cc-8d49-8ea3cd3ba278.jpg111d72df-2b35-44cc-8d49-8ea3cd3ba278"/>
          <p:cNvPicPr>
            <a:picLocks noChangeAspect="1"/>
          </p:cNvPicPr>
          <p:nvPr/>
        </p:nvPicPr>
        <p:blipFill>
          <a:blip r:embed="rId1" cstate="print"/>
          <a:srcRect t="27512"/>
          <a:stretch>
            <a:fillRect/>
          </a:stretch>
        </p:blipFill>
        <p:spPr>
          <a:xfrm>
            <a:off x="-5080" y="-13335"/>
            <a:ext cx="12202160" cy="683450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" y="2966047"/>
            <a:ext cx="5766098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-1" y="2930301"/>
            <a:ext cx="5701553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 just want to </a:t>
            </a:r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fall asleep</a:t>
            </a:r>
            <a:endParaRPr lang="en-US" altLang="zh-CN" sz="3600" b="1" dirty="0">
              <a:solidFill>
                <a:schemeClr val="accent4">
                  <a:lumMod val="75000"/>
                </a:schemeClr>
              </a:solidFill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我只想安然入睡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K:\fall asleep歌曲视频\图\pro_sterilnost.jpgpro_sterilnost"/>
          <p:cNvPicPr>
            <a:picLocks noChangeAspect="1"/>
          </p:cNvPicPr>
          <p:nvPr/>
        </p:nvPicPr>
        <p:blipFill>
          <a:blip r:embed="rId1" cstate="print"/>
          <a:srcRect t="6492" b="12379"/>
          <a:stretch>
            <a:fillRect/>
          </a:stretch>
        </p:blipFill>
        <p:spPr>
          <a:xfrm>
            <a:off x="-15875" y="-95885"/>
            <a:ext cx="12202795" cy="69691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179945" y="2690495"/>
            <a:ext cx="5099050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7573010" y="2661285"/>
            <a:ext cx="461391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Inside your arms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在你的臂弯里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K:\fall asleep歌曲视频\图\taste-the-happy-life.jpgtaste-the-happy-life"/>
          <p:cNvPicPr>
            <a:picLocks noChangeAspect="1"/>
          </p:cNvPicPr>
          <p:nvPr/>
        </p:nvPicPr>
        <p:blipFill>
          <a:blip r:embed="rId1" cstate="print"/>
          <a:srcRect t="18149" b="6006"/>
          <a:stretch>
            <a:fillRect/>
          </a:stretch>
        </p:blipFill>
        <p:spPr>
          <a:xfrm>
            <a:off x="1905" y="-24765"/>
            <a:ext cx="12187555" cy="690181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975003" y="1088614"/>
            <a:ext cx="4216997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4" name="TextBox 6"/>
          <p:cNvSpPr txBox="1"/>
          <p:nvPr/>
        </p:nvSpPr>
        <p:spPr>
          <a:xfrm>
            <a:off x="8025205" y="1095375"/>
            <a:ext cx="422712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Inside your arms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在你的臂弯里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K:\fall asleep歌曲视频\图\image_1.jpgimage_1"/>
          <p:cNvPicPr>
            <a:picLocks noChangeAspect="1"/>
          </p:cNvPicPr>
          <p:nvPr/>
        </p:nvPicPr>
        <p:blipFill>
          <a:blip r:embed="rId1" cstate="print"/>
          <a:srcRect t="10749" b="3444"/>
          <a:stretch>
            <a:fillRect/>
          </a:stretch>
        </p:blipFill>
        <p:spPr>
          <a:xfrm>
            <a:off x="-7620" y="-41910"/>
            <a:ext cx="12284075" cy="698817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814945" y="2858135"/>
            <a:ext cx="4462145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4" name="TextBox 6"/>
          <p:cNvSpPr txBox="1"/>
          <p:nvPr/>
        </p:nvSpPr>
        <p:spPr>
          <a:xfrm>
            <a:off x="7984490" y="2800350"/>
            <a:ext cx="412369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Inside your arms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在你的臂弯里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60502-sleeping-jsw-418p_3900823757f0ffc393b9d8749fdedfe3.nbcnews-fp-1200-800"/>
          <p:cNvPicPr>
            <a:picLocks noChangeAspect="1"/>
          </p:cNvPicPr>
          <p:nvPr/>
        </p:nvPicPr>
        <p:blipFill>
          <a:blip r:embed="rId1" cstate="print"/>
          <a:srcRect t="12741" b="12224"/>
          <a:stretch>
            <a:fillRect/>
          </a:stretch>
        </p:blipFill>
        <p:spPr>
          <a:xfrm>
            <a:off x="635" y="-109855"/>
            <a:ext cx="12188825" cy="70789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70" y="5379085"/>
            <a:ext cx="12188190" cy="128460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1270" y="5422265"/>
            <a:ext cx="121888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And at the end of the day I just want to lay my head 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深夜时分，我只想静静躺下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905" y="-15875"/>
            <a:ext cx="12206605" cy="7390765"/>
            <a:chOff x="265" y="895"/>
            <a:chExt cx="14149" cy="9014"/>
          </a:xfrm>
        </p:grpSpPr>
        <p:pic>
          <p:nvPicPr>
            <p:cNvPr id="5" name="图片 4" descr="K:\fall asleep歌曲视频\图\结尾.jpg结尾"/>
            <p:cNvPicPr>
              <a:picLocks noChangeAspect="1"/>
            </p:cNvPicPr>
            <p:nvPr/>
          </p:nvPicPr>
          <p:blipFill>
            <a:blip r:embed="rId1" cstate="print"/>
            <a:srcRect l="1900"/>
            <a:stretch>
              <a:fillRect/>
            </a:stretch>
          </p:blipFill>
          <p:spPr>
            <a:xfrm>
              <a:off x="265" y="895"/>
              <a:ext cx="14149" cy="9014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2538" y="4541"/>
              <a:ext cx="5862" cy="1636"/>
            </a:xfrm>
            <a:prstGeom prst="rect">
              <a:avLst/>
            </a:prstGeom>
            <a:solidFill>
              <a:srgbClr val="416DB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8400" y="2905"/>
              <a:ext cx="738" cy="1636"/>
            </a:xfrm>
            <a:prstGeom prst="rect">
              <a:avLst/>
            </a:prstGeom>
            <a:solidFill>
              <a:srgbClr val="416DB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-7620" y="3073400"/>
            <a:ext cx="12207240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1793558" y="3044958"/>
            <a:ext cx="86042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Inside your arms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在你的臂弯里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Sleep-couple-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6985" y="-635635"/>
            <a:ext cx="12233275" cy="814768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6985" y="5379085"/>
            <a:ext cx="12233275" cy="137668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893445" y="5467985"/>
            <a:ext cx="1040511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On the pillow next to yours inside our bed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躺在你的枕边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sleep on stomach anchor_0"/>
          <p:cNvPicPr>
            <a:picLocks noChangeAspect="1"/>
          </p:cNvPicPr>
          <p:nvPr/>
        </p:nvPicPr>
        <p:blipFill>
          <a:blip r:embed="rId1" cstate="print"/>
          <a:srcRect t="11015" b="11025"/>
          <a:stretch>
            <a:fillRect/>
          </a:stretch>
        </p:blipFill>
        <p:spPr>
          <a:xfrm>
            <a:off x="7620" y="-68580"/>
            <a:ext cx="12174855" cy="64636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620" y="4794885"/>
            <a:ext cx="6367780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-201295" y="4766310"/>
            <a:ext cx="678624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 just want to </a:t>
            </a:r>
            <a:r>
              <a:rPr lang="en-US" altLang="zh-CN" sz="3600" b="1" dirty="0">
                <a:solidFill>
                  <a:srgbClr val="C00000"/>
                </a:solidFill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fall asleep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我只想安然入睡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Couple-sleeping-peacefully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890" y="-26670"/>
            <a:ext cx="12174220" cy="69392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" y="2151045"/>
            <a:ext cx="5540189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0" y="2136422"/>
            <a:ext cx="555094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 just want to </a:t>
            </a:r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fall asleep</a:t>
            </a:r>
            <a:endParaRPr lang="en-US" altLang="zh-CN" sz="3600" b="1" dirty="0">
              <a:solidFill>
                <a:schemeClr val="accent4">
                  <a:lumMod val="75000"/>
                </a:schemeClr>
              </a:solidFill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我只想安然入睡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3-tips-for-handling-night-terrors-in-kids"/>
          <p:cNvPicPr>
            <a:picLocks noChangeAspect="1"/>
          </p:cNvPicPr>
          <p:nvPr/>
        </p:nvPicPr>
        <p:blipFill>
          <a:blip r:embed="rId1" cstate="print"/>
          <a:srcRect t="10497" b="9671"/>
          <a:stretch>
            <a:fillRect/>
          </a:stretch>
        </p:blipFill>
        <p:spPr>
          <a:xfrm>
            <a:off x="-1905" y="-31115"/>
            <a:ext cx="13336270" cy="694245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905" y="1051560"/>
            <a:ext cx="5477419" cy="143954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-1905" y="1172210"/>
            <a:ext cx="5575391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I just want to </a:t>
            </a:r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fall asleep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我只想安然入睡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lderly-couple-sleeping-e1514902304710"/>
          <p:cNvPicPr>
            <a:picLocks noChangeAspect="1"/>
          </p:cNvPicPr>
          <p:nvPr/>
        </p:nvPicPr>
        <p:blipFill>
          <a:blip r:embed="rId1" cstate="print"/>
          <a:srcRect t="13487" b="10539"/>
          <a:stretch>
            <a:fillRect/>
          </a:stretch>
        </p:blipFill>
        <p:spPr>
          <a:xfrm>
            <a:off x="6985" y="-19685"/>
            <a:ext cx="12309475" cy="69081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936865" y="3978275"/>
            <a:ext cx="4379595" cy="11410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7074535" y="3920490"/>
            <a:ext cx="52419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latin typeface="Plantagenet Cherokee" panose="02020602070100000000" charset="0"/>
                <a:ea typeface="宋体" panose="02010600030101010101" pitchFamily="2" charset="-122"/>
                <a:cs typeface="Plantagenet Cherokee" panose="02020602070100000000" charset="0"/>
              </a:rPr>
              <a:t>     Inside your arms</a:t>
            </a:r>
            <a:endParaRPr lang="en-US" altLang="zh-CN" sz="3600" b="1" dirty="0">
              <a:latin typeface="Plantagenet Cherokee" panose="02020602070100000000" charset="0"/>
              <a:ea typeface="宋体" panose="02010600030101010101" pitchFamily="2" charset="-122"/>
              <a:cs typeface="Plantagenet Cherokee" panose="02020602070100000000" charset="0"/>
            </a:endParaRPr>
          </a:p>
          <a:p>
            <a:pPr algn="ctr"/>
            <a:r>
              <a:rPr lang="zh-CN" altLang="en-US" sz="3600" b="1" dirty="0">
                <a:latin typeface="方正启体简体" panose="03000509000000000000" charset="-122"/>
                <a:ea typeface="方正启体简体" panose="03000509000000000000" charset="-122"/>
              </a:rPr>
              <a:t>在你的臂弯里</a:t>
            </a:r>
            <a:endParaRPr lang="zh-CN" altLang="en-US" sz="3600" b="1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</p:bldLst>
  </p:timing>
</p:sld>
</file>

<file path=ppt/tags/tag1.xml><?xml version="1.0" encoding="utf-8"?>
<p:tagLst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1484</Words>
  <Application>WPS 演示</Application>
  <PresentationFormat>自定义</PresentationFormat>
  <Paragraphs>121</Paragraphs>
  <Slides>40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9" baseType="lpstr">
      <vt:lpstr>Arial</vt:lpstr>
      <vt:lpstr>宋体</vt:lpstr>
      <vt:lpstr>Wingdings</vt:lpstr>
      <vt:lpstr>Plantagenet Cherokee</vt:lpstr>
      <vt:lpstr>方正启体简体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tushuguan</dc:creator>
  <cp:lastModifiedBy>潘达</cp:lastModifiedBy>
  <cp:revision>49</cp:revision>
  <dcterms:created xsi:type="dcterms:W3CDTF">2019-06-04T06:05:00Z</dcterms:created>
  <dcterms:modified xsi:type="dcterms:W3CDTF">2019-06-13T15:10:07Z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