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7" r:id="rId3"/>
  </p:sldMasterIdLst>
  <p:notesMasterIdLst>
    <p:notesMasterId r:id="rId25"/>
  </p:notesMasterIdLst>
  <p:sldIdLst>
    <p:sldId id="257" r:id="rId4"/>
    <p:sldId id="258" r:id="rId5"/>
    <p:sldId id="259" r:id="rId6"/>
    <p:sldId id="264" r:id="rId7"/>
    <p:sldId id="265" r:id="rId8"/>
    <p:sldId id="260" r:id="rId9"/>
    <p:sldId id="272" r:id="rId10"/>
    <p:sldId id="273" r:id="rId11"/>
    <p:sldId id="274" r:id="rId12"/>
    <p:sldId id="275" r:id="rId13"/>
    <p:sldId id="276" r:id="rId14"/>
    <p:sldId id="268" r:id="rId15"/>
    <p:sldId id="277" r:id="rId16"/>
    <p:sldId id="266" r:id="rId17"/>
    <p:sldId id="279" r:id="rId18"/>
    <p:sldId id="280" r:id="rId19"/>
    <p:sldId id="281" r:id="rId20"/>
    <p:sldId id="282" r:id="rId21"/>
    <p:sldId id="284" r:id="rId22"/>
    <p:sldId id="283" r:id="rId23"/>
    <p:sldId id="263" r:id="rId24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38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8083"/>
    <a:srgbClr val="FFEBED"/>
    <a:srgbClr val="FB3B52"/>
    <a:srgbClr val="E84C93"/>
    <a:srgbClr val="F296C0"/>
    <a:srgbClr val="FEC2C9"/>
    <a:srgbClr val="E39351"/>
    <a:srgbClr val="A9A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>
        <p:guide orient="horz" pos="2092"/>
        <p:guide pos="38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页眉占位符 1">
            <a:extLst>
              <a:ext uri="{FF2B5EF4-FFF2-40B4-BE49-F238E27FC236}">
                <a16:creationId xmlns:a16="http://schemas.microsoft.com/office/drawing/2014/main" id="{80ECEA6C-BEB0-49F9-86E8-A554298CEDD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5" name="日期占位符 2">
            <a:extLst>
              <a:ext uri="{FF2B5EF4-FFF2-40B4-BE49-F238E27FC236}">
                <a16:creationId xmlns:a16="http://schemas.microsoft.com/office/drawing/2014/main" id="{C48598AF-DAC7-400A-B4EC-0556B3CA625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itchFamily="34" charset="0"/>
              <a:buNone/>
              <a:defRPr sz="1200"/>
            </a:lvl1pPr>
          </a:lstStyle>
          <a:p>
            <a:pPr>
              <a:defRPr/>
            </a:pPr>
            <a:fld id="{57920D99-C1FC-49DB-9AD3-3F5C76C2B994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5124" name="幻灯片图像占位符 3">
            <a:extLst>
              <a:ext uri="{FF2B5EF4-FFF2-40B4-BE49-F238E27FC236}">
                <a16:creationId xmlns:a16="http://schemas.microsoft.com/office/drawing/2014/main" id="{E12B0D60-599B-4E78-87A0-3A654AFDFC84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备注占位符 4">
            <a:extLst>
              <a:ext uri="{FF2B5EF4-FFF2-40B4-BE49-F238E27FC236}">
                <a16:creationId xmlns:a16="http://schemas.microsoft.com/office/drawing/2014/main" id="{E63099F8-F42E-40CC-B001-D2360A211EC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3078" name="页脚占位符 5">
            <a:extLst>
              <a:ext uri="{FF2B5EF4-FFF2-40B4-BE49-F238E27FC236}">
                <a16:creationId xmlns:a16="http://schemas.microsoft.com/office/drawing/2014/main" id="{03682162-67F4-44D2-8DC0-CECA29D04EA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079" name="灯片编号占位符 6">
            <a:extLst>
              <a:ext uri="{FF2B5EF4-FFF2-40B4-BE49-F238E27FC236}">
                <a16:creationId xmlns:a16="http://schemas.microsoft.com/office/drawing/2014/main" id="{41BA60FC-39E3-4C80-A1E0-965630666D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79B3A7B2-2FFC-4F1E-948E-AE32C2699C7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BA1681-9587-408B-9111-6BC508A62C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4B647-9026-4A2B-8293-1687D6D5DE75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794F-7EE4-4CF1-9214-9B2AA18E12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9A28C5-F4CC-42DB-9B72-2C9544783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05BA5-90F7-4821-B851-8FCD291ACD5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30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DEFF38-DD7E-4E8D-9B0C-1ADBFC52EE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1C28A-45DC-42A8-81A2-DB2EFB213900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FD30D9-626D-4BE9-8A05-1A07BFA13F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894061-1680-44B6-97A6-B3923318CF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83A6-099F-406A-9F5F-CA60BCBC95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6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C791EA-D314-4591-90D3-9BC77505A8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529DD-7ADE-4A4D-96A6-53D1297A7AEA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D8C4834-E44D-455F-8B57-2A4F64918B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DB2B8D-6DBA-4F57-AFF6-11C044B1D9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95BB8-CD6C-40AA-AC1A-36108EF4D74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159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704290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34369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0409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99049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64941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18239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385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456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DF8E8B-EA7A-4747-A17E-CC69427956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8B242-F94F-443B-BF91-ECFD2F09C837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E23957-DB92-4803-991A-D18C48622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38D4CE-11AA-47CF-97E1-DE9A8BEE73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A41FD-262D-4746-A757-1ADA59107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798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94357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50535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10552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4C827794-72EE-45A3-AAD9-56A254744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 b="787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DA0C7D46-68BD-4816-ACF8-AF8E8BA19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261938"/>
            <a:ext cx="6391275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2700" y="4546600"/>
            <a:ext cx="9906000" cy="679094"/>
          </a:xfrm>
        </p:spPr>
        <p:txBody>
          <a:bodyPr>
            <a:normAutofit/>
          </a:bodyPr>
          <a:lstStyle>
            <a:lvl1pPr algn="ctr">
              <a:lnSpc>
                <a:spcPct val="80000"/>
              </a:lnSpc>
              <a:defRPr sz="4800" b="0" i="0">
                <a:solidFill>
                  <a:schemeClr val="accent1"/>
                </a:solidFill>
                <a:effectLst>
                  <a:outerShdw dist="25400" dir="5400000" algn="t" rotWithShape="0">
                    <a:srgbClr val="E88302">
                      <a:alpha val="54000"/>
                    </a:srgb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700" y="5365798"/>
            <a:ext cx="9906000" cy="56711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8B17374-5311-4D3A-BD4D-09A1933F6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7030F-CC81-4371-A88F-9FFF4BA7BE9C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781A52-5696-41EB-9E24-43052A54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BA2EE04-28AC-4EE6-820B-57FE630F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C40F3-25F1-4FB6-A570-F738EC0BD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88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171D5-4B59-4F5F-8024-D3A2F564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B85C6-399D-4182-9270-3C06CC55553A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865B7-D534-442C-A321-46F04A4BD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A0CC1-7810-4BD2-83A6-07F15F6A1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2A965-5B2A-45C9-9202-958A1FF5B75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8179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786745"/>
            <a:ext cx="10515600" cy="1070339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884072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673CA-1E89-447A-92B6-4E9EBA5F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24CB9-7C51-4E07-868D-B92D526D3266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0F246-4990-44EE-B6FC-EA2CD13E8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E5FA3-27F1-4496-BC57-92F661E18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3B30F-29A3-4438-A11F-F368188028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2626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D6EA1D-A5AE-4A5B-BC61-8FE666026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DE2CF-5765-4755-B575-5AFF14E0FE9C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E08772-4C82-45A3-B12F-0EC92182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0FAEF7-646D-4D5D-93EE-AEB2FCA30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65461-F522-4E99-9223-E4CE989161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0227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6015488-E690-463B-B56A-53AEB824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AB88-A96B-4820-81B8-D2751C9B1590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5FD23DF-AF23-4A41-9571-8E48857BA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1EFA02-DFED-4E17-BD66-A7DF1C47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950D3-6453-40F0-BBB9-8B5E7473D0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549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4F70E3C-F6AA-41CF-90B7-7D96516B2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A59CE-F955-4323-9A56-1CDC3FD01D8F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406CC3E-3322-4619-BCAD-55C3A8F24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40EDBC8-C990-4550-BE39-2C39A01F3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49A67-F409-424A-9DE8-36BF93840A5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704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914C06B-BB0D-4E9B-981A-ECF90568E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A9424-5E4F-4E06-858E-DD9E7258EE26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40C257-B2D0-4656-9BBC-AC417746E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7AC2A5A-0682-4CF5-B377-E38FF131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7B74F-7DC4-4C46-8D25-A7C96C28BB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08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56DBA9-95D3-4EE2-B2A5-CD32FFFFC0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AEC46-4C1D-4C15-9CA2-964579C5AAE8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4C927E-2EBC-405F-9D96-F1D5D203EE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3F8047-4648-462D-9340-FC080DF1CE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1F766-7A56-4AE1-ACCE-9E3EC28872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1362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1436F9-8A76-445A-BA09-37162558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944C5-0866-49CB-A33B-456C539093F7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8CFB41-7917-414C-A8D9-9B8F03DB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8B46EF-C039-4676-959E-2B442ED8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BA1EE-8EB0-433C-88B8-24C62405323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675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1F8AF3A-7D46-4E1F-9713-D4A136B1C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C1183-CE5C-47D4-9EDC-76DC10F0D02B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967A5F-D62B-46D9-9581-F0D171ED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ED63A1-A53C-4DFC-BA8B-8B98A51C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15386-AEAB-4CE2-8C8A-E14487C87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176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568A8-006B-4E35-A680-0E23526BB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42FC8-55DA-4621-8F6F-2ED3D496BB85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4AD97-C62B-465C-BB60-1645B75AC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9443F-2C94-489C-A62D-5A2349D4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F308D-C6C8-49E0-9580-BD3B79A851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856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C2DAF-A3BF-4B1A-A68C-E2A89469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E8BF2-9CFA-4E33-8B61-B1646DB32EC8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0328B-671A-4334-BA6B-99013780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5F0FD-249E-46C5-9145-EFE05B69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011D4-5956-49ED-9F76-C9248BC330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09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C9F811BA-B05C-4BE6-8B9D-6A6FA34859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D8115-D881-4650-AC20-714F7020DE1D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9111BC-D5A0-4B66-9E43-F43D3CAFB4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D4E64F5-267E-4A98-92E0-FB1DEDF6AC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1A3F6-806B-4BB7-8D42-8D047892DBD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656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4A06E78E-81D0-4118-B5A1-817339CD80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DA35E-72A4-40EA-AEF7-487F36955EBF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4BEEEC8F-BA3C-4D82-A6B3-6C3A0EDF6C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881F59F7-01C4-4743-A628-A398FE62CC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B61DF-50FF-4455-8CF4-2CE826D012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54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CE7EAAAC-E56E-4936-8121-9738BAA819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79F6C-A6F8-45CA-86F4-8A20B10FD6FD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A5010B8F-1A8D-4502-ABA6-45979993B3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C321928E-5602-4D43-8D68-C73B37696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75B4A4-8E82-4D52-BA11-7DE12CE68D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398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1B26A47-1AE5-450B-8A58-96B96A0316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081E8-F52D-4CFE-AB98-B30E7C70FDD0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11B855C4-C100-48C5-A6CD-6A38B191D0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D1433A6F-A40A-4448-80EB-22036D5486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19A9F-9601-49DA-86BB-3FEF8A86CA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663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8EB7285A-06AB-4EB8-B342-B887DCBA81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97489-BFE7-4076-BAB9-A07EF5C74FCF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1DAD78C7-4988-481B-8FCC-2B54D3F08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5903B1AD-C26E-4264-8374-C2F0925935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978E5-25CE-419E-847C-EB8366F51BF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433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A5E7E61F-1D6F-4E91-8BC1-652CBA0BCD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E571-3650-457B-B802-3DD48F24F2B4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9DD70C9-5060-41ED-82B7-A1582B26C6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D370166-D363-4CD4-B345-664737D9AD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DBE83-9B03-4337-BFD8-6BBF638CDB7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502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gradFill rotWithShape="1">
          <a:gsLst>
            <a:gs pos="0">
              <a:srgbClr val="9AC3F6"/>
            </a:gs>
            <a:gs pos="50000">
              <a:srgbClr val="C1D8F8"/>
            </a:gs>
            <a:gs pos="100000">
              <a:srgbClr val="E1ECF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93CA832A-F2D7-48EB-B9AF-BA6483FE2F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C1C65B91-2028-412F-83E5-6EADAD2DBB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日期占位符 3">
            <a:extLst>
              <a:ext uri="{FF2B5EF4-FFF2-40B4-BE49-F238E27FC236}">
                <a16:creationId xmlns:a16="http://schemas.microsoft.com/office/drawing/2014/main" id="{78EBBD42-B264-44C1-B3D4-DC6273335C5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F16C8F7-5083-4B4B-905E-41BE92156986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1029" name="页脚占位符 4">
            <a:extLst>
              <a:ext uri="{FF2B5EF4-FFF2-40B4-BE49-F238E27FC236}">
                <a16:creationId xmlns:a16="http://schemas.microsoft.com/office/drawing/2014/main" id="{A6A77E27-076C-431D-AEC7-5944FC3C65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灯片编号占位符 5">
            <a:extLst>
              <a:ext uri="{FF2B5EF4-FFF2-40B4-BE49-F238E27FC236}">
                <a16:creationId xmlns:a16="http://schemas.microsoft.com/office/drawing/2014/main" id="{7898F44E-2E0F-4F85-B64F-2CEC9039384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6873D50-F670-4C73-9DAF-667BCA76D0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72" r:id="rId1"/>
    <p:sldLayoutId id="2147484673" r:id="rId2"/>
    <p:sldLayoutId id="2147484674" r:id="rId3"/>
    <p:sldLayoutId id="2147484675" r:id="rId4"/>
    <p:sldLayoutId id="2147484676" r:id="rId5"/>
    <p:sldLayoutId id="2147484677" r:id="rId6"/>
    <p:sldLayoutId id="2147484678" r:id="rId7"/>
    <p:sldLayoutId id="2147484679" r:id="rId8"/>
    <p:sldLayoutId id="2147484680" r:id="rId9"/>
    <p:sldLayoutId id="2147484681" r:id="rId10"/>
    <p:sldLayoutId id="214748468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gradFill rotWithShape="1">
          <a:gsLst>
            <a:gs pos="0">
              <a:srgbClr val="9AC3F6"/>
            </a:gs>
            <a:gs pos="50000">
              <a:srgbClr val="C1D8F8"/>
            </a:gs>
            <a:gs pos="100000">
              <a:srgbClr val="E1ECF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>
            <a:extLst>
              <a:ext uri="{FF2B5EF4-FFF2-40B4-BE49-F238E27FC236}">
                <a16:creationId xmlns:a16="http://schemas.microsoft.com/office/drawing/2014/main" id="{1FD1BD46-E2B3-4FEE-93CD-6B34AE1F0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18" b="18062"/>
          <a:stretch>
            <a:fillRect/>
          </a:stretch>
        </p:blipFill>
        <p:spPr bwMode="auto">
          <a:xfrm>
            <a:off x="0" y="0"/>
            <a:ext cx="1219200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>
            <a:extLst>
              <a:ext uri="{FF2B5EF4-FFF2-40B4-BE49-F238E27FC236}">
                <a16:creationId xmlns:a16="http://schemas.microsoft.com/office/drawing/2014/main" id="{EA895347-80D0-4D65-9AF4-8FEA4339779A}"/>
              </a:ext>
            </a:extLst>
          </p:cNvPr>
          <p:cNvGrpSpPr>
            <a:grpSpLocks/>
          </p:cNvGrpSpPr>
          <p:nvPr/>
        </p:nvGrpSpPr>
        <p:grpSpPr bwMode="auto">
          <a:xfrm>
            <a:off x="0" y="969963"/>
            <a:ext cx="12192000" cy="5888037"/>
            <a:chOff x="0" y="0"/>
            <a:chExt cx="7680" cy="3709"/>
          </a:xfrm>
        </p:grpSpPr>
        <p:pic>
          <p:nvPicPr>
            <p:cNvPr id="2054" name="矩形 7">
              <a:extLst>
                <a:ext uri="{FF2B5EF4-FFF2-40B4-BE49-F238E27FC236}">
                  <a16:creationId xmlns:a16="http://schemas.microsoft.com/office/drawing/2014/main" id="{4F13FD18-6187-465F-94D1-8BCDB8DF730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680" cy="3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 Box 5">
              <a:extLst>
                <a:ext uri="{FF2B5EF4-FFF2-40B4-BE49-F238E27FC236}">
                  <a16:creationId xmlns:a16="http://schemas.microsoft.com/office/drawing/2014/main" id="{22471FC5-53CC-412E-81F5-0A1B9F707C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7680" cy="3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>
                <a:buFont typeface="Arial" pitchFamily="34" charset="0"/>
                <a:buNone/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052" name="标题占位符 1">
            <a:extLst>
              <a:ext uri="{FF2B5EF4-FFF2-40B4-BE49-F238E27FC236}">
                <a16:creationId xmlns:a16="http://schemas.microsoft.com/office/drawing/2014/main" id="{C2B57018-5647-45A9-AA9E-21E95834E8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2053" name="文本占位符 2">
            <a:extLst>
              <a:ext uri="{FF2B5EF4-FFF2-40B4-BE49-F238E27FC236}">
                <a16:creationId xmlns:a16="http://schemas.microsoft.com/office/drawing/2014/main" id="{8D6DD504-2CE9-48BF-8FC9-114FCF69F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84" r:id="rId2"/>
    <p:sldLayoutId id="2147484685" r:id="rId3"/>
    <p:sldLayoutId id="2147484686" r:id="rId4"/>
    <p:sldLayoutId id="2147484687" r:id="rId5"/>
    <p:sldLayoutId id="2147484688" r:id="rId6"/>
    <p:sldLayoutId id="2147484689" r:id="rId7"/>
    <p:sldLayoutId id="2147484690" r:id="rId8"/>
    <p:sldLayoutId id="2147484691" r:id="rId9"/>
    <p:sldLayoutId id="2147484692" r:id="rId10"/>
    <p:sldLayoutId id="214748469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2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9AB5E4"/>
            </a:gs>
            <a:gs pos="50000">
              <a:srgbClr val="C2D1ED"/>
            </a:gs>
            <a:gs pos="100000">
              <a:srgbClr val="E1E8F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7">
            <a:extLst>
              <a:ext uri="{FF2B5EF4-FFF2-40B4-BE49-F238E27FC236}">
                <a16:creationId xmlns:a16="http://schemas.microsoft.com/office/drawing/2014/main" id="{23D6ACD0-AA11-4DD9-9AC4-EF36BA04B3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3" b="8067"/>
          <a:stretch>
            <a:fillRect/>
          </a:stretch>
        </p:blipFill>
        <p:spPr bwMode="auto">
          <a:xfrm>
            <a:off x="4763" y="0"/>
            <a:ext cx="12187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CACAEDE-2A7C-45B9-BF10-03F4935215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endParaRPr lang="zh-CN" altLang="en-US" sz="2400"/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id="{57645120-EB7F-4E58-88C5-CF02BD68C6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58800" y="1190625"/>
            <a:ext cx="11036300" cy="516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86A21-3B03-43DF-8943-680EB0EF0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 typeface="Arial" pitchFamily="34" charset="0"/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5EE893AF-2B41-450D-ADA7-13DD40DC5B70}" type="datetimeFigureOut">
              <a:rPr lang="zh-CN" altLang="en-US"/>
              <a:pPr>
                <a:defRPr/>
              </a:pPr>
              <a:t>2019/6/9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E5798-6C2C-4BB2-B2FC-8D3B4E546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 typeface="Arial" pitchFamily="34" charset="0"/>
              <a:buNone/>
              <a:defRPr sz="9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62481-7130-44A6-A0F8-FD73BCC9D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buFont typeface="Arial" panose="020B0604020202020204" pitchFamily="34" charset="0"/>
              <a:buNone/>
              <a:defRPr sz="900">
                <a:solidFill>
                  <a:srgbClr val="A6A6A6"/>
                </a:solidFill>
              </a:defRPr>
            </a:lvl1pPr>
          </a:lstStyle>
          <a:p>
            <a:pPr>
              <a:defRPr/>
            </a:pPr>
            <a:fld id="{14420D2E-E94D-4C43-8E61-6086FD24BB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3080" name="Title Placeholder 1">
            <a:extLst>
              <a:ext uri="{FF2B5EF4-FFF2-40B4-BE49-F238E27FC236}">
                <a16:creationId xmlns:a16="http://schemas.microsoft.com/office/drawing/2014/main" id="{2C75D2AA-84A3-4CB3-B90C-BE174A9BAF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58800" y="381000"/>
            <a:ext cx="110363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694" r:id="rId2"/>
    <p:sldLayoutId id="2147484695" r:id="rId3"/>
    <p:sldLayoutId id="2147484696" r:id="rId4"/>
    <p:sldLayoutId id="2147484697" r:id="rId5"/>
    <p:sldLayoutId id="2147484698" r:id="rId6"/>
    <p:sldLayoutId id="2147484699" r:id="rId7"/>
    <p:sldLayoutId id="2147484700" r:id="rId8"/>
    <p:sldLayoutId id="2147484701" r:id="rId9"/>
    <p:sldLayoutId id="2147484702" r:id="rId10"/>
    <p:sldLayoutId id="214748470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华文新魏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MS PMincho" pitchFamily="18" charset="-128"/>
          <a:ea typeface="华文新魏"/>
          <a:cs typeface="华文新魏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MS PMincho" pitchFamily="18" charset="-128"/>
          <a:ea typeface="华文新魏"/>
          <a:cs typeface="华文新魏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MS PMincho" pitchFamily="18" charset="-128"/>
          <a:ea typeface="华文新魏"/>
          <a:cs typeface="华文新魏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MS PMincho" pitchFamily="18" charset="-128"/>
          <a:ea typeface="华文新魏"/>
          <a:cs typeface="华文新魏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MS PMincho" pitchFamily="18" charset="-128"/>
          <a:ea typeface="华文新魏"/>
          <a:cs typeface="华文新魏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MS PMincho" pitchFamily="18" charset="-128"/>
          <a:ea typeface="华文新魏"/>
          <a:cs typeface="华文新魏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MS PMincho" pitchFamily="18" charset="-128"/>
          <a:ea typeface="华文新魏"/>
          <a:cs typeface="华文新魏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MS PMincho" pitchFamily="18" charset="-128"/>
          <a:ea typeface="华文新魏"/>
          <a:cs typeface="华文新魏"/>
        </a:defRPr>
      </a:lvl9pPr>
    </p:titleStyle>
    <p:bodyStyle>
      <a:lvl1pPr marL="266700" indent="-266700" algn="l" defTabSz="685800" rtl="0" eaLnBrk="0" fontAlgn="base" hangingPunct="0">
        <a:lnSpc>
          <a:spcPct val="90000"/>
        </a:lnSpc>
        <a:spcBef>
          <a:spcPts val="135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"/>
        <a:defRPr sz="2800" kern="1200">
          <a:solidFill>
            <a:schemeClr val="accent1"/>
          </a:solidFill>
          <a:latin typeface="+mn-lt"/>
          <a:ea typeface="+mn-ea"/>
          <a:cs typeface="幼圆"/>
        </a:defRPr>
      </a:lvl1pPr>
      <a:lvl2pPr marL="266700" indent="-266700" algn="l" defTabSz="685800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幼圆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rgbClr val="7F7F7F"/>
          </a:solidFill>
          <a:latin typeface="+mn-lt"/>
          <a:ea typeface="+mn-ea"/>
          <a:cs typeface="幼圆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rgbClr val="7F7F7F"/>
          </a:solidFill>
          <a:latin typeface="+mn-lt"/>
          <a:ea typeface="+mn-ea"/>
          <a:cs typeface="幼圆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rgbClr val="7F7F7F"/>
          </a:solidFill>
          <a:latin typeface="+mn-lt"/>
          <a:ea typeface="+mn-ea"/>
          <a:cs typeface="幼圆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6A288AB-760D-438A-BE85-D99FE8669D5D}"/>
              </a:ext>
            </a:extLst>
          </p:cNvPr>
          <p:cNvSpPr/>
          <p:nvPr/>
        </p:nvSpPr>
        <p:spPr>
          <a:xfrm>
            <a:off x="5237" y="0"/>
            <a:ext cx="12192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grpSp>
        <p:nvGrpSpPr>
          <p:cNvPr id="6148" name="组合 2">
            <a:extLst>
              <a:ext uri="{FF2B5EF4-FFF2-40B4-BE49-F238E27FC236}">
                <a16:creationId xmlns:a16="http://schemas.microsoft.com/office/drawing/2014/main" id="{D5A2038D-7D44-4AEF-9693-0EF51E2E0698}"/>
              </a:ext>
            </a:extLst>
          </p:cNvPr>
          <p:cNvGrpSpPr>
            <a:grpSpLocks/>
          </p:cNvGrpSpPr>
          <p:nvPr/>
        </p:nvGrpSpPr>
        <p:grpSpPr bwMode="auto">
          <a:xfrm>
            <a:off x="683472" y="825244"/>
            <a:ext cx="10454821" cy="2554545"/>
            <a:chOff x="19779" y="-522332"/>
            <a:chExt cx="10227326" cy="2554119"/>
          </a:xfrm>
        </p:grpSpPr>
        <p:sp>
          <p:nvSpPr>
            <p:cNvPr id="6167" name="TextBox 3">
              <a:extLst>
                <a:ext uri="{FF2B5EF4-FFF2-40B4-BE49-F238E27FC236}">
                  <a16:creationId xmlns:a16="http://schemas.microsoft.com/office/drawing/2014/main" id="{9A62C9E6-9151-4E57-A99A-F66F6C03EA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79" y="-522332"/>
              <a:ext cx="10227326" cy="2554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350"/>
                </a:spcBef>
                <a:buClr>
                  <a:schemeClr val="accent1"/>
                </a:buClr>
                <a:buSzPct val="80000"/>
                <a:buFont typeface="Wingdings 2" panose="05020102010507070707" pitchFamily="18" charset="2"/>
                <a:buChar char=""/>
                <a:defRPr sz="2800">
                  <a:solidFill>
                    <a:schemeClr val="accent1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1pPr>
              <a:lvl2pPr marL="742950" indent="-285750">
                <a:lnSpc>
                  <a:spcPct val="130000"/>
                </a:lnSpc>
                <a:buFont typeface="Calibri" panose="020F0502020204030204" pitchFamily="34" charset="0"/>
                <a:buChar char=" 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rgbClr val="7F7F7F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rgbClr val="7F7F7F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rgbClr val="7F7F7F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rgbClr val="7F7F7F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rgbClr val="7F7F7F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rgbClr val="7F7F7F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rgbClr val="7F7F7F"/>
                  </a:solidFill>
                  <a:latin typeface="Calibri" panose="020F0502020204030204" pitchFamily="34" charset="0"/>
                  <a:ea typeface="幼圆" panose="02010509060101010101" pitchFamily="49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zh-CN" sz="8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Script" panose="030B0504020000000003" pitchFamily="66" charset="0"/>
                  <a:ea typeface="宋体" panose="02010600030101010101" pitchFamily="2" charset="-122"/>
                  <a:cs typeface="MV Boli" panose="02000500030200090000" pitchFamily="2" charset="0"/>
                </a:rPr>
                <a:t>I Don't Have Time To Be In Love</a:t>
              </a:r>
              <a:endParaRPr lang="zh-CN" alt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宋体" panose="02010600030101010101" pitchFamily="2" charset="-122"/>
                <a:cs typeface="MV Boli" panose="02000500030200090000" pitchFamily="2" charset="0"/>
              </a:endParaRPr>
            </a:p>
          </p:txBody>
        </p:sp>
        <p:sp>
          <p:nvSpPr>
            <p:cNvPr id="10" name="KSO_Shape">
              <a:extLst>
                <a:ext uri="{FF2B5EF4-FFF2-40B4-BE49-F238E27FC236}">
                  <a16:creationId xmlns:a16="http://schemas.microsoft.com/office/drawing/2014/main" id="{90CDF078-0098-49A6-9CFC-1FE5CF01F0C8}"/>
                </a:ext>
              </a:extLst>
            </p:cNvPr>
            <p:cNvSpPr/>
            <p:nvPr/>
          </p:nvSpPr>
          <p:spPr>
            <a:xfrm>
              <a:off x="985970" y="1314962"/>
              <a:ext cx="282575" cy="282528"/>
            </a:xfrm>
            <a:prstGeom prst="hear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KSO_Shape">
              <a:extLst>
                <a:ext uri="{FF2B5EF4-FFF2-40B4-BE49-F238E27FC236}">
                  <a16:creationId xmlns:a16="http://schemas.microsoft.com/office/drawing/2014/main" id="{81424FFA-085E-41B1-9CF9-DF7C9BD1D0B0}"/>
                </a:ext>
              </a:extLst>
            </p:cNvPr>
            <p:cNvSpPr/>
            <p:nvPr/>
          </p:nvSpPr>
          <p:spPr>
            <a:xfrm>
              <a:off x="8890902" y="764937"/>
              <a:ext cx="280988" cy="282528"/>
            </a:xfrm>
            <a:prstGeom prst="hear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502B4154-D69B-4BC6-A831-6D646075C339}"/>
              </a:ext>
            </a:extLst>
          </p:cNvPr>
          <p:cNvSpPr/>
          <p:nvPr/>
        </p:nvSpPr>
        <p:spPr>
          <a:xfrm>
            <a:off x="3119498" y="4051150"/>
            <a:ext cx="6045289" cy="577959"/>
          </a:xfrm>
          <a:custGeom>
            <a:avLst/>
            <a:gdLst/>
            <a:ahLst/>
            <a:cxnLst/>
            <a:rect l="l" t="t" r="r" b="b"/>
            <a:pathLst>
              <a:path w="4217201" h="340242">
                <a:moveTo>
                  <a:pt x="1" y="0"/>
                </a:moveTo>
                <a:lnTo>
                  <a:pt x="4217200" y="0"/>
                </a:lnTo>
                <a:lnTo>
                  <a:pt x="3923888" y="170121"/>
                </a:lnTo>
                <a:lnTo>
                  <a:pt x="4217201" y="340242"/>
                </a:lnTo>
                <a:lnTo>
                  <a:pt x="0" y="340242"/>
                </a:lnTo>
                <a:lnTo>
                  <a:pt x="293312" y="1701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E747B4-98D6-44F9-9EC7-FF8B15339F0B}"/>
              </a:ext>
            </a:extLst>
          </p:cNvPr>
          <p:cNvSpPr txBox="1"/>
          <p:nvPr/>
        </p:nvSpPr>
        <p:spPr>
          <a:xfrm>
            <a:off x="3648879" y="4084127"/>
            <a:ext cx="50366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2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与</a:t>
            </a:r>
            <a:r>
              <a:rPr lang="en-US" altLang="zh-CN" sz="32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be</a:t>
            </a:r>
            <a:r>
              <a:rPr lang="zh-CN" altLang="en-US" sz="32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有关的短语</a:t>
            </a:r>
          </a:p>
        </p:txBody>
      </p:sp>
      <p:sp>
        <p:nvSpPr>
          <p:cNvPr id="6153" name="TextBox 15">
            <a:extLst>
              <a:ext uri="{FF2B5EF4-FFF2-40B4-BE49-F238E27FC236}">
                <a16:creationId xmlns:a16="http://schemas.microsoft.com/office/drawing/2014/main" id="{80FBEDBF-4CE2-43C7-8D40-3885F2EEF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978" y="5217389"/>
            <a:ext cx="86001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"/>
              <a:defRPr sz="2800">
                <a:solidFill>
                  <a:schemeClr val="accent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dirty="0">
                <a:solidFill>
                  <a:srgbClr val="7D80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视频作者</a:t>
            </a:r>
            <a:r>
              <a:rPr lang="zh-CN" altLang="en-US" b="1" dirty="0">
                <a:solidFill>
                  <a:srgbClr val="7D80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dirty="0">
                <a:solidFill>
                  <a:srgbClr val="7D80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华南师范大学外国语言文化学院 严潼</a:t>
            </a:r>
            <a:endParaRPr lang="en-US" altLang="zh-CN" dirty="0">
              <a:solidFill>
                <a:srgbClr val="7D808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dirty="0">
                <a:solidFill>
                  <a:srgbClr val="7D80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广东省河源市车田中学 刘林珍</a:t>
            </a:r>
            <a:endParaRPr lang="en-US" altLang="zh-CN" dirty="0">
              <a:solidFill>
                <a:srgbClr val="7D808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dirty="0">
                <a:solidFill>
                  <a:srgbClr val="7D808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</a:p>
        </p:txBody>
      </p:sp>
      <p:pic>
        <p:nvPicPr>
          <p:cNvPr id="8" name="i dont have time to be inllove">
            <a:hlinkClick r:id="" action="ppaction://media"/>
            <a:extLst>
              <a:ext uri="{FF2B5EF4-FFF2-40B4-BE49-F238E27FC236}">
                <a16:creationId xmlns:a16="http://schemas.microsoft.com/office/drawing/2014/main" id="{8574FC7F-705A-4B31-A814-5DACB8515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4037" y="716185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drap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13" grpId="0"/>
      <p:bldP spid="61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B0F725C-5F3D-4E3F-B1A7-5A11DB2DDD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8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40D65CC-EEB3-42E8-8EEB-29CCEDC37DD9}"/>
              </a:ext>
            </a:extLst>
          </p:cNvPr>
          <p:cNvSpPr/>
          <p:nvPr/>
        </p:nvSpPr>
        <p:spPr>
          <a:xfrm>
            <a:off x="657994" y="324613"/>
            <a:ext cx="72138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4800" dirty="0">
                <a:solidFill>
                  <a:schemeClr val="accent2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Cooking a meal for two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FF05314-168F-4E53-B11A-59093A07984F}"/>
              </a:ext>
            </a:extLst>
          </p:cNvPr>
          <p:cNvSpPr/>
          <p:nvPr/>
        </p:nvSpPr>
        <p:spPr>
          <a:xfrm>
            <a:off x="4104099" y="1376150"/>
            <a:ext cx="62279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4800" dirty="0">
                <a:solidFill>
                  <a:srgbClr val="FFEBED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climbing all over you</a:t>
            </a:r>
            <a:endParaRPr lang="zh-CN" altLang="en-US" sz="4800" dirty="0">
              <a:solidFill>
                <a:srgbClr val="FFEBED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177CA5-23A5-420B-A85C-B04A03E70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092">
            <a:off x="553986" y="1897004"/>
            <a:ext cx="3423518" cy="4382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EA99D6-2694-49C1-B15C-2762E3B2F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434">
            <a:off x="3987184" y="2573351"/>
            <a:ext cx="4857805" cy="3235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03E98F5-20F2-4631-A2D7-BB0B82441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9455">
            <a:off x="8812899" y="4036574"/>
            <a:ext cx="3038375" cy="2023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577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AEBB5A7-086E-43DB-8420-126C228968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4871D62-0077-4D58-A8F3-9B7438ED818D}"/>
              </a:ext>
            </a:extLst>
          </p:cNvPr>
          <p:cNvSpPr/>
          <p:nvPr/>
        </p:nvSpPr>
        <p:spPr>
          <a:xfrm>
            <a:off x="764818" y="1329156"/>
            <a:ext cx="64988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4800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when</a:t>
            </a:r>
            <a:r>
              <a:rPr lang="en-US" altLang="zh-CN" sz="4800" dirty="0">
                <a:solidFill>
                  <a:srgbClr val="7D8083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 </a:t>
            </a:r>
            <a:r>
              <a:rPr lang="en-US" altLang="zh-CN" sz="6000" b="1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I'm with you</a:t>
            </a:r>
            <a:endParaRPr lang="zh-CN" altLang="en-US" sz="4800" b="1" dirty="0">
              <a:solidFill>
                <a:schemeClr val="bg1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FF64D24-13DE-4F03-9BF7-ACDBD650DA9A}"/>
              </a:ext>
            </a:extLst>
          </p:cNvPr>
          <p:cNvSpPr/>
          <p:nvPr/>
        </p:nvSpPr>
        <p:spPr>
          <a:xfrm>
            <a:off x="500322" y="382441"/>
            <a:ext cx="702788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4800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But </a:t>
            </a:r>
            <a:r>
              <a:rPr lang="en-US" altLang="zh-CN" sz="6000" b="1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that's not true</a:t>
            </a:r>
            <a:endParaRPr lang="zh-CN" altLang="en-US" sz="4800" b="1" dirty="0">
              <a:solidFill>
                <a:schemeClr val="bg1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AEA3A5-B509-4433-A0B7-F4C45A591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/>
          <a:stretch/>
        </p:blipFill>
        <p:spPr>
          <a:xfrm>
            <a:off x="5535819" y="3105385"/>
            <a:ext cx="4927564" cy="3477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F32C284-4F09-47A5-A1CC-177CBDC47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7" y="2594688"/>
            <a:ext cx="4302115" cy="2865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78F3F45-D8A2-4555-AD70-84E6DAC73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55" y="253087"/>
            <a:ext cx="3685003" cy="2461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06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4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4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E146791-A5F3-4F8B-8DB8-B66965D1F4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6F27993-9CB3-41D4-AB48-EE53FAA2D233}"/>
              </a:ext>
            </a:extLst>
          </p:cNvPr>
          <p:cNvSpPr/>
          <p:nvPr/>
        </p:nvSpPr>
        <p:spPr>
          <a:xfrm>
            <a:off x="1089550" y="5462285"/>
            <a:ext cx="882645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4800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when </a:t>
            </a:r>
            <a:r>
              <a:rPr lang="en-US" altLang="zh-CN" sz="6600" b="1" dirty="0">
                <a:solidFill>
                  <a:srgbClr val="FFEBED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you were so blue</a:t>
            </a:r>
            <a:endParaRPr lang="zh-CN" altLang="en-US" sz="4800" b="1" dirty="0">
              <a:solidFill>
                <a:srgbClr val="FFEBED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64CF217-6A62-4850-96DB-1E3BA8004DBE}"/>
              </a:ext>
            </a:extLst>
          </p:cNvPr>
          <p:cNvSpPr/>
          <p:nvPr/>
        </p:nvSpPr>
        <p:spPr>
          <a:xfrm>
            <a:off x="500686" y="4278328"/>
            <a:ext cx="49487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4800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Cause I used to</a:t>
            </a:r>
            <a:endParaRPr lang="zh-CN" altLang="en-US" sz="4800" dirty="0">
              <a:solidFill>
                <a:schemeClr val="bg1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C5AC40-0725-4EC5-9870-D09F2B59E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4250">
            <a:off x="186919" y="419520"/>
            <a:ext cx="4594225" cy="3062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A1C79E-D16F-4BB0-9146-373D10C26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6955">
            <a:off x="4581707" y="909427"/>
            <a:ext cx="4501409" cy="300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D947892-7724-4669-BFE7-444AAAFCF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335" t="1354" r="-4947" b="-1354"/>
          <a:stretch/>
        </p:blipFill>
        <p:spPr>
          <a:xfrm>
            <a:off x="8650573" y="435874"/>
            <a:ext cx="3327480" cy="272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0395E217-6B26-4E02-B304-E008F309F560}"/>
              </a:ext>
            </a:extLst>
          </p:cNvPr>
          <p:cNvSpPr/>
          <p:nvPr/>
        </p:nvSpPr>
        <p:spPr>
          <a:xfrm rot="21415143">
            <a:off x="5528125" y="4250643"/>
            <a:ext cx="61286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6600" b="1" dirty="0">
                <a:solidFill>
                  <a:srgbClr val="FFEBED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be there </a:t>
            </a:r>
            <a:r>
              <a:rPr lang="en-US" altLang="zh-CN" sz="4800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for you</a:t>
            </a:r>
            <a:endParaRPr lang="zh-CN" altLang="en-US" sz="4800" dirty="0">
              <a:solidFill>
                <a:schemeClr val="bg1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200">
        <p:fade/>
      </p:transition>
    </mc:Choice>
    <mc:Fallback xmlns="">
      <p:transition spd="med" advClick="0" advTm="14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8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6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CB466D5B-6B71-497F-96AC-F2D871D915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2B05EE3-243F-40D4-AA8B-335CC6D6CAA0}"/>
              </a:ext>
            </a:extLst>
          </p:cNvPr>
          <p:cNvSpPr/>
          <p:nvPr/>
        </p:nvSpPr>
        <p:spPr>
          <a:xfrm rot="21073433">
            <a:off x="-281061" y="4855505"/>
            <a:ext cx="89052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zh-CN" sz="6000" dirty="0">
                <a:solidFill>
                  <a:srgbClr val="FFEBED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I'd walk with you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C241E44-9CDA-4031-8F60-4B60A484B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1432">
            <a:off x="612519" y="787214"/>
            <a:ext cx="5580460" cy="3716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1C2C806-E965-40D7-B3EE-47079082DA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19"/>
          <a:stretch/>
        </p:blipFill>
        <p:spPr>
          <a:xfrm rot="221206">
            <a:off x="7293552" y="1821715"/>
            <a:ext cx="4049555" cy="2648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E40F46D-01D4-4CC4-ADCF-A4187DF3F0FF}"/>
              </a:ext>
            </a:extLst>
          </p:cNvPr>
          <p:cNvSpPr/>
          <p:nvPr/>
        </p:nvSpPr>
        <p:spPr>
          <a:xfrm rot="20788429">
            <a:off x="3851960" y="5199263"/>
            <a:ext cx="89052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zh-CN" sz="6600" dirty="0">
                <a:solidFill>
                  <a:srgbClr val="FFEBED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in the rain</a:t>
            </a:r>
          </a:p>
        </p:txBody>
      </p:sp>
    </p:spTree>
    <p:extLst>
      <p:ext uri="{BB962C8B-B14F-4D97-AF65-F5344CB8AC3E}">
        <p14:creationId xmlns:p14="http://schemas.microsoft.com/office/powerpoint/2010/main" val="2427054476"/>
      </p:ext>
    </p:extLst>
  </p:cSld>
  <p:clrMapOvr>
    <a:masterClrMapping/>
  </p:clrMapOvr>
  <p:transition spd="med" advClick="0" advTm="6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7A81F78-E0EE-4981-8387-C15BBE43BE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8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7020D87-9137-40C4-B07D-C4DE03BC5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6264">
            <a:off x="6504744" y="2269223"/>
            <a:ext cx="4762500" cy="317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E1D9C6-2C45-4A85-B363-285F99F96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582" y="1926129"/>
            <a:ext cx="5309621" cy="3568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C60346BD-4433-4BFB-92AB-A2F0F206AEC7}"/>
              </a:ext>
            </a:extLst>
          </p:cNvPr>
          <p:cNvSpPr/>
          <p:nvPr/>
        </p:nvSpPr>
        <p:spPr>
          <a:xfrm>
            <a:off x="4365772" y="1095132"/>
            <a:ext cx="7404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4800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when we did it together</a:t>
            </a:r>
            <a:endParaRPr lang="zh-CN" altLang="en-US" sz="4800" dirty="0">
              <a:solidFill>
                <a:schemeClr val="bg1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715D731-432B-4E1E-A58E-ECA9E708A8AC}"/>
              </a:ext>
            </a:extLst>
          </p:cNvPr>
          <p:cNvSpPr/>
          <p:nvPr/>
        </p:nvSpPr>
        <p:spPr>
          <a:xfrm>
            <a:off x="421637" y="277976"/>
            <a:ext cx="64011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4000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Nothing </a:t>
            </a:r>
            <a:r>
              <a:rPr lang="en-US" altLang="zh-CN" sz="6000" b="1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was better</a:t>
            </a:r>
            <a:endParaRPr lang="zh-CN" altLang="en-US" sz="4000" b="1" dirty="0">
              <a:solidFill>
                <a:schemeClr val="bg1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F54AA472-0AD1-4B91-A8F2-B27816185EC1}"/>
              </a:ext>
            </a:extLst>
          </p:cNvPr>
          <p:cNvSpPr/>
          <p:nvPr/>
        </p:nvSpPr>
        <p:spPr>
          <a:xfrm>
            <a:off x="1544841" y="5743512"/>
            <a:ext cx="94035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4800" dirty="0">
                <a:solidFill>
                  <a:srgbClr val="FB3B52"/>
                </a:solidFill>
                <a:latin typeface="Kristen ITC" panose="03050502040202030202" pitchFamily="66" charset="0"/>
                <a:cs typeface="Calibri" panose="020F0502020204030204" pitchFamily="34" charset="0"/>
              </a:rPr>
              <a:t>But I don't have time for </a:t>
            </a:r>
            <a:r>
              <a:rPr lang="en-US" altLang="zh-CN" sz="5400" dirty="0">
                <a:solidFill>
                  <a:srgbClr val="FB3B52"/>
                </a:solidFill>
                <a:latin typeface="Kristen ITC" panose="03050502040202030202" pitchFamily="66" charset="0"/>
                <a:cs typeface="Calibri" panose="020F0502020204030204" pitchFamily="34" charset="0"/>
              </a:rPr>
              <a:t>love </a:t>
            </a:r>
            <a:endParaRPr lang="zh-CN" altLang="en-US" sz="4800" dirty="0">
              <a:solidFill>
                <a:srgbClr val="FB3B52"/>
              </a:solidFill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5000">
        <p:fad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6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69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476738B8-BB5D-44FC-86CD-573522C85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3249613"/>
            <a:ext cx="4919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US" altLang="zh-C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Add your text here and write down your opninon thank you add your text here</a:t>
            </a:r>
            <a:endParaRPr lang="zh-CN" alt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952119F-790E-4767-BBA1-9943B81699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6DFD6A3-5249-4032-BCB6-CBB8E11FA5BB}"/>
              </a:ext>
            </a:extLst>
          </p:cNvPr>
          <p:cNvCxnSpPr/>
          <p:nvPr/>
        </p:nvCxnSpPr>
        <p:spPr>
          <a:xfrm>
            <a:off x="419100" y="5283200"/>
            <a:ext cx="11229975" cy="0"/>
          </a:xfrm>
          <a:prstGeom prst="line">
            <a:avLst/>
          </a:prstGeom>
          <a:ln>
            <a:solidFill>
              <a:srgbClr val="7D80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1CEF5EAC-54A1-4FED-A9ED-B0D33CC77281}"/>
              </a:ext>
            </a:extLst>
          </p:cNvPr>
          <p:cNvSpPr/>
          <p:nvPr/>
        </p:nvSpPr>
        <p:spPr>
          <a:xfrm>
            <a:off x="234262" y="5439629"/>
            <a:ext cx="115996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6000" dirty="0">
                <a:solidFill>
                  <a:srgbClr val="7D8083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I don't have time to </a:t>
            </a:r>
            <a:r>
              <a:rPr lang="en-US" altLang="zh-CN" sz="6000" dirty="0">
                <a:solidFill>
                  <a:srgbClr val="E84C93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be in love </a:t>
            </a:r>
            <a:endParaRPr lang="zh-CN" altLang="en-US" sz="6000" dirty="0">
              <a:solidFill>
                <a:srgbClr val="E84C93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5DCAC0-9518-4E73-BB71-7C7F8E818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257">
            <a:off x="430135" y="802949"/>
            <a:ext cx="4336806" cy="288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C28426-FC25-44C1-B768-551235A0B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595">
            <a:off x="5586257" y="821241"/>
            <a:ext cx="5691923" cy="3790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F40391-5B24-4023-A3E1-091F25E85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72" y="2052668"/>
            <a:ext cx="4586332" cy="305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25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2A8BF51-C1C4-4255-B91E-3402B50BFD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A16EE1D-5994-4FCE-8821-754E89AACC4A}"/>
              </a:ext>
            </a:extLst>
          </p:cNvPr>
          <p:cNvSpPr/>
          <p:nvPr/>
        </p:nvSpPr>
        <p:spPr>
          <a:xfrm>
            <a:off x="3114675" y="94773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DC3E6681-6889-4077-9E0A-D9E7A5A607CB}"/>
              </a:ext>
            </a:extLst>
          </p:cNvPr>
          <p:cNvSpPr/>
          <p:nvPr/>
        </p:nvSpPr>
        <p:spPr>
          <a:xfrm>
            <a:off x="3371850" y="79533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3966083-6286-407D-B855-CD598CCD5500}"/>
              </a:ext>
            </a:extLst>
          </p:cNvPr>
          <p:cNvSpPr/>
          <p:nvPr/>
        </p:nvSpPr>
        <p:spPr>
          <a:xfrm>
            <a:off x="3400425" y="85248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7F6E3EFF-2D3C-4536-8CD7-AEBF9CFACB6A}"/>
              </a:ext>
            </a:extLst>
          </p:cNvPr>
          <p:cNvSpPr/>
          <p:nvPr/>
        </p:nvSpPr>
        <p:spPr>
          <a:xfrm>
            <a:off x="3014663" y="100488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98BBCBF-82B6-4707-8F4F-834A769096B4}"/>
              </a:ext>
            </a:extLst>
          </p:cNvPr>
          <p:cNvSpPr/>
          <p:nvPr/>
        </p:nvSpPr>
        <p:spPr>
          <a:xfrm>
            <a:off x="3114675" y="79533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60A92C1A-75E5-4662-9076-4920D6BF5FB9}"/>
              </a:ext>
            </a:extLst>
          </p:cNvPr>
          <p:cNvSpPr/>
          <p:nvPr/>
        </p:nvSpPr>
        <p:spPr>
          <a:xfrm>
            <a:off x="3552825" y="100488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36DEB54-7D40-43A7-B1C8-9BDA72A9E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462" y="2256691"/>
            <a:ext cx="4585213" cy="3053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FDDD8D3-D023-4DBA-AE97-D7A1887EA158}"/>
              </a:ext>
            </a:extLst>
          </p:cNvPr>
          <p:cNvSpPr/>
          <p:nvPr/>
        </p:nvSpPr>
        <p:spPr>
          <a:xfrm>
            <a:off x="475114" y="292297"/>
            <a:ext cx="83263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5400" dirty="0">
                <a:solidFill>
                  <a:schemeClr val="accent5">
                    <a:lumMod val="75000"/>
                  </a:schemeClr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Holding you to my chest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A964EF4-6034-4DB3-BC67-A59B7F507105}"/>
              </a:ext>
            </a:extLst>
          </p:cNvPr>
          <p:cNvSpPr/>
          <p:nvPr/>
        </p:nvSpPr>
        <p:spPr>
          <a:xfrm>
            <a:off x="3446441" y="1119435"/>
            <a:ext cx="85972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5400" dirty="0">
                <a:solidFill>
                  <a:schemeClr val="accent5">
                    <a:lumMod val="75000"/>
                  </a:schemeClr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feeling your every breath</a:t>
            </a:r>
            <a:endParaRPr lang="zh-CN" altLang="en-US" sz="5400" dirty="0">
              <a:solidFill>
                <a:schemeClr val="bg1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B923316-F294-4C7F-BB34-0B8D22191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5"/>
          <a:stretch/>
        </p:blipFill>
        <p:spPr>
          <a:xfrm rot="21153716">
            <a:off x="427641" y="2346100"/>
            <a:ext cx="4061066" cy="2661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852BA41-03D3-4E02-B2B9-7B673D7D2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454">
            <a:off x="3857734" y="3156672"/>
            <a:ext cx="4027682" cy="3082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1971425"/>
      </p:ext>
    </p:extLst>
  </p:cSld>
  <p:clrMapOvr>
    <a:masterClrMapping/>
  </p:clrMapOvr>
  <p:transition spd="med" advTm="72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47CC268-1A51-4889-9ADA-C98CFE9E82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8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2B05EE3-243F-40D4-AA8B-335CC6D6CAA0}"/>
              </a:ext>
            </a:extLst>
          </p:cNvPr>
          <p:cNvSpPr/>
          <p:nvPr/>
        </p:nvSpPr>
        <p:spPr>
          <a:xfrm>
            <a:off x="530337" y="3714339"/>
            <a:ext cx="7585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6000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I don't have time to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530D9A-EB1E-4FED-8935-9257849EE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96" y="565531"/>
            <a:ext cx="4206709" cy="2810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496A6B2-92DA-4FC7-B159-625CCA7A0F02}"/>
              </a:ext>
            </a:extLst>
          </p:cNvPr>
          <p:cNvSpPr/>
          <p:nvPr/>
        </p:nvSpPr>
        <p:spPr>
          <a:xfrm>
            <a:off x="5814784" y="4831306"/>
            <a:ext cx="52341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8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be in love </a:t>
            </a:r>
            <a:endParaRPr lang="zh-CN" altLang="en-US" sz="7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93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250">
        <p159:morph option="byObject"/>
      </p:transition>
    </mc:Choice>
    <mc:Fallback xmlns="">
      <p:transition advTm="6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B0F725C-5F3D-4E3F-B1A7-5A11DB2DDD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8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40D65CC-EEB3-42E8-8EEB-29CCEDC37DD9}"/>
              </a:ext>
            </a:extLst>
          </p:cNvPr>
          <p:cNvSpPr/>
          <p:nvPr/>
        </p:nvSpPr>
        <p:spPr>
          <a:xfrm>
            <a:off x="657994" y="469362"/>
            <a:ext cx="84080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5400" dirty="0">
                <a:solidFill>
                  <a:schemeClr val="accent2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Laughing so hard we cry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FF05314-168F-4E53-B11A-59093A07984F}"/>
              </a:ext>
            </a:extLst>
          </p:cNvPr>
          <p:cNvSpPr/>
          <p:nvPr/>
        </p:nvSpPr>
        <p:spPr>
          <a:xfrm>
            <a:off x="1525155" y="5703992"/>
            <a:ext cx="96039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5400" dirty="0">
                <a:solidFill>
                  <a:schemeClr val="accent2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sometimes I don't know why</a:t>
            </a:r>
            <a:endParaRPr lang="zh-CN" altLang="en-US" sz="5400" dirty="0">
              <a:solidFill>
                <a:schemeClr val="bg1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177CA5-23A5-420B-A85C-B04A03E70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6092">
            <a:off x="918183" y="1786082"/>
            <a:ext cx="5032069" cy="3552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D5A4206-D67A-4080-B71F-EDB140990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708">
            <a:off x="4748542" y="1604551"/>
            <a:ext cx="3820886" cy="2728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03E98F5-20F2-4631-A2D7-BB0B82441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350" y="2840673"/>
            <a:ext cx="3812308" cy="254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74131"/>
      </p:ext>
    </p:extLst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790D2B9B-A25D-4F73-85B3-FE91F93E99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8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2B05EE3-243F-40D4-AA8B-335CC6D6CAA0}"/>
              </a:ext>
            </a:extLst>
          </p:cNvPr>
          <p:cNvSpPr/>
          <p:nvPr/>
        </p:nvSpPr>
        <p:spPr>
          <a:xfrm>
            <a:off x="1084130" y="510310"/>
            <a:ext cx="7585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6000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I don't have time to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530D9A-EB1E-4FED-8935-9257849EE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284" y="1759846"/>
            <a:ext cx="3050039" cy="203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496A6B2-92DA-4FC7-B159-625CCA7A0F02}"/>
              </a:ext>
            </a:extLst>
          </p:cNvPr>
          <p:cNvSpPr/>
          <p:nvPr/>
        </p:nvSpPr>
        <p:spPr>
          <a:xfrm>
            <a:off x="2083681" y="1525973"/>
            <a:ext cx="47291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7200" b="1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be in love </a:t>
            </a:r>
            <a:endParaRPr lang="zh-CN" altLang="en-US" sz="6600" b="1" dirty="0">
              <a:solidFill>
                <a:schemeClr val="bg1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4E2B46B-1A16-4065-B1EC-0F31AF662853}"/>
              </a:ext>
            </a:extLst>
          </p:cNvPr>
          <p:cNvSpPr/>
          <p:nvPr/>
        </p:nvSpPr>
        <p:spPr>
          <a:xfrm>
            <a:off x="4191048" y="4022397"/>
            <a:ext cx="70423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6000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Maybe this revelry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F56E66D-03E5-43E2-A808-9E72E6D4701E}"/>
              </a:ext>
            </a:extLst>
          </p:cNvPr>
          <p:cNvSpPr/>
          <p:nvPr/>
        </p:nvSpPr>
        <p:spPr>
          <a:xfrm>
            <a:off x="1476854" y="5244375"/>
            <a:ext cx="1012809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6000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just </a:t>
            </a:r>
            <a:r>
              <a:rPr lang="en-US" altLang="zh-CN" sz="6600" b="1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wasn't meant for </a:t>
            </a:r>
            <a:r>
              <a:rPr lang="en-US" altLang="zh-CN" sz="6000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me</a:t>
            </a:r>
            <a:endParaRPr lang="zh-CN" altLang="en-US" sz="6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8871C02-6F2E-45EF-8120-95723CFB8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1" y="2940629"/>
            <a:ext cx="3050039" cy="203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29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8000">
        <p159:morph option="byObject"/>
      </p:transition>
    </mc:Choice>
    <mc:Fallback xmlns="">
      <p:transition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476738B8-BB5D-44FC-86CD-573522C85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3249613"/>
            <a:ext cx="4919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US" altLang="zh-C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Add your text here and write down your opninon thank you add your text here</a:t>
            </a:r>
            <a:endParaRPr lang="zh-CN" alt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952119F-790E-4767-BBA1-9943B81699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6DFD6A3-5249-4032-BCB6-CBB8E11FA5BB}"/>
              </a:ext>
            </a:extLst>
          </p:cNvPr>
          <p:cNvCxnSpPr/>
          <p:nvPr/>
        </p:nvCxnSpPr>
        <p:spPr>
          <a:xfrm>
            <a:off x="419100" y="5283200"/>
            <a:ext cx="11229975" cy="0"/>
          </a:xfrm>
          <a:prstGeom prst="line">
            <a:avLst/>
          </a:prstGeom>
          <a:ln>
            <a:solidFill>
              <a:srgbClr val="7D80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1CEF5EAC-54A1-4FED-A9ED-B0D33CC77281}"/>
              </a:ext>
            </a:extLst>
          </p:cNvPr>
          <p:cNvSpPr/>
          <p:nvPr/>
        </p:nvSpPr>
        <p:spPr>
          <a:xfrm>
            <a:off x="800923" y="5439629"/>
            <a:ext cx="104663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5400" dirty="0">
                <a:solidFill>
                  <a:srgbClr val="7D8083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I don't have time to </a:t>
            </a:r>
            <a:r>
              <a:rPr lang="en-US" altLang="zh-CN" sz="5400" dirty="0">
                <a:solidFill>
                  <a:srgbClr val="E84C93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be in love </a:t>
            </a:r>
            <a:endParaRPr lang="zh-CN" altLang="en-US" sz="5400" dirty="0">
              <a:solidFill>
                <a:srgbClr val="E84C93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grpSp>
        <p:nvGrpSpPr>
          <p:cNvPr id="7180" name="组合 71">
            <a:extLst>
              <a:ext uri="{FF2B5EF4-FFF2-40B4-BE49-F238E27FC236}">
                <a16:creationId xmlns:a16="http://schemas.microsoft.com/office/drawing/2014/main" id="{8AE8C35A-BA57-4DD9-AF95-647A1DCDF05F}"/>
              </a:ext>
            </a:extLst>
          </p:cNvPr>
          <p:cNvGrpSpPr>
            <a:grpSpLocks/>
          </p:cNvGrpSpPr>
          <p:nvPr/>
        </p:nvGrpSpPr>
        <p:grpSpPr bwMode="auto">
          <a:xfrm>
            <a:off x="5254625" y="6430963"/>
            <a:ext cx="1577975" cy="241300"/>
            <a:chOff x="5171650" y="6147506"/>
            <a:chExt cx="1578550" cy="240973"/>
          </a:xfrm>
        </p:grpSpPr>
        <p:sp>
          <p:nvSpPr>
            <p:cNvPr id="73" name="右大括号 28">
              <a:extLst>
                <a:ext uri="{FF2B5EF4-FFF2-40B4-BE49-F238E27FC236}">
                  <a16:creationId xmlns:a16="http://schemas.microsoft.com/office/drawing/2014/main" id="{C26630F5-B2E1-46BE-8945-4FD23BB8B9C8}"/>
                </a:ext>
              </a:extLst>
            </p:cNvPr>
            <p:cNvSpPr/>
            <p:nvPr/>
          </p:nvSpPr>
          <p:spPr>
            <a:xfrm rot="5400000">
              <a:off x="5845987" y="5484265"/>
              <a:ext cx="229876" cy="1578550"/>
            </a:xfrm>
            <a:custGeom>
              <a:avLst/>
              <a:gdLst>
                <a:gd name="connsiteX0" fmla="*/ 0 w 214413"/>
                <a:gd name="connsiteY0" fmla="*/ 0 h 1578550"/>
                <a:gd name="connsiteX1" fmla="*/ 107207 w 214413"/>
                <a:gd name="connsiteY1" fmla="*/ 118193 h 1578550"/>
                <a:gd name="connsiteX2" fmla="*/ 107207 w 214413"/>
                <a:gd name="connsiteY2" fmla="*/ 664420 h 1578550"/>
                <a:gd name="connsiteX3" fmla="*/ 214414 w 214413"/>
                <a:gd name="connsiteY3" fmla="*/ 782613 h 1578550"/>
                <a:gd name="connsiteX4" fmla="*/ 107207 w 214413"/>
                <a:gd name="connsiteY4" fmla="*/ 900806 h 1578550"/>
                <a:gd name="connsiteX5" fmla="*/ 107207 w 214413"/>
                <a:gd name="connsiteY5" fmla="*/ 1460357 h 1578550"/>
                <a:gd name="connsiteX6" fmla="*/ 0 w 214413"/>
                <a:gd name="connsiteY6" fmla="*/ 1578550 h 1578550"/>
                <a:gd name="connsiteX7" fmla="*/ 0 w 214413"/>
                <a:gd name="connsiteY7" fmla="*/ 0 h 1578550"/>
                <a:gd name="connsiteX0" fmla="*/ 0 w 214413"/>
                <a:gd name="connsiteY0" fmla="*/ 0 h 1578550"/>
                <a:gd name="connsiteX1" fmla="*/ 107207 w 214413"/>
                <a:gd name="connsiteY1" fmla="*/ 118193 h 1578550"/>
                <a:gd name="connsiteX2" fmla="*/ 107207 w 214413"/>
                <a:gd name="connsiteY2" fmla="*/ 664420 h 1578550"/>
                <a:gd name="connsiteX3" fmla="*/ 214414 w 214413"/>
                <a:gd name="connsiteY3" fmla="*/ 782613 h 1578550"/>
                <a:gd name="connsiteX4" fmla="*/ 107207 w 214413"/>
                <a:gd name="connsiteY4" fmla="*/ 900806 h 1578550"/>
                <a:gd name="connsiteX5" fmla="*/ 107207 w 214413"/>
                <a:gd name="connsiteY5" fmla="*/ 1460357 h 1578550"/>
                <a:gd name="connsiteX6" fmla="*/ 0 w 214413"/>
                <a:gd name="connsiteY6" fmla="*/ 1578550 h 1578550"/>
                <a:gd name="connsiteX0" fmla="*/ 0 w 214414"/>
                <a:gd name="connsiteY0" fmla="*/ 0 h 1578550"/>
                <a:gd name="connsiteX1" fmla="*/ 107207 w 214414"/>
                <a:gd name="connsiteY1" fmla="*/ 118193 h 1578550"/>
                <a:gd name="connsiteX2" fmla="*/ 107207 w 214414"/>
                <a:gd name="connsiteY2" fmla="*/ 664420 h 1578550"/>
                <a:gd name="connsiteX3" fmla="*/ 214414 w 214414"/>
                <a:gd name="connsiteY3" fmla="*/ 782613 h 1578550"/>
                <a:gd name="connsiteX4" fmla="*/ 107207 w 214414"/>
                <a:gd name="connsiteY4" fmla="*/ 900806 h 1578550"/>
                <a:gd name="connsiteX5" fmla="*/ 107207 w 214414"/>
                <a:gd name="connsiteY5" fmla="*/ 1460357 h 1578550"/>
                <a:gd name="connsiteX6" fmla="*/ 0 w 214414"/>
                <a:gd name="connsiteY6" fmla="*/ 1578550 h 1578550"/>
                <a:gd name="connsiteX7" fmla="*/ 0 w 214414"/>
                <a:gd name="connsiteY7" fmla="*/ 0 h 1578550"/>
                <a:gd name="connsiteX0" fmla="*/ 0 w 214414"/>
                <a:gd name="connsiteY0" fmla="*/ 0 h 1578550"/>
                <a:gd name="connsiteX1" fmla="*/ 107207 w 214414"/>
                <a:gd name="connsiteY1" fmla="*/ 118193 h 1578550"/>
                <a:gd name="connsiteX2" fmla="*/ 107207 w 214414"/>
                <a:gd name="connsiteY2" fmla="*/ 664420 h 1578550"/>
                <a:gd name="connsiteX3" fmla="*/ 214414 w 214414"/>
                <a:gd name="connsiteY3" fmla="*/ 782613 h 1578550"/>
                <a:gd name="connsiteX4" fmla="*/ 107207 w 214414"/>
                <a:gd name="connsiteY4" fmla="*/ 900806 h 1578550"/>
                <a:gd name="connsiteX5" fmla="*/ 107207 w 214414"/>
                <a:gd name="connsiteY5" fmla="*/ 1460357 h 1578550"/>
                <a:gd name="connsiteX6" fmla="*/ 0 w 214414"/>
                <a:gd name="connsiteY6" fmla="*/ 1578550 h 1578550"/>
                <a:gd name="connsiteX0" fmla="*/ 14869 w 229283"/>
                <a:gd name="connsiteY0" fmla="*/ 0 h 1578550"/>
                <a:gd name="connsiteX1" fmla="*/ 122076 w 229283"/>
                <a:gd name="connsiteY1" fmla="*/ 118193 h 1578550"/>
                <a:gd name="connsiteX2" fmla="*/ 122076 w 229283"/>
                <a:gd name="connsiteY2" fmla="*/ 664420 h 1578550"/>
                <a:gd name="connsiteX3" fmla="*/ 229283 w 229283"/>
                <a:gd name="connsiteY3" fmla="*/ 782613 h 1578550"/>
                <a:gd name="connsiteX4" fmla="*/ 122076 w 229283"/>
                <a:gd name="connsiteY4" fmla="*/ 900806 h 1578550"/>
                <a:gd name="connsiteX5" fmla="*/ 122076 w 229283"/>
                <a:gd name="connsiteY5" fmla="*/ 1460357 h 1578550"/>
                <a:gd name="connsiteX6" fmla="*/ 14869 w 229283"/>
                <a:gd name="connsiteY6" fmla="*/ 1578550 h 1578550"/>
                <a:gd name="connsiteX7" fmla="*/ 14869 w 229283"/>
                <a:gd name="connsiteY7" fmla="*/ 0 h 1578550"/>
                <a:gd name="connsiteX0" fmla="*/ 0 w 229283"/>
                <a:gd name="connsiteY0" fmla="*/ 55756 h 1578550"/>
                <a:gd name="connsiteX1" fmla="*/ 122076 w 229283"/>
                <a:gd name="connsiteY1" fmla="*/ 118193 h 1578550"/>
                <a:gd name="connsiteX2" fmla="*/ 122076 w 229283"/>
                <a:gd name="connsiteY2" fmla="*/ 664420 h 1578550"/>
                <a:gd name="connsiteX3" fmla="*/ 229283 w 229283"/>
                <a:gd name="connsiteY3" fmla="*/ 782613 h 1578550"/>
                <a:gd name="connsiteX4" fmla="*/ 122076 w 229283"/>
                <a:gd name="connsiteY4" fmla="*/ 900806 h 1578550"/>
                <a:gd name="connsiteX5" fmla="*/ 122076 w 229283"/>
                <a:gd name="connsiteY5" fmla="*/ 1460357 h 1578550"/>
                <a:gd name="connsiteX6" fmla="*/ 14869 w 229283"/>
                <a:gd name="connsiteY6" fmla="*/ 1578550 h 1578550"/>
                <a:gd name="connsiteX0" fmla="*/ 14869 w 229283"/>
                <a:gd name="connsiteY0" fmla="*/ 0 h 1578550"/>
                <a:gd name="connsiteX1" fmla="*/ 122076 w 229283"/>
                <a:gd name="connsiteY1" fmla="*/ 118193 h 1578550"/>
                <a:gd name="connsiteX2" fmla="*/ 122076 w 229283"/>
                <a:gd name="connsiteY2" fmla="*/ 664420 h 1578550"/>
                <a:gd name="connsiteX3" fmla="*/ 229283 w 229283"/>
                <a:gd name="connsiteY3" fmla="*/ 782613 h 1578550"/>
                <a:gd name="connsiteX4" fmla="*/ 122076 w 229283"/>
                <a:gd name="connsiteY4" fmla="*/ 900806 h 1578550"/>
                <a:gd name="connsiteX5" fmla="*/ 122076 w 229283"/>
                <a:gd name="connsiteY5" fmla="*/ 1460357 h 1578550"/>
                <a:gd name="connsiteX6" fmla="*/ 14869 w 229283"/>
                <a:gd name="connsiteY6" fmla="*/ 1578550 h 1578550"/>
                <a:gd name="connsiteX7" fmla="*/ 14869 w 229283"/>
                <a:gd name="connsiteY7" fmla="*/ 0 h 1578550"/>
                <a:gd name="connsiteX0" fmla="*/ 0 w 229283"/>
                <a:gd name="connsiteY0" fmla="*/ 55756 h 1578550"/>
                <a:gd name="connsiteX1" fmla="*/ 122076 w 229283"/>
                <a:gd name="connsiteY1" fmla="*/ 118193 h 1578550"/>
                <a:gd name="connsiteX2" fmla="*/ 122076 w 229283"/>
                <a:gd name="connsiteY2" fmla="*/ 664420 h 1578550"/>
                <a:gd name="connsiteX3" fmla="*/ 229283 w 229283"/>
                <a:gd name="connsiteY3" fmla="*/ 782613 h 1578550"/>
                <a:gd name="connsiteX4" fmla="*/ 122076 w 229283"/>
                <a:gd name="connsiteY4" fmla="*/ 900806 h 1578550"/>
                <a:gd name="connsiteX5" fmla="*/ 122076 w 229283"/>
                <a:gd name="connsiteY5" fmla="*/ 1460357 h 1578550"/>
                <a:gd name="connsiteX6" fmla="*/ 14869 w 229283"/>
                <a:gd name="connsiteY6" fmla="*/ 1578550 h 1578550"/>
                <a:gd name="connsiteX0" fmla="*/ 14869 w 229283"/>
                <a:gd name="connsiteY0" fmla="*/ 0 h 1578550"/>
                <a:gd name="connsiteX1" fmla="*/ 122076 w 229283"/>
                <a:gd name="connsiteY1" fmla="*/ 118193 h 1578550"/>
                <a:gd name="connsiteX2" fmla="*/ 122076 w 229283"/>
                <a:gd name="connsiteY2" fmla="*/ 664420 h 1578550"/>
                <a:gd name="connsiteX3" fmla="*/ 229283 w 229283"/>
                <a:gd name="connsiteY3" fmla="*/ 782613 h 1578550"/>
                <a:gd name="connsiteX4" fmla="*/ 122076 w 229283"/>
                <a:gd name="connsiteY4" fmla="*/ 900806 h 1578550"/>
                <a:gd name="connsiteX5" fmla="*/ 122076 w 229283"/>
                <a:gd name="connsiteY5" fmla="*/ 1460357 h 1578550"/>
                <a:gd name="connsiteX6" fmla="*/ 14869 w 229283"/>
                <a:gd name="connsiteY6" fmla="*/ 1578550 h 1578550"/>
                <a:gd name="connsiteX7" fmla="*/ 14869 w 229283"/>
                <a:gd name="connsiteY7" fmla="*/ 0 h 1578550"/>
                <a:gd name="connsiteX0" fmla="*/ 0 w 229283"/>
                <a:gd name="connsiteY0" fmla="*/ 55756 h 1578550"/>
                <a:gd name="connsiteX1" fmla="*/ 122076 w 229283"/>
                <a:gd name="connsiteY1" fmla="*/ 118193 h 1578550"/>
                <a:gd name="connsiteX2" fmla="*/ 122076 w 229283"/>
                <a:gd name="connsiteY2" fmla="*/ 664420 h 1578550"/>
                <a:gd name="connsiteX3" fmla="*/ 229283 w 229283"/>
                <a:gd name="connsiteY3" fmla="*/ 782613 h 1578550"/>
                <a:gd name="connsiteX4" fmla="*/ 122076 w 229283"/>
                <a:gd name="connsiteY4" fmla="*/ 900806 h 1578550"/>
                <a:gd name="connsiteX5" fmla="*/ 122076 w 229283"/>
                <a:gd name="connsiteY5" fmla="*/ 1460357 h 1578550"/>
                <a:gd name="connsiteX6" fmla="*/ 14872 w 229283"/>
                <a:gd name="connsiteY6" fmla="*/ 1541379 h 1578550"/>
                <a:gd name="connsiteX0" fmla="*/ 14869 w 229283"/>
                <a:gd name="connsiteY0" fmla="*/ 0 h 1578550"/>
                <a:gd name="connsiteX1" fmla="*/ 122076 w 229283"/>
                <a:gd name="connsiteY1" fmla="*/ 118193 h 1578550"/>
                <a:gd name="connsiteX2" fmla="*/ 122076 w 229283"/>
                <a:gd name="connsiteY2" fmla="*/ 664420 h 1578550"/>
                <a:gd name="connsiteX3" fmla="*/ 229283 w 229283"/>
                <a:gd name="connsiteY3" fmla="*/ 782613 h 1578550"/>
                <a:gd name="connsiteX4" fmla="*/ 122076 w 229283"/>
                <a:gd name="connsiteY4" fmla="*/ 900806 h 1578550"/>
                <a:gd name="connsiteX5" fmla="*/ 122076 w 229283"/>
                <a:gd name="connsiteY5" fmla="*/ 1460357 h 1578550"/>
                <a:gd name="connsiteX6" fmla="*/ 14869 w 229283"/>
                <a:gd name="connsiteY6" fmla="*/ 1578550 h 1578550"/>
                <a:gd name="connsiteX7" fmla="*/ 14869 w 229283"/>
                <a:gd name="connsiteY7" fmla="*/ 0 h 1578550"/>
                <a:gd name="connsiteX0" fmla="*/ 0 w 229283"/>
                <a:gd name="connsiteY0" fmla="*/ 55756 h 1578550"/>
                <a:gd name="connsiteX1" fmla="*/ 122076 w 229283"/>
                <a:gd name="connsiteY1" fmla="*/ 118193 h 1578550"/>
                <a:gd name="connsiteX2" fmla="*/ 122076 w 229283"/>
                <a:gd name="connsiteY2" fmla="*/ 664420 h 1578550"/>
                <a:gd name="connsiteX3" fmla="*/ 229283 w 229283"/>
                <a:gd name="connsiteY3" fmla="*/ 782613 h 1578550"/>
                <a:gd name="connsiteX4" fmla="*/ 122076 w 229283"/>
                <a:gd name="connsiteY4" fmla="*/ 900806 h 1578550"/>
                <a:gd name="connsiteX5" fmla="*/ 122076 w 229283"/>
                <a:gd name="connsiteY5" fmla="*/ 1460357 h 1578550"/>
                <a:gd name="connsiteX6" fmla="*/ 14872 w 229283"/>
                <a:gd name="connsiteY6" fmla="*/ 1541379 h 1578550"/>
                <a:gd name="connsiteX0" fmla="*/ 14869 w 229283"/>
                <a:gd name="connsiteY0" fmla="*/ 0 h 1578550"/>
                <a:gd name="connsiteX1" fmla="*/ 122076 w 229283"/>
                <a:gd name="connsiteY1" fmla="*/ 118193 h 1578550"/>
                <a:gd name="connsiteX2" fmla="*/ 122076 w 229283"/>
                <a:gd name="connsiteY2" fmla="*/ 664420 h 1578550"/>
                <a:gd name="connsiteX3" fmla="*/ 229283 w 229283"/>
                <a:gd name="connsiteY3" fmla="*/ 782613 h 1578550"/>
                <a:gd name="connsiteX4" fmla="*/ 122076 w 229283"/>
                <a:gd name="connsiteY4" fmla="*/ 900806 h 1578550"/>
                <a:gd name="connsiteX5" fmla="*/ 122076 w 229283"/>
                <a:gd name="connsiteY5" fmla="*/ 1460357 h 1578550"/>
                <a:gd name="connsiteX6" fmla="*/ 14869 w 229283"/>
                <a:gd name="connsiteY6" fmla="*/ 1578550 h 1578550"/>
                <a:gd name="connsiteX7" fmla="*/ 14869 w 229283"/>
                <a:gd name="connsiteY7" fmla="*/ 0 h 1578550"/>
                <a:gd name="connsiteX0" fmla="*/ 0 w 229283"/>
                <a:gd name="connsiteY0" fmla="*/ 55756 h 1578550"/>
                <a:gd name="connsiteX1" fmla="*/ 122076 w 229283"/>
                <a:gd name="connsiteY1" fmla="*/ 118193 h 1578550"/>
                <a:gd name="connsiteX2" fmla="*/ 122076 w 229283"/>
                <a:gd name="connsiteY2" fmla="*/ 664420 h 1578550"/>
                <a:gd name="connsiteX3" fmla="*/ 229283 w 229283"/>
                <a:gd name="connsiteY3" fmla="*/ 782613 h 1578550"/>
                <a:gd name="connsiteX4" fmla="*/ 122076 w 229283"/>
                <a:gd name="connsiteY4" fmla="*/ 900806 h 1578550"/>
                <a:gd name="connsiteX5" fmla="*/ 122076 w 229283"/>
                <a:gd name="connsiteY5" fmla="*/ 1460357 h 1578550"/>
                <a:gd name="connsiteX6" fmla="*/ 14875 w 229283"/>
                <a:gd name="connsiteY6" fmla="*/ 1522794 h 157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9283" h="1578550" stroke="0" extrusionOk="0">
                  <a:moveTo>
                    <a:pt x="14869" y="0"/>
                  </a:moveTo>
                  <a:cubicBezTo>
                    <a:pt x="74081" y="7434"/>
                    <a:pt x="122076" y="52917"/>
                    <a:pt x="122076" y="118193"/>
                  </a:cubicBezTo>
                  <a:lnTo>
                    <a:pt x="122076" y="664420"/>
                  </a:lnTo>
                  <a:cubicBezTo>
                    <a:pt x="122076" y="729696"/>
                    <a:pt x="170074" y="782613"/>
                    <a:pt x="229283" y="782613"/>
                  </a:cubicBezTo>
                  <a:cubicBezTo>
                    <a:pt x="170074" y="782613"/>
                    <a:pt x="122076" y="835530"/>
                    <a:pt x="122076" y="900806"/>
                  </a:cubicBezTo>
                  <a:lnTo>
                    <a:pt x="122076" y="1460357"/>
                  </a:lnTo>
                  <a:cubicBezTo>
                    <a:pt x="122076" y="1525633"/>
                    <a:pt x="74078" y="1578550"/>
                    <a:pt x="14869" y="1578550"/>
                  </a:cubicBezTo>
                  <a:lnTo>
                    <a:pt x="14869" y="0"/>
                  </a:lnTo>
                  <a:close/>
                </a:path>
                <a:path w="229283" h="1578550" fill="none">
                  <a:moveTo>
                    <a:pt x="0" y="55756"/>
                  </a:moveTo>
                  <a:cubicBezTo>
                    <a:pt x="66646" y="22302"/>
                    <a:pt x="122076" y="52917"/>
                    <a:pt x="122076" y="118193"/>
                  </a:cubicBezTo>
                  <a:lnTo>
                    <a:pt x="122076" y="664420"/>
                  </a:lnTo>
                  <a:cubicBezTo>
                    <a:pt x="122076" y="729696"/>
                    <a:pt x="170074" y="782613"/>
                    <a:pt x="229283" y="782613"/>
                  </a:cubicBezTo>
                  <a:cubicBezTo>
                    <a:pt x="170074" y="782613"/>
                    <a:pt x="122076" y="835530"/>
                    <a:pt x="122076" y="900806"/>
                  </a:cubicBezTo>
                  <a:lnTo>
                    <a:pt x="122076" y="1460357"/>
                  </a:lnTo>
                  <a:cubicBezTo>
                    <a:pt x="122076" y="1525633"/>
                    <a:pt x="77804" y="1567399"/>
                    <a:pt x="14875" y="1522794"/>
                  </a:cubicBezTo>
                </a:path>
              </a:pathLst>
            </a:custGeom>
            <a:ln w="12700">
              <a:solidFill>
                <a:srgbClr val="4B4D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74" name="任意多边形 73">
              <a:extLst>
                <a:ext uri="{FF2B5EF4-FFF2-40B4-BE49-F238E27FC236}">
                  <a16:creationId xmlns:a16="http://schemas.microsoft.com/office/drawing/2014/main" id="{9D974991-59B6-4291-AFA7-D1BCB91D9CA5}"/>
                </a:ext>
              </a:extLst>
            </p:cNvPr>
            <p:cNvSpPr/>
            <p:nvPr/>
          </p:nvSpPr>
          <p:spPr>
            <a:xfrm>
              <a:off x="6594568" y="6147506"/>
              <a:ext cx="103226" cy="90364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75" name="任意多边形 74">
              <a:extLst>
                <a:ext uri="{FF2B5EF4-FFF2-40B4-BE49-F238E27FC236}">
                  <a16:creationId xmlns:a16="http://schemas.microsoft.com/office/drawing/2014/main" id="{D654BA54-53ED-4404-B9C4-7129E5473CE5}"/>
                </a:ext>
              </a:extLst>
            </p:cNvPr>
            <p:cNvSpPr/>
            <p:nvPr/>
          </p:nvSpPr>
          <p:spPr>
            <a:xfrm flipH="1">
              <a:off x="5222469" y="6155432"/>
              <a:ext cx="90521" cy="77683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grpSp>
        <p:nvGrpSpPr>
          <p:cNvPr id="7181" name="组合 75">
            <a:extLst>
              <a:ext uri="{FF2B5EF4-FFF2-40B4-BE49-F238E27FC236}">
                <a16:creationId xmlns:a16="http://schemas.microsoft.com/office/drawing/2014/main" id="{15545A9D-BD67-4BA9-A93C-772F3BD84019}"/>
              </a:ext>
            </a:extLst>
          </p:cNvPr>
          <p:cNvGrpSpPr>
            <a:grpSpLocks/>
          </p:cNvGrpSpPr>
          <p:nvPr/>
        </p:nvGrpSpPr>
        <p:grpSpPr bwMode="auto">
          <a:xfrm>
            <a:off x="5595938" y="6378575"/>
            <a:ext cx="887412" cy="311150"/>
            <a:chOff x="5513645" y="6043438"/>
            <a:chExt cx="888113" cy="363636"/>
          </a:xfrm>
        </p:grpSpPr>
        <p:sp>
          <p:nvSpPr>
            <p:cNvPr id="77" name="右大括号 25">
              <a:extLst>
                <a:ext uri="{FF2B5EF4-FFF2-40B4-BE49-F238E27FC236}">
                  <a16:creationId xmlns:a16="http://schemas.microsoft.com/office/drawing/2014/main" id="{876918C5-3BBD-4937-8541-62AF477CD200}"/>
                </a:ext>
              </a:extLst>
            </p:cNvPr>
            <p:cNvSpPr/>
            <p:nvPr/>
          </p:nvSpPr>
          <p:spPr>
            <a:xfrm rot="5400000">
              <a:off x="5818022" y="5823339"/>
              <a:ext cx="285714" cy="881758"/>
            </a:xfrm>
            <a:custGeom>
              <a:avLst/>
              <a:gdLst>
                <a:gd name="connsiteX0" fmla="*/ 0 w 214413"/>
                <a:gd name="connsiteY0" fmla="*/ 0 h 881664"/>
                <a:gd name="connsiteX1" fmla="*/ 107207 w 214413"/>
                <a:gd name="connsiteY1" fmla="*/ 118193 h 881664"/>
                <a:gd name="connsiteX2" fmla="*/ 107207 w 214413"/>
                <a:gd name="connsiteY2" fmla="*/ 322639 h 881664"/>
                <a:gd name="connsiteX3" fmla="*/ 214414 w 214413"/>
                <a:gd name="connsiteY3" fmla="*/ 440832 h 881664"/>
                <a:gd name="connsiteX4" fmla="*/ 107207 w 214413"/>
                <a:gd name="connsiteY4" fmla="*/ 559025 h 881664"/>
                <a:gd name="connsiteX5" fmla="*/ 107207 w 214413"/>
                <a:gd name="connsiteY5" fmla="*/ 763471 h 881664"/>
                <a:gd name="connsiteX6" fmla="*/ 0 w 214413"/>
                <a:gd name="connsiteY6" fmla="*/ 881664 h 881664"/>
                <a:gd name="connsiteX7" fmla="*/ 0 w 214413"/>
                <a:gd name="connsiteY7" fmla="*/ 0 h 881664"/>
                <a:gd name="connsiteX0" fmla="*/ 0 w 214413"/>
                <a:gd name="connsiteY0" fmla="*/ 0 h 881664"/>
                <a:gd name="connsiteX1" fmla="*/ 107207 w 214413"/>
                <a:gd name="connsiteY1" fmla="*/ 118193 h 881664"/>
                <a:gd name="connsiteX2" fmla="*/ 107207 w 214413"/>
                <a:gd name="connsiteY2" fmla="*/ 322639 h 881664"/>
                <a:gd name="connsiteX3" fmla="*/ 214414 w 214413"/>
                <a:gd name="connsiteY3" fmla="*/ 440832 h 881664"/>
                <a:gd name="connsiteX4" fmla="*/ 107207 w 214413"/>
                <a:gd name="connsiteY4" fmla="*/ 559025 h 881664"/>
                <a:gd name="connsiteX5" fmla="*/ 107207 w 214413"/>
                <a:gd name="connsiteY5" fmla="*/ 763471 h 881664"/>
                <a:gd name="connsiteX6" fmla="*/ 0 w 214413"/>
                <a:gd name="connsiteY6" fmla="*/ 881664 h 881664"/>
                <a:gd name="connsiteX0" fmla="*/ 0 w 411422"/>
                <a:gd name="connsiteY0" fmla="*/ 0 h 881664"/>
                <a:gd name="connsiteX1" fmla="*/ 107207 w 411422"/>
                <a:gd name="connsiteY1" fmla="*/ 118193 h 881664"/>
                <a:gd name="connsiteX2" fmla="*/ 107207 w 411422"/>
                <a:gd name="connsiteY2" fmla="*/ 322639 h 881664"/>
                <a:gd name="connsiteX3" fmla="*/ 214414 w 411422"/>
                <a:gd name="connsiteY3" fmla="*/ 440832 h 881664"/>
                <a:gd name="connsiteX4" fmla="*/ 107207 w 411422"/>
                <a:gd name="connsiteY4" fmla="*/ 559025 h 881664"/>
                <a:gd name="connsiteX5" fmla="*/ 107207 w 411422"/>
                <a:gd name="connsiteY5" fmla="*/ 763471 h 881664"/>
                <a:gd name="connsiteX6" fmla="*/ 0 w 411422"/>
                <a:gd name="connsiteY6" fmla="*/ 881664 h 881664"/>
                <a:gd name="connsiteX7" fmla="*/ 0 w 411422"/>
                <a:gd name="connsiteY7" fmla="*/ 0 h 881664"/>
                <a:gd name="connsiteX0" fmla="*/ 0 w 411422"/>
                <a:gd name="connsiteY0" fmla="*/ 0 h 881664"/>
                <a:gd name="connsiteX1" fmla="*/ 107207 w 411422"/>
                <a:gd name="connsiteY1" fmla="*/ 118193 h 881664"/>
                <a:gd name="connsiteX2" fmla="*/ 107207 w 411422"/>
                <a:gd name="connsiteY2" fmla="*/ 322639 h 881664"/>
                <a:gd name="connsiteX3" fmla="*/ 411422 w 411422"/>
                <a:gd name="connsiteY3" fmla="*/ 433397 h 881664"/>
                <a:gd name="connsiteX4" fmla="*/ 107207 w 411422"/>
                <a:gd name="connsiteY4" fmla="*/ 559025 h 881664"/>
                <a:gd name="connsiteX5" fmla="*/ 107207 w 411422"/>
                <a:gd name="connsiteY5" fmla="*/ 763471 h 881664"/>
                <a:gd name="connsiteX6" fmla="*/ 0 w 411422"/>
                <a:gd name="connsiteY6" fmla="*/ 881664 h 88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422" h="881664" stroke="0" extrusionOk="0">
                  <a:moveTo>
                    <a:pt x="0" y="0"/>
                  </a:moveTo>
                  <a:cubicBezTo>
                    <a:pt x="59209" y="0"/>
                    <a:pt x="107207" y="52917"/>
                    <a:pt x="107207" y="118193"/>
                  </a:cubicBezTo>
                  <a:lnTo>
                    <a:pt x="107207" y="322639"/>
                  </a:lnTo>
                  <a:cubicBezTo>
                    <a:pt x="107207" y="387915"/>
                    <a:pt x="155205" y="440832"/>
                    <a:pt x="214414" y="440832"/>
                  </a:cubicBezTo>
                  <a:cubicBezTo>
                    <a:pt x="155205" y="440832"/>
                    <a:pt x="107207" y="493749"/>
                    <a:pt x="107207" y="559025"/>
                  </a:cubicBezTo>
                  <a:lnTo>
                    <a:pt x="107207" y="763471"/>
                  </a:lnTo>
                  <a:cubicBezTo>
                    <a:pt x="107207" y="828747"/>
                    <a:pt x="59209" y="881664"/>
                    <a:pt x="0" y="881664"/>
                  </a:cubicBezTo>
                  <a:lnTo>
                    <a:pt x="0" y="0"/>
                  </a:lnTo>
                  <a:close/>
                </a:path>
                <a:path w="411422" h="881664" fill="none">
                  <a:moveTo>
                    <a:pt x="0" y="0"/>
                  </a:moveTo>
                  <a:cubicBezTo>
                    <a:pt x="59209" y="0"/>
                    <a:pt x="107207" y="52917"/>
                    <a:pt x="107207" y="118193"/>
                  </a:cubicBezTo>
                  <a:lnTo>
                    <a:pt x="107207" y="322639"/>
                  </a:lnTo>
                  <a:cubicBezTo>
                    <a:pt x="107207" y="387915"/>
                    <a:pt x="352213" y="433397"/>
                    <a:pt x="411422" y="433397"/>
                  </a:cubicBezTo>
                  <a:cubicBezTo>
                    <a:pt x="352213" y="433397"/>
                    <a:pt x="107207" y="493749"/>
                    <a:pt x="107207" y="559025"/>
                  </a:cubicBezTo>
                  <a:lnTo>
                    <a:pt x="107207" y="763471"/>
                  </a:lnTo>
                  <a:cubicBezTo>
                    <a:pt x="107207" y="828747"/>
                    <a:pt x="59209" y="881664"/>
                    <a:pt x="0" y="881664"/>
                  </a:cubicBezTo>
                </a:path>
              </a:pathLst>
            </a:custGeom>
            <a:ln w="12700">
              <a:solidFill>
                <a:srgbClr val="4B4D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78" name="任意多边形 77">
              <a:extLst>
                <a:ext uri="{FF2B5EF4-FFF2-40B4-BE49-F238E27FC236}">
                  <a16:creationId xmlns:a16="http://schemas.microsoft.com/office/drawing/2014/main" id="{DEC8E17F-CCA4-4249-BB3B-38003A6E10D1}"/>
                </a:ext>
              </a:extLst>
            </p:cNvPr>
            <p:cNvSpPr/>
            <p:nvPr/>
          </p:nvSpPr>
          <p:spPr>
            <a:xfrm rot="5400000">
              <a:off x="6299764" y="6064949"/>
              <a:ext cx="103896" cy="90559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79" name="任意多边形 78">
              <a:extLst>
                <a:ext uri="{FF2B5EF4-FFF2-40B4-BE49-F238E27FC236}">
                  <a16:creationId xmlns:a16="http://schemas.microsoft.com/office/drawing/2014/main" id="{A2A2BCC5-AE71-4F5F-92AB-B46F2047EC8B}"/>
                </a:ext>
              </a:extLst>
            </p:cNvPr>
            <p:cNvSpPr/>
            <p:nvPr/>
          </p:nvSpPr>
          <p:spPr>
            <a:xfrm rot="5400000" flipV="1">
              <a:off x="5505387" y="6051696"/>
              <a:ext cx="103896" cy="87381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grpSp>
        <p:nvGrpSpPr>
          <p:cNvPr id="7182" name="组合 79">
            <a:extLst>
              <a:ext uri="{FF2B5EF4-FFF2-40B4-BE49-F238E27FC236}">
                <a16:creationId xmlns:a16="http://schemas.microsoft.com/office/drawing/2014/main" id="{C5BC2972-510A-41B0-A736-4400A29693D2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708650" y="6399213"/>
            <a:ext cx="674688" cy="284162"/>
            <a:chOff x="5513645" y="6043438"/>
            <a:chExt cx="888113" cy="363609"/>
          </a:xfrm>
        </p:grpSpPr>
        <p:sp>
          <p:nvSpPr>
            <p:cNvPr id="81" name="右大括号 25">
              <a:extLst>
                <a:ext uri="{FF2B5EF4-FFF2-40B4-BE49-F238E27FC236}">
                  <a16:creationId xmlns:a16="http://schemas.microsoft.com/office/drawing/2014/main" id="{A5DF2186-BA44-4C48-8A26-EEA4EDE1CDE2}"/>
                </a:ext>
              </a:extLst>
            </p:cNvPr>
            <p:cNvSpPr/>
            <p:nvPr/>
          </p:nvSpPr>
          <p:spPr>
            <a:xfrm rot="5400000">
              <a:off x="5818643" y="5823932"/>
              <a:ext cx="284387" cy="881843"/>
            </a:xfrm>
            <a:custGeom>
              <a:avLst/>
              <a:gdLst>
                <a:gd name="connsiteX0" fmla="*/ 0 w 214413"/>
                <a:gd name="connsiteY0" fmla="*/ 0 h 881664"/>
                <a:gd name="connsiteX1" fmla="*/ 107207 w 214413"/>
                <a:gd name="connsiteY1" fmla="*/ 118193 h 881664"/>
                <a:gd name="connsiteX2" fmla="*/ 107207 w 214413"/>
                <a:gd name="connsiteY2" fmla="*/ 322639 h 881664"/>
                <a:gd name="connsiteX3" fmla="*/ 214414 w 214413"/>
                <a:gd name="connsiteY3" fmla="*/ 440832 h 881664"/>
                <a:gd name="connsiteX4" fmla="*/ 107207 w 214413"/>
                <a:gd name="connsiteY4" fmla="*/ 559025 h 881664"/>
                <a:gd name="connsiteX5" fmla="*/ 107207 w 214413"/>
                <a:gd name="connsiteY5" fmla="*/ 763471 h 881664"/>
                <a:gd name="connsiteX6" fmla="*/ 0 w 214413"/>
                <a:gd name="connsiteY6" fmla="*/ 881664 h 881664"/>
                <a:gd name="connsiteX7" fmla="*/ 0 w 214413"/>
                <a:gd name="connsiteY7" fmla="*/ 0 h 881664"/>
                <a:gd name="connsiteX0" fmla="*/ 0 w 214413"/>
                <a:gd name="connsiteY0" fmla="*/ 0 h 881664"/>
                <a:gd name="connsiteX1" fmla="*/ 107207 w 214413"/>
                <a:gd name="connsiteY1" fmla="*/ 118193 h 881664"/>
                <a:gd name="connsiteX2" fmla="*/ 107207 w 214413"/>
                <a:gd name="connsiteY2" fmla="*/ 322639 h 881664"/>
                <a:gd name="connsiteX3" fmla="*/ 214414 w 214413"/>
                <a:gd name="connsiteY3" fmla="*/ 440832 h 881664"/>
                <a:gd name="connsiteX4" fmla="*/ 107207 w 214413"/>
                <a:gd name="connsiteY4" fmla="*/ 559025 h 881664"/>
                <a:gd name="connsiteX5" fmla="*/ 107207 w 214413"/>
                <a:gd name="connsiteY5" fmla="*/ 763471 h 881664"/>
                <a:gd name="connsiteX6" fmla="*/ 0 w 214413"/>
                <a:gd name="connsiteY6" fmla="*/ 881664 h 881664"/>
                <a:gd name="connsiteX0" fmla="*/ 0 w 411422"/>
                <a:gd name="connsiteY0" fmla="*/ 0 h 881664"/>
                <a:gd name="connsiteX1" fmla="*/ 107207 w 411422"/>
                <a:gd name="connsiteY1" fmla="*/ 118193 h 881664"/>
                <a:gd name="connsiteX2" fmla="*/ 107207 w 411422"/>
                <a:gd name="connsiteY2" fmla="*/ 322639 h 881664"/>
                <a:gd name="connsiteX3" fmla="*/ 214414 w 411422"/>
                <a:gd name="connsiteY3" fmla="*/ 440832 h 881664"/>
                <a:gd name="connsiteX4" fmla="*/ 107207 w 411422"/>
                <a:gd name="connsiteY4" fmla="*/ 559025 h 881664"/>
                <a:gd name="connsiteX5" fmla="*/ 107207 w 411422"/>
                <a:gd name="connsiteY5" fmla="*/ 763471 h 881664"/>
                <a:gd name="connsiteX6" fmla="*/ 0 w 411422"/>
                <a:gd name="connsiteY6" fmla="*/ 881664 h 881664"/>
                <a:gd name="connsiteX7" fmla="*/ 0 w 411422"/>
                <a:gd name="connsiteY7" fmla="*/ 0 h 881664"/>
                <a:gd name="connsiteX0" fmla="*/ 0 w 411422"/>
                <a:gd name="connsiteY0" fmla="*/ 0 h 881664"/>
                <a:gd name="connsiteX1" fmla="*/ 107207 w 411422"/>
                <a:gd name="connsiteY1" fmla="*/ 118193 h 881664"/>
                <a:gd name="connsiteX2" fmla="*/ 107207 w 411422"/>
                <a:gd name="connsiteY2" fmla="*/ 322639 h 881664"/>
                <a:gd name="connsiteX3" fmla="*/ 411422 w 411422"/>
                <a:gd name="connsiteY3" fmla="*/ 433397 h 881664"/>
                <a:gd name="connsiteX4" fmla="*/ 107207 w 411422"/>
                <a:gd name="connsiteY4" fmla="*/ 559025 h 881664"/>
                <a:gd name="connsiteX5" fmla="*/ 107207 w 411422"/>
                <a:gd name="connsiteY5" fmla="*/ 763471 h 881664"/>
                <a:gd name="connsiteX6" fmla="*/ 0 w 411422"/>
                <a:gd name="connsiteY6" fmla="*/ 881664 h 88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422" h="881664" stroke="0" extrusionOk="0">
                  <a:moveTo>
                    <a:pt x="0" y="0"/>
                  </a:moveTo>
                  <a:cubicBezTo>
                    <a:pt x="59209" y="0"/>
                    <a:pt x="107207" y="52917"/>
                    <a:pt x="107207" y="118193"/>
                  </a:cubicBezTo>
                  <a:lnTo>
                    <a:pt x="107207" y="322639"/>
                  </a:lnTo>
                  <a:cubicBezTo>
                    <a:pt x="107207" y="387915"/>
                    <a:pt x="155205" y="440832"/>
                    <a:pt x="214414" y="440832"/>
                  </a:cubicBezTo>
                  <a:cubicBezTo>
                    <a:pt x="155205" y="440832"/>
                    <a:pt x="107207" y="493749"/>
                    <a:pt x="107207" y="559025"/>
                  </a:cubicBezTo>
                  <a:lnTo>
                    <a:pt x="107207" y="763471"/>
                  </a:lnTo>
                  <a:cubicBezTo>
                    <a:pt x="107207" y="828747"/>
                    <a:pt x="59209" y="881664"/>
                    <a:pt x="0" y="881664"/>
                  </a:cubicBezTo>
                  <a:lnTo>
                    <a:pt x="0" y="0"/>
                  </a:lnTo>
                  <a:close/>
                </a:path>
                <a:path w="411422" h="881664" fill="none">
                  <a:moveTo>
                    <a:pt x="0" y="0"/>
                  </a:moveTo>
                  <a:cubicBezTo>
                    <a:pt x="59209" y="0"/>
                    <a:pt x="107207" y="52917"/>
                    <a:pt x="107207" y="118193"/>
                  </a:cubicBezTo>
                  <a:lnTo>
                    <a:pt x="107207" y="322639"/>
                  </a:lnTo>
                  <a:cubicBezTo>
                    <a:pt x="107207" y="387915"/>
                    <a:pt x="352213" y="433397"/>
                    <a:pt x="411422" y="433397"/>
                  </a:cubicBezTo>
                  <a:cubicBezTo>
                    <a:pt x="352213" y="433397"/>
                    <a:pt x="107207" y="493749"/>
                    <a:pt x="107207" y="559025"/>
                  </a:cubicBezTo>
                  <a:lnTo>
                    <a:pt x="107207" y="763471"/>
                  </a:lnTo>
                  <a:cubicBezTo>
                    <a:pt x="107207" y="828747"/>
                    <a:pt x="59209" y="881664"/>
                    <a:pt x="0" y="881664"/>
                  </a:cubicBezTo>
                </a:path>
              </a:pathLst>
            </a:custGeom>
            <a:ln w="12700">
              <a:solidFill>
                <a:srgbClr val="4B4D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82" name="任意多边形 81">
              <a:extLst>
                <a:ext uri="{FF2B5EF4-FFF2-40B4-BE49-F238E27FC236}">
                  <a16:creationId xmlns:a16="http://schemas.microsoft.com/office/drawing/2014/main" id="{B93A2D1E-2C5B-4567-98C9-0E086B271A70}"/>
                </a:ext>
              </a:extLst>
            </p:cNvPr>
            <p:cNvSpPr/>
            <p:nvPr/>
          </p:nvSpPr>
          <p:spPr>
            <a:xfrm rot="5400000">
              <a:off x="6298762" y="6066560"/>
              <a:ext cx="103598" cy="89855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  <p:sp>
          <p:nvSpPr>
            <p:cNvPr id="83" name="任意多边形 82">
              <a:extLst>
                <a:ext uri="{FF2B5EF4-FFF2-40B4-BE49-F238E27FC236}">
                  <a16:creationId xmlns:a16="http://schemas.microsoft.com/office/drawing/2014/main" id="{F7D347C9-E21A-41D6-BBF5-3A42E05E2779}"/>
                </a:ext>
              </a:extLst>
            </p:cNvPr>
            <p:cNvSpPr/>
            <p:nvPr/>
          </p:nvSpPr>
          <p:spPr>
            <a:xfrm rot="5400000" flipV="1">
              <a:off x="5505730" y="6051354"/>
              <a:ext cx="103598" cy="87766"/>
            </a:xfrm>
            <a:custGeom>
              <a:avLst/>
              <a:gdLst>
                <a:gd name="connsiteX0" fmla="*/ 104078 w 104078"/>
                <a:gd name="connsiteY0" fmla="*/ 19118 h 89743"/>
                <a:gd name="connsiteX1" fmla="*/ 81775 w 104078"/>
                <a:gd name="connsiteY1" fmla="*/ 4250 h 89743"/>
                <a:gd name="connsiteX2" fmla="*/ 29736 w 104078"/>
                <a:gd name="connsiteY2" fmla="*/ 4250 h 89743"/>
                <a:gd name="connsiteX3" fmla="*/ 7434 w 104078"/>
                <a:gd name="connsiteY3" fmla="*/ 26553 h 89743"/>
                <a:gd name="connsiteX4" fmla="*/ 0 w 104078"/>
                <a:gd name="connsiteY4" fmla="*/ 48855 h 89743"/>
                <a:gd name="connsiteX5" fmla="*/ 3717 w 104078"/>
                <a:gd name="connsiteY5" fmla="*/ 74874 h 89743"/>
                <a:gd name="connsiteX6" fmla="*/ 18585 w 104078"/>
                <a:gd name="connsiteY6" fmla="*/ 82309 h 89743"/>
                <a:gd name="connsiteX7" fmla="*/ 40888 w 104078"/>
                <a:gd name="connsiteY7" fmla="*/ 89743 h 89743"/>
                <a:gd name="connsiteX8" fmla="*/ 66907 w 104078"/>
                <a:gd name="connsiteY8" fmla="*/ 86026 h 89743"/>
                <a:gd name="connsiteX9" fmla="*/ 78058 w 104078"/>
                <a:gd name="connsiteY9" fmla="*/ 63723 h 89743"/>
                <a:gd name="connsiteX10" fmla="*/ 74341 w 104078"/>
                <a:gd name="connsiteY10" fmla="*/ 52572 h 89743"/>
                <a:gd name="connsiteX11" fmla="*/ 44605 w 104078"/>
                <a:gd name="connsiteY11" fmla="*/ 48855 h 8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078" h="89743">
                  <a:moveTo>
                    <a:pt x="104078" y="19118"/>
                  </a:moveTo>
                  <a:cubicBezTo>
                    <a:pt x="96644" y="14162"/>
                    <a:pt x="89586" y="8589"/>
                    <a:pt x="81775" y="4250"/>
                  </a:cubicBezTo>
                  <a:cubicBezTo>
                    <a:pt x="65937" y="-4549"/>
                    <a:pt x="45549" y="2812"/>
                    <a:pt x="29736" y="4250"/>
                  </a:cubicBezTo>
                  <a:cubicBezTo>
                    <a:pt x="22302" y="11684"/>
                    <a:pt x="10759" y="16579"/>
                    <a:pt x="7434" y="26553"/>
                  </a:cubicBezTo>
                  <a:lnTo>
                    <a:pt x="0" y="48855"/>
                  </a:lnTo>
                  <a:cubicBezTo>
                    <a:pt x="1239" y="57528"/>
                    <a:pt x="-538" y="67215"/>
                    <a:pt x="3717" y="74874"/>
                  </a:cubicBezTo>
                  <a:cubicBezTo>
                    <a:pt x="6408" y="79718"/>
                    <a:pt x="13440" y="80251"/>
                    <a:pt x="18585" y="82309"/>
                  </a:cubicBezTo>
                  <a:cubicBezTo>
                    <a:pt x="25861" y="85219"/>
                    <a:pt x="40888" y="89743"/>
                    <a:pt x="40888" y="89743"/>
                  </a:cubicBezTo>
                  <a:cubicBezTo>
                    <a:pt x="49561" y="88504"/>
                    <a:pt x="58901" y="89584"/>
                    <a:pt x="66907" y="86026"/>
                  </a:cubicBezTo>
                  <a:cubicBezTo>
                    <a:pt x="72546" y="83520"/>
                    <a:pt x="76409" y="68671"/>
                    <a:pt x="78058" y="63723"/>
                  </a:cubicBezTo>
                  <a:cubicBezTo>
                    <a:pt x="76819" y="60006"/>
                    <a:pt x="77111" y="55342"/>
                    <a:pt x="74341" y="52572"/>
                  </a:cubicBezTo>
                  <a:cubicBezTo>
                    <a:pt x="68665" y="46896"/>
                    <a:pt x="49159" y="48855"/>
                    <a:pt x="44605" y="48855"/>
                  </a:cubicBezTo>
                </a:path>
              </a:pathLst>
            </a:custGeom>
            <a:noFill/>
            <a:ln>
              <a:solidFill>
                <a:srgbClr val="4B4D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435DCAC0-9518-4E73-BB71-7C7F8E818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6257">
            <a:off x="430135" y="612129"/>
            <a:ext cx="4336806" cy="326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C28426-FC25-44C1-B768-551235A0B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96595">
            <a:off x="5586257" y="604948"/>
            <a:ext cx="5691923" cy="4223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F40391-5B24-4023-A3E1-091F25E85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772" y="2048082"/>
            <a:ext cx="4586332" cy="3063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AEBB5A7-086E-43DB-8420-126C228968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4871D62-0077-4D58-A8F3-9B7438ED818D}"/>
              </a:ext>
            </a:extLst>
          </p:cNvPr>
          <p:cNvSpPr/>
          <p:nvPr/>
        </p:nvSpPr>
        <p:spPr>
          <a:xfrm>
            <a:off x="5119781" y="5655955"/>
            <a:ext cx="17716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4800" dirty="0">
                <a:solidFill>
                  <a:srgbClr val="7D8083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when</a:t>
            </a:r>
            <a:endParaRPr lang="zh-CN" altLang="en-US" sz="4800" b="1" dirty="0">
              <a:solidFill>
                <a:schemeClr val="accent2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FF64D24-13DE-4F03-9BF7-ACDBD650DA9A}"/>
              </a:ext>
            </a:extLst>
          </p:cNvPr>
          <p:cNvSpPr/>
          <p:nvPr/>
        </p:nvSpPr>
        <p:spPr>
          <a:xfrm>
            <a:off x="274356" y="4664324"/>
            <a:ext cx="64700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4800" dirty="0">
                <a:solidFill>
                  <a:srgbClr val="7D8083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But </a:t>
            </a:r>
            <a:r>
              <a:rPr lang="en-US" altLang="zh-CN" sz="5400" b="1" dirty="0">
                <a:solidFill>
                  <a:schemeClr val="accent2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that's not true</a:t>
            </a:r>
            <a:endParaRPr lang="zh-CN" altLang="en-US" sz="4800" b="1" dirty="0">
              <a:solidFill>
                <a:schemeClr val="accent2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AEA3A5-B509-4433-A0B7-F4C45A591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132" y="1690172"/>
            <a:ext cx="4762500" cy="315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78F3F45-D8A2-4555-AD70-84E6DAC73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0" y="657538"/>
            <a:ext cx="5511703" cy="365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11ACB83-F2AF-40BF-88D1-159DB51165C4}"/>
              </a:ext>
            </a:extLst>
          </p:cNvPr>
          <p:cNvSpPr/>
          <p:nvPr/>
        </p:nvSpPr>
        <p:spPr>
          <a:xfrm>
            <a:off x="7072220" y="5609789"/>
            <a:ext cx="42723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I'm with you</a:t>
            </a:r>
            <a:endParaRPr lang="zh-CN" altLang="en-US" sz="4800" b="1" dirty="0">
              <a:solidFill>
                <a:schemeClr val="accent2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731442"/>
      </p:ext>
    </p:extLst>
  </p:cSld>
  <p:clrMapOvr>
    <a:masterClrMapping/>
  </p:clrMapOvr>
  <p:transition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2000" fill="hold" grpId="1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3564AF1-8D36-4482-8E17-F1C13B2AA2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20484" name="TextBox 3">
            <a:extLst>
              <a:ext uri="{FF2B5EF4-FFF2-40B4-BE49-F238E27FC236}">
                <a16:creationId xmlns:a16="http://schemas.microsoft.com/office/drawing/2014/main" id="{4B18F374-9D8E-44E4-AE0A-EA44E6D12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6287" y="2894028"/>
            <a:ext cx="84804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3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"/>
              <a:defRPr sz="2800">
                <a:solidFill>
                  <a:schemeClr val="accent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1pPr>
            <a:lvl2pPr marL="742950" indent="-285750">
              <a:lnSpc>
                <a:spcPct val="130000"/>
              </a:lnSpc>
              <a:buFont typeface="Calibri" panose="020F0502020204030204" pitchFamily="34" charset="0"/>
              <a:buChar char=" 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rgbClr val="7F7F7F"/>
                </a:solidFill>
                <a:latin typeface="Calibri" panose="020F0502020204030204" pitchFamily="34" charset="0"/>
                <a:ea typeface="幼圆" panose="02010509060101010101" pitchFamily="49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ea typeface="宋体" panose="02010600030101010101" pitchFamily="2" charset="-122"/>
              </a:rPr>
              <a:t>Thank you!</a:t>
            </a:r>
            <a:endParaRPr lang="zh-CN" alt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  <a:ea typeface="宋体" panose="02010600030101010101" pitchFamily="2" charset="-122"/>
            </a:endParaRPr>
          </a:p>
        </p:txBody>
      </p:sp>
      <p:sp>
        <p:nvSpPr>
          <p:cNvPr id="10" name="KSO_Shape">
            <a:extLst>
              <a:ext uri="{FF2B5EF4-FFF2-40B4-BE49-F238E27FC236}">
                <a16:creationId xmlns:a16="http://schemas.microsoft.com/office/drawing/2014/main" id="{E2E5084B-C90F-4169-AEF8-01E1B730EE68}"/>
              </a:ext>
            </a:extLst>
          </p:cNvPr>
          <p:cNvSpPr/>
          <p:nvPr/>
        </p:nvSpPr>
        <p:spPr>
          <a:xfrm>
            <a:off x="10147300" y="2960240"/>
            <a:ext cx="282575" cy="282575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KSO_Shape">
            <a:extLst>
              <a:ext uri="{FF2B5EF4-FFF2-40B4-BE49-F238E27FC236}">
                <a16:creationId xmlns:a16="http://schemas.microsoft.com/office/drawing/2014/main" id="{81F43DA9-BB20-4B89-8E12-9FC4952BD44C}"/>
              </a:ext>
            </a:extLst>
          </p:cNvPr>
          <p:cNvSpPr/>
          <p:nvPr/>
        </p:nvSpPr>
        <p:spPr>
          <a:xfrm>
            <a:off x="1365248" y="2306422"/>
            <a:ext cx="833439" cy="64905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2A8BF51-C1C4-4255-B91E-3402B50BFD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A16EE1D-5994-4FCE-8821-754E89AACC4A}"/>
              </a:ext>
            </a:extLst>
          </p:cNvPr>
          <p:cNvSpPr/>
          <p:nvPr/>
        </p:nvSpPr>
        <p:spPr>
          <a:xfrm>
            <a:off x="3114675" y="94773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DC3E6681-6889-4077-9E0A-D9E7A5A607CB}"/>
              </a:ext>
            </a:extLst>
          </p:cNvPr>
          <p:cNvSpPr/>
          <p:nvPr/>
        </p:nvSpPr>
        <p:spPr>
          <a:xfrm>
            <a:off x="3371850" y="79533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3966083-6286-407D-B855-CD598CCD5500}"/>
              </a:ext>
            </a:extLst>
          </p:cNvPr>
          <p:cNvSpPr/>
          <p:nvPr/>
        </p:nvSpPr>
        <p:spPr>
          <a:xfrm>
            <a:off x="3400425" y="85248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7F6E3EFF-2D3C-4536-8CD7-AEBF9CFACB6A}"/>
              </a:ext>
            </a:extLst>
          </p:cNvPr>
          <p:cNvSpPr/>
          <p:nvPr/>
        </p:nvSpPr>
        <p:spPr>
          <a:xfrm>
            <a:off x="3014663" y="100488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98BBCBF-82B6-4707-8F4F-834A769096B4}"/>
              </a:ext>
            </a:extLst>
          </p:cNvPr>
          <p:cNvSpPr/>
          <p:nvPr/>
        </p:nvSpPr>
        <p:spPr>
          <a:xfrm>
            <a:off x="3114675" y="79533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60A92C1A-75E5-4662-9076-4920D6BF5FB9}"/>
              </a:ext>
            </a:extLst>
          </p:cNvPr>
          <p:cNvSpPr/>
          <p:nvPr/>
        </p:nvSpPr>
        <p:spPr>
          <a:xfrm>
            <a:off x="3552825" y="100488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52BA41-03D3-4E02-B2B9-7B673D7D2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9454">
            <a:off x="7080918" y="1334799"/>
            <a:ext cx="4101146" cy="4724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36DEB54-7D40-43A7-B1C8-9BDA72A9E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75706">
            <a:off x="514193" y="1675036"/>
            <a:ext cx="5539104" cy="368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FDDD8D3-D023-4DBA-AE97-D7A1887EA158}"/>
              </a:ext>
            </a:extLst>
          </p:cNvPr>
          <p:cNvSpPr/>
          <p:nvPr/>
        </p:nvSpPr>
        <p:spPr>
          <a:xfrm>
            <a:off x="475114" y="292297"/>
            <a:ext cx="85699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5400" dirty="0">
                <a:solidFill>
                  <a:schemeClr val="accent5">
                    <a:lumMod val="75000"/>
                  </a:schemeClr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Kissing you on the cheek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A964EF4-6034-4DB3-BC67-A59B7F507105}"/>
              </a:ext>
            </a:extLst>
          </p:cNvPr>
          <p:cNvSpPr/>
          <p:nvPr/>
        </p:nvSpPr>
        <p:spPr>
          <a:xfrm>
            <a:off x="1641697" y="5806014"/>
            <a:ext cx="58721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5400" dirty="0">
                <a:solidFill>
                  <a:schemeClr val="accent5">
                    <a:lumMod val="50000"/>
                  </a:schemeClr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200 times a week</a:t>
            </a:r>
            <a:endParaRPr lang="zh-CN" altLang="en-US" sz="5400" dirty="0">
              <a:solidFill>
                <a:schemeClr val="accent5">
                  <a:lumMod val="50000"/>
                </a:schemeClr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 advTm="72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CD379B8-A8F2-418B-9AEC-48806798FE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8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2B05EE3-243F-40D4-AA8B-335CC6D6CAA0}"/>
              </a:ext>
            </a:extLst>
          </p:cNvPr>
          <p:cNvSpPr/>
          <p:nvPr/>
        </p:nvSpPr>
        <p:spPr>
          <a:xfrm>
            <a:off x="521117" y="5655161"/>
            <a:ext cx="108478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5400" dirty="0">
                <a:solidFill>
                  <a:srgbClr val="7D8083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I don't have time to </a:t>
            </a:r>
            <a:r>
              <a:rPr lang="en-US" altLang="zh-CN" sz="6000" b="1" dirty="0">
                <a:solidFill>
                  <a:schemeClr val="accent2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be in love </a:t>
            </a:r>
            <a:endParaRPr lang="zh-CN" altLang="en-US" sz="6000" b="1" dirty="0">
              <a:solidFill>
                <a:schemeClr val="accent2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530D9A-EB1E-4FED-8935-9257849EE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09" y="695007"/>
            <a:ext cx="6629839" cy="441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Tm="6450">
        <p159:morph option="byObject"/>
      </p:transition>
    </mc:Choice>
    <mc:Fallback xmlns="">
      <p:transition advTm="6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B0F725C-5F3D-4E3F-B1A7-5A11DB2DDD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8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640D65CC-EEB3-42E8-8EEB-29CCEDC37DD9}"/>
              </a:ext>
            </a:extLst>
          </p:cNvPr>
          <p:cNvSpPr/>
          <p:nvPr/>
        </p:nvSpPr>
        <p:spPr>
          <a:xfrm>
            <a:off x="657994" y="469362"/>
            <a:ext cx="80986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5400" dirty="0">
                <a:solidFill>
                  <a:schemeClr val="accent2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Watching a foreign film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FF05314-168F-4E53-B11A-59093A07984F}"/>
              </a:ext>
            </a:extLst>
          </p:cNvPr>
          <p:cNvSpPr/>
          <p:nvPr/>
        </p:nvSpPr>
        <p:spPr>
          <a:xfrm>
            <a:off x="3948017" y="1369643"/>
            <a:ext cx="76931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5400" dirty="0">
                <a:solidFill>
                  <a:schemeClr val="bg1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feet on the windowsill</a:t>
            </a:r>
            <a:endParaRPr lang="zh-CN" altLang="en-US" sz="5400" dirty="0">
              <a:solidFill>
                <a:schemeClr val="bg1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8177CA5-23A5-420B-A85C-B04A03E70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26092">
            <a:off x="599727" y="2698485"/>
            <a:ext cx="4936140" cy="3287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03E98F5-20F2-4631-A2D7-BB0B82441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675">
            <a:off x="6356350" y="2873324"/>
            <a:ext cx="5089059" cy="3389313"/>
          </a:xfrm>
          <a:prstGeom prst="rect">
            <a:avLst/>
          </a:prstGeom>
        </p:spPr>
      </p:pic>
    </p:spTree>
  </p:cSld>
  <p:clrMapOvr>
    <a:masterClrMapping/>
  </p:clrMapOvr>
  <p:transition advTm="6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AEBB5A7-086E-43DB-8420-126C228968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4871D62-0077-4D58-A8F3-9B7438ED818D}"/>
              </a:ext>
            </a:extLst>
          </p:cNvPr>
          <p:cNvSpPr/>
          <p:nvPr/>
        </p:nvSpPr>
        <p:spPr>
          <a:xfrm>
            <a:off x="5545990" y="5609789"/>
            <a:ext cx="60436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4800" dirty="0">
                <a:solidFill>
                  <a:srgbClr val="7D8083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when </a:t>
            </a:r>
            <a:r>
              <a:rPr lang="en-US" altLang="zh-CN" sz="5400" b="1" dirty="0">
                <a:solidFill>
                  <a:schemeClr val="accent2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I'm with you</a:t>
            </a:r>
            <a:endParaRPr lang="zh-CN" altLang="en-US" sz="4800" b="1" dirty="0">
              <a:solidFill>
                <a:schemeClr val="accent2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FF64D24-13DE-4F03-9BF7-ACDBD650DA9A}"/>
              </a:ext>
            </a:extLst>
          </p:cNvPr>
          <p:cNvSpPr/>
          <p:nvPr/>
        </p:nvSpPr>
        <p:spPr>
          <a:xfrm>
            <a:off x="254746" y="4612961"/>
            <a:ext cx="64700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4800" dirty="0">
                <a:solidFill>
                  <a:srgbClr val="7D8083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But </a:t>
            </a:r>
            <a:r>
              <a:rPr lang="en-US" altLang="zh-CN" sz="5400" b="1" dirty="0">
                <a:solidFill>
                  <a:schemeClr val="accent2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that's not true</a:t>
            </a:r>
            <a:endParaRPr lang="zh-CN" altLang="en-US" sz="4800" b="1" dirty="0">
              <a:solidFill>
                <a:schemeClr val="accent2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AEA3A5-B509-4433-A0B7-F4C45A591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132" y="1680647"/>
            <a:ext cx="4762500" cy="317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78F3F45-D8A2-4555-AD70-84E6DAC73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62" y="657538"/>
            <a:ext cx="5846279" cy="365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54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6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476738B8-BB5D-44FC-86CD-573522C85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075" y="3249613"/>
            <a:ext cx="4919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buFont typeface="Arial" pitchFamily="34" charset="0"/>
              <a:buNone/>
              <a:defRPr/>
            </a:pPr>
            <a:r>
              <a:rPr lang="en-US" altLang="zh-CN" sz="1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Add your text here and write down your opninon thank you add your text here</a:t>
            </a:r>
            <a:endParaRPr lang="zh-CN" altLang="en-US" sz="1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952119F-790E-4767-BBA1-9943B81699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16DFD6A3-5249-4032-BCB6-CBB8E11FA5BB}"/>
              </a:ext>
            </a:extLst>
          </p:cNvPr>
          <p:cNvCxnSpPr/>
          <p:nvPr/>
        </p:nvCxnSpPr>
        <p:spPr>
          <a:xfrm>
            <a:off x="419100" y="5283200"/>
            <a:ext cx="11229975" cy="0"/>
          </a:xfrm>
          <a:prstGeom prst="line">
            <a:avLst/>
          </a:prstGeom>
          <a:ln>
            <a:solidFill>
              <a:srgbClr val="7D80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1CEF5EAC-54A1-4FED-A9ED-B0D33CC77281}"/>
              </a:ext>
            </a:extLst>
          </p:cNvPr>
          <p:cNvSpPr/>
          <p:nvPr/>
        </p:nvSpPr>
        <p:spPr>
          <a:xfrm>
            <a:off x="800923" y="5459197"/>
            <a:ext cx="104663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5400" dirty="0">
                <a:solidFill>
                  <a:srgbClr val="7D8083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I don't have time to </a:t>
            </a:r>
            <a:r>
              <a:rPr lang="en-US" altLang="zh-CN" sz="5400" dirty="0">
                <a:solidFill>
                  <a:srgbClr val="E84C93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be in love </a:t>
            </a:r>
            <a:endParaRPr lang="zh-CN" altLang="en-US" sz="5400" dirty="0">
              <a:solidFill>
                <a:srgbClr val="E84C93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5DCAC0-9518-4E73-BB71-7C7F8E818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6257">
            <a:off x="255220" y="753979"/>
            <a:ext cx="4336806" cy="288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EC28426-FC25-44C1-B768-551235A0B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595">
            <a:off x="3911128" y="1065298"/>
            <a:ext cx="5404183" cy="3599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F40391-5B24-4023-A3E1-091F25E851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86" y="460057"/>
            <a:ext cx="2789556" cy="2789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90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2A8BF51-C1C4-4255-B91E-3402B50BFD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A16EE1D-5994-4FCE-8821-754E89AACC4A}"/>
              </a:ext>
            </a:extLst>
          </p:cNvPr>
          <p:cNvSpPr/>
          <p:nvPr/>
        </p:nvSpPr>
        <p:spPr>
          <a:xfrm>
            <a:off x="3114675" y="94773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DC3E6681-6889-4077-9E0A-D9E7A5A607CB}"/>
              </a:ext>
            </a:extLst>
          </p:cNvPr>
          <p:cNvSpPr/>
          <p:nvPr/>
        </p:nvSpPr>
        <p:spPr>
          <a:xfrm>
            <a:off x="3371850" y="79533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83966083-6286-407D-B855-CD598CCD5500}"/>
              </a:ext>
            </a:extLst>
          </p:cNvPr>
          <p:cNvSpPr/>
          <p:nvPr/>
        </p:nvSpPr>
        <p:spPr>
          <a:xfrm>
            <a:off x="3400425" y="85248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7F6E3EFF-2D3C-4536-8CD7-AEBF9CFACB6A}"/>
              </a:ext>
            </a:extLst>
          </p:cNvPr>
          <p:cNvSpPr/>
          <p:nvPr/>
        </p:nvSpPr>
        <p:spPr>
          <a:xfrm>
            <a:off x="3014663" y="100488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B98BBCBF-82B6-4707-8F4F-834A769096B4}"/>
              </a:ext>
            </a:extLst>
          </p:cNvPr>
          <p:cNvSpPr/>
          <p:nvPr/>
        </p:nvSpPr>
        <p:spPr>
          <a:xfrm>
            <a:off x="3114675" y="79533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60A92C1A-75E5-4662-9076-4920D6BF5FB9}"/>
              </a:ext>
            </a:extLst>
          </p:cNvPr>
          <p:cNvSpPr/>
          <p:nvPr/>
        </p:nvSpPr>
        <p:spPr>
          <a:xfrm>
            <a:off x="3552825" y="1004888"/>
            <a:ext cx="5095875" cy="509587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852BA41-03D3-4E02-B2B9-7B673D7D2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748" y="526454"/>
            <a:ext cx="2017580" cy="3026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36DEB54-7D40-43A7-B1C8-9BDA72A9E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706">
            <a:off x="3606273" y="1651154"/>
            <a:ext cx="5539103" cy="368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FDDD8D3-D023-4DBA-AE97-D7A1887EA158}"/>
              </a:ext>
            </a:extLst>
          </p:cNvPr>
          <p:cNvSpPr/>
          <p:nvPr/>
        </p:nvSpPr>
        <p:spPr>
          <a:xfrm rot="21397044">
            <a:off x="291788" y="505226"/>
            <a:ext cx="79608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4800" dirty="0">
                <a:solidFill>
                  <a:schemeClr val="accent5">
                    <a:lumMod val="50000"/>
                  </a:schemeClr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Way too much candlelight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A964EF4-6034-4DB3-BC67-A59B7F507105}"/>
              </a:ext>
            </a:extLst>
          </p:cNvPr>
          <p:cNvSpPr/>
          <p:nvPr/>
        </p:nvSpPr>
        <p:spPr>
          <a:xfrm rot="21336457">
            <a:off x="3998913" y="5617416"/>
            <a:ext cx="780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4800" dirty="0">
                <a:solidFill>
                  <a:schemeClr val="accent5">
                    <a:lumMod val="50000"/>
                  </a:schemeClr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keeping me warm at night</a:t>
            </a:r>
            <a:endParaRPr lang="zh-CN" altLang="en-US" sz="4800" dirty="0">
              <a:solidFill>
                <a:schemeClr val="accent5">
                  <a:lumMod val="50000"/>
                </a:schemeClr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59C8BC6-A040-4EA1-B953-CEE0A63B9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97" y="2224606"/>
            <a:ext cx="2538872" cy="3808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719283"/>
      </p:ext>
    </p:extLst>
  </p:cSld>
  <p:clrMapOvr>
    <a:masterClrMapping/>
  </p:clrMapOvr>
  <p:transition advClick="0" advTm="72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CD379B8-A8F2-418B-9AEC-48806798FE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8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2B05EE3-243F-40D4-AA8B-335CC6D6CAA0}"/>
              </a:ext>
            </a:extLst>
          </p:cNvPr>
          <p:cNvSpPr/>
          <p:nvPr/>
        </p:nvSpPr>
        <p:spPr>
          <a:xfrm>
            <a:off x="672079" y="5476408"/>
            <a:ext cx="10847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CN" sz="5400" dirty="0">
                <a:solidFill>
                  <a:srgbClr val="7D8083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I don't have time to </a:t>
            </a:r>
            <a:r>
              <a:rPr lang="en-US" altLang="zh-CN" sz="6000" b="1" dirty="0">
                <a:solidFill>
                  <a:schemeClr val="accent2"/>
                </a:solidFill>
                <a:effectLst>
                  <a:outerShdw blurRad="152400" dir="8820000" algn="ctr" rotWithShape="0">
                    <a:srgbClr val="FF0000">
                      <a:alpha val="78000"/>
                    </a:srgbClr>
                  </a:outerShdw>
                </a:effectLst>
                <a:latin typeface="Kristen ITC" panose="03050502040202030202" pitchFamily="66" charset="0"/>
                <a:cs typeface="Calibri" panose="020F0502020204030204" pitchFamily="34" charset="0"/>
              </a:rPr>
              <a:t>be in love </a:t>
            </a:r>
            <a:endParaRPr lang="zh-CN" altLang="en-US" sz="5400" b="1" dirty="0">
              <a:solidFill>
                <a:schemeClr val="accent2"/>
              </a:solidFill>
              <a:effectLst>
                <a:outerShdw blurRad="152400" dir="8820000" algn="ctr" rotWithShape="0">
                  <a:srgbClr val="FF0000">
                    <a:alpha val="78000"/>
                  </a:srgbClr>
                </a:outerShdw>
              </a:effectLst>
              <a:latin typeface="Kristen ITC" panose="03050502040202030202" pitchFamily="66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5530D9A-EB1E-4FED-8935-9257849EE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1" y="695007"/>
            <a:ext cx="6184135" cy="441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39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500">
        <p:fade/>
      </p:transition>
    </mc:Choice>
    <mc:Fallback xmlns="">
      <p:transition spd="med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宋体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000120141119A01PPB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4">
      <a:majorFont>
        <a:latin typeface="MS PMincho"/>
        <a:ea typeface="华文新魏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5406</TotalTime>
  <Pages>0</Pages>
  <Words>259</Words>
  <Characters>0</Characters>
  <Application>Microsoft Office PowerPoint</Application>
  <DocSecurity>0</DocSecurity>
  <PresentationFormat>宽屏</PresentationFormat>
  <Lines>0</Lines>
  <Paragraphs>47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MS PMincho</vt:lpstr>
      <vt:lpstr>微软雅黑</vt:lpstr>
      <vt:lpstr>微软雅黑 Light</vt:lpstr>
      <vt:lpstr>Arial</vt:lpstr>
      <vt:lpstr>Calibri</vt:lpstr>
      <vt:lpstr>Calibri Light</vt:lpstr>
      <vt:lpstr>Kristen ITC</vt:lpstr>
      <vt:lpstr>Segoe Script</vt:lpstr>
      <vt:lpstr>Wingdings 2</vt:lpstr>
      <vt:lpstr>Office 主题</vt:lpstr>
      <vt:lpstr>1_Office 主题</vt:lpstr>
      <vt:lpstr>A000120141119A01PPBG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Yim tung</cp:lastModifiedBy>
  <cp:revision>320</cp:revision>
  <dcterms:created xsi:type="dcterms:W3CDTF">2015-06-22T08:35:31Z</dcterms:created>
  <dcterms:modified xsi:type="dcterms:W3CDTF">2019-06-09T12:32:39Z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2052-9.1.0.5108</vt:lpwstr>
  </property>
</Properties>
</file>