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61"/>
  </p:notesMasterIdLst>
  <p:sldIdLst>
    <p:sldId id="257" r:id="rId2"/>
    <p:sldId id="258" r:id="rId3"/>
    <p:sldId id="259" r:id="rId4"/>
    <p:sldId id="260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9" r:id="rId21"/>
    <p:sldId id="280" r:id="rId22"/>
    <p:sldId id="281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3" r:id="rId31"/>
    <p:sldId id="291" r:id="rId32"/>
    <p:sldId id="292" r:id="rId33"/>
    <p:sldId id="325" r:id="rId34"/>
    <p:sldId id="326" r:id="rId35"/>
    <p:sldId id="327" r:id="rId36"/>
    <p:sldId id="342" r:id="rId37"/>
    <p:sldId id="343" r:id="rId38"/>
    <p:sldId id="344" r:id="rId39"/>
    <p:sldId id="345" r:id="rId40"/>
    <p:sldId id="346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47" r:id="rId49"/>
    <p:sldId id="348" r:id="rId50"/>
    <p:sldId id="336" r:id="rId51"/>
    <p:sldId id="337" r:id="rId52"/>
    <p:sldId id="338" r:id="rId53"/>
    <p:sldId id="349" r:id="rId54"/>
    <p:sldId id="350" r:id="rId55"/>
    <p:sldId id="351" r:id="rId56"/>
    <p:sldId id="352" r:id="rId57"/>
    <p:sldId id="353" r:id="rId58"/>
    <p:sldId id="354" r:id="rId59"/>
    <p:sldId id="355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35"/>
  </p:normalViewPr>
  <p:slideViewPr>
    <p:cSldViewPr snapToGrid="0" snapToObjects="1">
      <p:cViewPr varScale="1">
        <p:scale>
          <a:sx n="90" d="100"/>
          <a:sy n="90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0C15A-A362-904D-8886-6899FEE5E965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6D8DA-CEB4-0449-BC29-752C1E2B9A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09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6D8DA-CEB4-0449-BC29-752C1E2B9A42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14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6715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9263214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9978961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3629785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5740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0879496"/>
      </p:ext>
    </p:extLst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967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3474879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4217703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6726727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7069678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B5EE113-5613-C346-B419-7B16CB59F607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1CF9357-C9BD-8248-B2B6-4F086E302F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289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 advClick="0" advTm="300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74E5D15-8673-8F40-B5EF-823AAC3E1DD7}"/>
              </a:ext>
            </a:extLst>
          </p:cNvPr>
          <p:cNvSpPr txBox="1"/>
          <p:nvPr/>
        </p:nvSpPr>
        <p:spPr>
          <a:xfrm>
            <a:off x="2473183" y="1304544"/>
            <a:ext cx="719940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pPr algn="ctr"/>
            <a:r>
              <a:rPr kumimoji="1" lang="en-US" altLang="zh-CN" sz="3200" dirty="0"/>
              <a:t>—</a:t>
            </a:r>
            <a:r>
              <a:rPr kumimoji="1" lang="zh-CN" altLang="en-US" sz="3200" dirty="0"/>
              <a:t>与</a:t>
            </a:r>
            <a:r>
              <a:rPr kumimoji="1" lang="en-US" altLang="zh-CN" sz="3200" dirty="0"/>
              <a:t>agree</a:t>
            </a:r>
            <a:r>
              <a:rPr kumimoji="1" lang="zh-CN" altLang="en-US" sz="3200" dirty="0"/>
              <a:t>有关的短语</a:t>
            </a:r>
            <a:endParaRPr kumimoji="1" lang="en-US" altLang="zh-CN" sz="3200" dirty="0"/>
          </a:p>
          <a:p>
            <a:endParaRPr kumimoji="1" lang="en-US" altLang="zh-CN" sz="2800" dirty="0"/>
          </a:p>
          <a:p>
            <a:endParaRPr kumimoji="1" lang="en-US" altLang="zh-CN" sz="2800" dirty="0"/>
          </a:p>
          <a:p>
            <a:endParaRPr kumimoji="1" lang="en-US" altLang="zh-CN" sz="2800" dirty="0"/>
          </a:p>
          <a:p>
            <a:r>
              <a:rPr kumimoji="1" lang="zh-CN" altLang="en-US" sz="2800" dirty="0"/>
              <a:t>设计制作：华南师范大学外文学院  范祖贤</a:t>
            </a:r>
            <a:endParaRPr kumimoji="1" lang="en-US" altLang="zh-CN" sz="2800" dirty="0"/>
          </a:p>
          <a:p>
            <a:r>
              <a:rPr kumimoji="1" lang="zh-CN" altLang="en-US" sz="2800" dirty="0"/>
              <a:t>                  广东省河源市黄石职业中学  骆茵</a:t>
            </a:r>
            <a:endParaRPr kumimoji="1" lang="en-US" altLang="zh-CN" sz="2800" dirty="0"/>
          </a:p>
          <a:p>
            <a:endParaRPr kumimoji="1" lang="en-US" altLang="zh-CN" sz="2800" dirty="0"/>
          </a:p>
          <a:p>
            <a:r>
              <a:rPr kumimoji="1" lang="zh-CN" altLang="en-US" sz="2800" dirty="0"/>
              <a:t>指导教师：叶玉芳、刘晓斌</a:t>
            </a:r>
          </a:p>
        </p:txBody>
      </p:sp>
      <p:pic>
        <p:nvPicPr>
          <p:cNvPr id="4" name="Leona Lewis - My Hands.wav">
            <a:extLst>
              <a:ext uri="{FF2B5EF4-FFF2-40B4-BE49-F238E27FC236}">
                <a16:creationId xmlns:a16="http://schemas.microsoft.com/office/drawing/2014/main" id="{29915892-5902-1040-94B5-7CA564406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8AFAC87C-B128-C341-883A-320A38D9F1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0769"/>
      </p:ext>
    </p:extLst>
  </p:cSld>
  <p:clrMapOvr>
    <a:masterClrMapping/>
  </p:clrMapOvr>
  <p:transition spd="slow" advClick="0" advTm="13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8C0D83-C791-8F43-9E81-659F6CEDF4BA}"/>
              </a:ext>
            </a:extLst>
          </p:cNvPr>
          <p:cNvSpPr txBox="1"/>
          <p:nvPr/>
        </p:nvSpPr>
        <p:spPr>
          <a:xfrm>
            <a:off x="7407100" y="2975610"/>
            <a:ext cx="478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I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talk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voice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obeys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me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141FE3-212A-B546-8356-1197EB6FFC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6" y="1575589"/>
            <a:ext cx="6975602" cy="4303776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06F4C281-1A73-604E-9787-F51366467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89396"/>
      </p:ext>
    </p:extLst>
  </p:cSld>
  <p:clrMapOvr>
    <a:masterClrMapping/>
  </p:clrMapOvr>
  <p:transition spd="slow" advClick="0" advTm="3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AEE478C-B30E-B14A-BAD4-0B8CD5E5AB40}"/>
              </a:ext>
            </a:extLst>
          </p:cNvPr>
          <p:cNvSpPr txBox="1"/>
          <p:nvPr/>
        </p:nvSpPr>
        <p:spPr>
          <a:xfrm>
            <a:off x="8068613" y="3036486"/>
            <a:ext cx="3501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go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out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night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E09C850-B3E2-D54C-B932-AFB8B1A066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4" y="1493520"/>
            <a:ext cx="6740906" cy="4501705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61C987AE-2693-2943-B004-0BC900CBD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55898"/>
      </p:ext>
    </p:extLst>
  </p:cSld>
  <p:clrMapOvr>
    <a:masterClrMapping/>
  </p:clrMapOvr>
  <p:transition spd="slow" advClick="0" advTm="3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81973B-44AC-4941-A1E0-18D5CE281284}"/>
              </a:ext>
            </a:extLst>
          </p:cNvPr>
          <p:cNvSpPr txBox="1"/>
          <p:nvPr/>
        </p:nvSpPr>
        <p:spPr>
          <a:xfrm>
            <a:off x="7412355" y="2892361"/>
            <a:ext cx="4546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sleep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without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the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lights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6DD51B-CCBF-FA4C-8217-DE495153E06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5" y="1633728"/>
            <a:ext cx="6823456" cy="4388421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222BC4B1-DBFA-1449-95C4-475C3B453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25794"/>
      </p:ext>
    </p:extLst>
  </p:cSld>
  <p:clrMapOvr>
    <a:masterClrMapping/>
  </p:clrMapOvr>
  <p:transition spd="slow" advClick="0" advTm="1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3650ADC-D23C-7B4F-8486-2979326C2031}"/>
              </a:ext>
            </a:extLst>
          </p:cNvPr>
          <p:cNvSpPr txBox="1"/>
          <p:nvPr/>
        </p:nvSpPr>
        <p:spPr>
          <a:xfrm>
            <a:off x="2854705" y="5244525"/>
            <a:ext cx="645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and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do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all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of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the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things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have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to</a:t>
            </a:r>
            <a:r>
              <a:rPr kumimoji="1" lang="zh-CN" altLang="en-US" sz="3600" dirty="0"/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A506F4-195E-9544-A5A7-BB8354E31DA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64" y="590359"/>
            <a:ext cx="7060946" cy="4155503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61BE5220-59FB-FF47-B552-6BAEA5F86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18891"/>
      </p:ext>
    </p:extLst>
  </p:cSld>
  <p:clrMapOvr>
    <a:masterClrMapping/>
  </p:clrMapOvr>
  <p:transition spd="slow" advClick="0" advTm="4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B95B44-11F4-414B-8DE0-7162A9E45235}"/>
              </a:ext>
            </a:extLst>
          </p:cNvPr>
          <p:cNvSpPr txBox="1"/>
          <p:nvPr/>
        </p:nvSpPr>
        <p:spPr>
          <a:xfrm>
            <a:off x="3736657" y="5506134"/>
            <a:ext cx="534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keeping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you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on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mind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6445FA-D898-9644-9403-D868964BEB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28" y="335280"/>
            <a:ext cx="7588791" cy="4659788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DFE0887A-AA50-A242-B205-46860B42C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76165"/>
      </p:ext>
    </p:extLst>
  </p:cSld>
  <p:clrMapOvr>
    <a:masterClrMapping/>
  </p:clrMapOvr>
  <p:transition spd="slow" advClick="0" advTm="2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AA610E1-424D-2D4C-99F0-BC1C21E26EEB}"/>
              </a:ext>
            </a:extLst>
          </p:cNvPr>
          <p:cNvSpPr txBox="1"/>
          <p:nvPr/>
        </p:nvSpPr>
        <p:spPr>
          <a:xfrm>
            <a:off x="3058137" y="5343941"/>
            <a:ext cx="6284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but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when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think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I’ll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be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alright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68EC5B-AA65-2144-9843-757384F49E9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08" y="396240"/>
            <a:ext cx="7381149" cy="452768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FBC4E96D-E55A-3047-BDF3-60BC4B639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84432"/>
      </p:ext>
    </p:extLst>
  </p:cSld>
  <p:clrMapOvr>
    <a:masterClrMapping/>
  </p:clrMapOvr>
  <p:transition spd="slow" advClick="0" advTm="2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91314F-9592-8F45-AC69-6B55EEB1F36B}"/>
              </a:ext>
            </a:extLst>
          </p:cNvPr>
          <p:cNvSpPr txBox="1"/>
          <p:nvPr/>
        </p:nvSpPr>
        <p:spPr>
          <a:xfrm>
            <a:off x="3294703" y="4655975"/>
            <a:ext cx="5277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am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always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wrong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cause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02E767-3D2F-634B-A906-11187CDAD1D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11" y="592169"/>
            <a:ext cx="5594985" cy="3034093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EDCFF23E-A0C9-5942-B11C-8E7CF42FC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39401"/>
      </p:ext>
    </p:extLst>
  </p:cSld>
  <p:clrMapOvr>
    <a:masterClrMapping/>
  </p:clrMapOvr>
  <p:transition spd="slow" advClick="0" advTm="2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C7409BE-1B91-BE4A-A45E-2BC19C871405}"/>
              </a:ext>
            </a:extLst>
          </p:cNvPr>
          <p:cNvSpPr txBox="1"/>
          <p:nvPr/>
        </p:nvSpPr>
        <p:spPr>
          <a:xfrm>
            <a:off x="7136428" y="2434368"/>
            <a:ext cx="40268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start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again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D1D175-B9D7-EB4F-A367-5FE0942D09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0" y="1101963"/>
            <a:ext cx="6514592" cy="4764058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554BF5CC-A89C-E94E-8F6F-AECDB92F6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89646"/>
      </p:ext>
    </p:extLst>
  </p:cSld>
  <p:clrMapOvr>
    <a:masterClrMapping/>
  </p:clrMapOvr>
  <p:transition spd="slow" advClick="0" advTm="2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433366F-3E32-BF4E-8ACC-FAA9BD7A3FAC}"/>
              </a:ext>
            </a:extLst>
          </p:cNvPr>
          <p:cNvSpPr txBox="1"/>
          <p:nvPr/>
        </p:nvSpPr>
        <p:spPr>
          <a:xfrm>
            <a:off x="6423170" y="2799363"/>
            <a:ext cx="55529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understand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A26A8A-08EC-C04E-9E5C-2F385703AA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2" y="1600200"/>
            <a:ext cx="5907048" cy="4301873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6321B5A6-7583-D542-AA04-74D4BBE7A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20727"/>
      </p:ext>
    </p:extLst>
  </p:cSld>
  <p:clrMapOvr>
    <a:masterClrMapping/>
  </p:clrMapOvr>
  <p:transition spd="slow" advClick="0" advTm="3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A0035C3-CDC2-1B41-A937-40F7162C70FB}"/>
              </a:ext>
            </a:extLst>
          </p:cNvPr>
          <p:cNvSpPr txBox="1"/>
          <p:nvPr/>
        </p:nvSpPr>
        <p:spPr>
          <a:xfrm>
            <a:off x="5656487" y="1997518"/>
            <a:ext cx="65355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just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shake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it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try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break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whatever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piece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may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find</a:t>
            </a:r>
            <a:r>
              <a:rPr kumimoji="1" lang="zh-CN" altLang="en-US" sz="3200" dirty="0"/>
              <a:t> </a:t>
            </a:r>
          </a:p>
          <a:p>
            <a:r>
              <a:rPr kumimoji="1" lang="zh-CN" altLang="en-US" sz="3200" dirty="0"/>
              <a:t> </a:t>
            </a:r>
            <a:endParaRPr kumimoji="1" lang="en-US" altLang="zh-CN" sz="3200" dirty="0"/>
          </a:p>
          <a:p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3405A9-6048-1E44-B649-9F97FFFC9C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333" y="1007666"/>
            <a:ext cx="6543675" cy="4928391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0E2D16B2-9833-DE48-B0D7-F19C32D46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9323"/>
      </p:ext>
    </p:extLst>
  </p:cSld>
  <p:clrMapOvr>
    <a:masterClrMapping/>
  </p:clrMapOvr>
  <p:transition spd="slow" advClick="0" advTm="6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0D9D685-3495-C64E-A6A6-14893016C339}"/>
              </a:ext>
            </a:extLst>
          </p:cNvPr>
          <p:cNvSpPr txBox="1"/>
          <p:nvPr/>
        </p:nvSpPr>
        <p:spPr>
          <a:xfrm>
            <a:off x="7829931" y="2764345"/>
            <a:ext cx="4215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wake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morning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DBECE0-FCDC-7C47-B46E-294487047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7" y="1166146"/>
            <a:ext cx="7201408" cy="479625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B2AA69AB-0866-DE41-8AE1-BAF94B9DC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6012"/>
      </p:ext>
    </p:extLst>
  </p:cSld>
  <p:clrMapOvr>
    <a:masterClrMapping/>
  </p:clrMapOvr>
  <p:transition spd="slow" advClick="0" advTm="3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53AEA28-833F-B54A-8754-412B956BCC22}"/>
              </a:ext>
            </a:extLst>
          </p:cNvPr>
          <p:cNvSpPr txBox="1"/>
          <p:nvPr/>
        </p:nvSpPr>
        <p:spPr>
          <a:xfrm>
            <a:off x="6667298" y="1540763"/>
            <a:ext cx="4366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only</a:t>
            </a:r>
            <a:r>
              <a:rPr kumimoji="1" lang="zh-CN" altLang="en-US" sz="3200" dirty="0"/>
              <a:t> </a:t>
            </a:r>
            <a:r>
              <a:rPr kumimoji="1" lang="en-US" altLang="zh-CN" sz="3200" b="1" u="sng" dirty="0">
                <a:solidFill>
                  <a:srgbClr val="FF0000"/>
                </a:solidFill>
              </a:rPr>
              <a:t>agree</a:t>
            </a:r>
            <a:r>
              <a:rPr kumimoji="1" lang="zh-CN" altLang="en-US" sz="3200" b="1" u="sng" dirty="0">
                <a:solidFill>
                  <a:srgbClr val="FF0000"/>
                </a:solidFill>
              </a:rPr>
              <a:t> </a:t>
            </a:r>
            <a:r>
              <a:rPr kumimoji="1" lang="en-US" altLang="zh-CN" sz="3200" b="1" u="sng" dirty="0">
                <a:solidFill>
                  <a:srgbClr val="FF0000"/>
                </a:solidFill>
              </a:rPr>
              <a:t>to</a:t>
            </a:r>
            <a:r>
              <a:rPr kumimoji="1" lang="zh-CN" altLang="en-US" sz="3200" b="1" u="sng" dirty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/>
              <a:t>hold</a:t>
            </a:r>
            <a:r>
              <a:rPr kumimoji="1" lang="zh-CN" altLang="en-US" sz="3200" dirty="0"/>
              <a:t>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35C722-5C6D-9845-AD49-47AEB1EE0021}"/>
              </a:ext>
            </a:extLst>
          </p:cNvPr>
          <p:cNvSpPr txBox="1"/>
          <p:nvPr/>
        </p:nvSpPr>
        <p:spPr>
          <a:xfrm>
            <a:off x="6667298" y="3718369"/>
            <a:ext cx="2248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your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  <a:endParaRPr kumimoji="1" lang="zh-CN" altLang="en-US"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9723AF-61F5-834B-B4A5-C73605E691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1" y="1202213"/>
            <a:ext cx="5716322" cy="5032311"/>
          </a:xfrm>
          <a:prstGeom prst="rect">
            <a:avLst/>
          </a:prstGeom>
        </p:spPr>
      </p:pic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F30803B7-3312-E149-BDA5-5B18FE84D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04844"/>
      </p:ext>
    </p:extLst>
  </p:cSld>
  <p:clrMapOvr>
    <a:masterClrMapping/>
  </p:clrMapOvr>
  <p:transition spd="slow" advClick="0" advTm="4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allAtOnce"/>
      <p:bldP spid="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5F942F-E7EC-FC47-8EC1-C9A3296A3506}"/>
              </a:ext>
            </a:extLst>
          </p:cNvPr>
          <p:cNvSpPr txBox="1"/>
          <p:nvPr/>
        </p:nvSpPr>
        <p:spPr>
          <a:xfrm>
            <a:off x="6084188" y="2308669"/>
            <a:ext cx="66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without</a:t>
            </a:r>
            <a:r>
              <a:rPr kumimoji="1" lang="zh-CN" altLang="en-US" sz="3200" dirty="0"/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87F617-486E-7C42-8665-F27DCAED0E96}"/>
              </a:ext>
            </a:extLst>
          </p:cNvPr>
          <p:cNvSpPr txBox="1"/>
          <p:nvPr/>
        </p:nvSpPr>
        <p:spPr>
          <a:xfrm>
            <a:off x="6084188" y="3721416"/>
            <a:ext cx="66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your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4FE35E-F72E-B744-99CC-A71FA4E5FC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0" y="1520094"/>
            <a:ext cx="5805170" cy="4402645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AD1F8A88-2063-4D4D-9F29-95E396199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37193"/>
      </p:ext>
    </p:extLst>
  </p:cSld>
  <p:clrMapOvr>
    <a:masterClrMapping/>
  </p:clrMapOvr>
  <p:transition spd="slow" advClick="0" advTm="3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A109AB-6E40-7C4B-B3A5-C623B3B995A2}"/>
              </a:ext>
            </a:extLst>
          </p:cNvPr>
          <p:cNvSpPr txBox="1"/>
          <p:nvPr/>
        </p:nvSpPr>
        <p:spPr>
          <a:xfrm>
            <a:off x="6921435" y="2866683"/>
            <a:ext cx="666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  <a:r>
              <a:rPr kumimoji="1" lang="zh-CN" altLang="en-US" sz="3200" dirty="0"/>
              <a:t>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C16515-B9F9-7846-BD41-B066FB2E87B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" y="1487902"/>
            <a:ext cx="6279260" cy="4734372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0E8E16B7-B2D0-B94C-9ACB-B522A4352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63769"/>
      </p:ext>
    </p:extLst>
  </p:cSld>
  <p:clrMapOvr>
    <a:masterClrMapping/>
  </p:clrMapOvr>
  <p:transition spd="slow" advClick="0" advTm="5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7FE7F2-26ED-844E-8B53-A3493BD4913C}"/>
              </a:ext>
            </a:extLst>
          </p:cNvPr>
          <p:cNvSpPr txBox="1"/>
          <p:nvPr/>
        </p:nvSpPr>
        <p:spPr>
          <a:xfrm>
            <a:off x="3807142" y="5475357"/>
            <a:ext cx="6663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talk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about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you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now</a:t>
            </a:r>
            <a:endParaRPr kumimoji="1" lang="zh-CN" altLang="en-US" sz="4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2A275F-7968-9D41-B6C6-5F05294D83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1" y="322326"/>
            <a:ext cx="7755890" cy="4571685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39BB3FE5-E598-7946-B53A-CE9D4D363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38587"/>
      </p:ext>
    </p:extLst>
  </p:cSld>
  <p:clrMapOvr>
    <a:masterClrMapping/>
  </p:clrMapOvr>
  <p:transition spd="slow" advClick="0" advTm="3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9A44E6-17FA-FC4D-8AB7-913592351ACF}"/>
              </a:ext>
            </a:extLst>
          </p:cNvPr>
          <p:cNvSpPr txBox="1"/>
          <p:nvPr/>
        </p:nvSpPr>
        <p:spPr>
          <a:xfrm>
            <a:off x="3442525" y="5475357"/>
            <a:ext cx="6663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and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do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without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crying</a:t>
            </a:r>
            <a:endParaRPr kumimoji="1" lang="zh-CN" altLang="en-US" sz="4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0F44EE-10A5-4E4A-853F-B72800DDF3A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16" y="228600"/>
            <a:ext cx="7498271" cy="4603369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C38F1D01-AACA-5B40-BD6A-11F3B1C73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82969"/>
      </p:ext>
    </p:extLst>
  </p:cSld>
  <p:clrMapOvr>
    <a:masterClrMapping/>
  </p:clrMapOvr>
  <p:transition spd="slow" advClick="0" advTm="2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753CA6-988F-1043-87F1-6B263A671F6F}"/>
              </a:ext>
            </a:extLst>
          </p:cNvPr>
          <p:cNvSpPr txBox="1"/>
          <p:nvPr/>
        </p:nvSpPr>
        <p:spPr>
          <a:xfrm>
            <a:off x="2970530" y="5336884"/>
            <a:ext cx="6663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go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out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with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my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friends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now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C3BCA9-C1A6-8C43-894F-3261B30594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26" y="400620"/>
            <a:ext cx="6500114" cy="4246943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2EEAADB4-8F3B-F44A-A9B6-DFEADC0A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30427"/>
      </p:ext>
    </p:extLst>
  </p:cSld>
  <p:clrMapOvr>
    <a:masterClrMapping/>
  </p:clrMapOvr>
  <p:transition spd="slow" advClick="0" advTm="3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F111DCF-78FA-1141-9D88-35C2001707EC}"/>
              </a:ext>
            </a:extLst>
          </p:cNvPr>
          <p:cNvSpPr txBox="1"/>
          <p:nvPr/>
        </p:nvSpPr>
        <p:spPr>
          <a:xfrm>
            <a:off x="3693985" y="5475357"/>
            <a:ext cx="6663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stay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home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all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alone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6D3796-3ADD-8648-BA74-4DF56D65386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07" y="357189"/>
            <a:ext cx="7283006" cy="4255832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6FD28CEA-9ACE-7349-9406-4F41A5EAB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74043"/>
      </p:ext>
    </p:extLst>
  </p:cSld>
  <p:clrMapOvr>
    <a:masterClrMapping/>
  </p:clrMapOvr>
  <p:transition spd="slow" advClick="0" advTm="3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C6BB829-145F-234E-9C2E-108AA7701217}"/>
              </a:ext>
            </a:extLst>
          </p:cNvPr>
          <p:cNvSpPr txBox="1"/>
          <p:nvPr/>
        </p:nvSpPr>
        <p:spPr>
          <a:xfrm>
            <a:off x="6827520" y="3090190"/>
            <a:ext cx="66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see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you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everywhere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477250-5F24-C24E-9A33-66EBB80F3C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7" y="1264949"/>
            <a:ext cx="6254496" cy="4497003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1AFDED2B-4C21-994D-BD2C-4CB709BBA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05817"/>
      </p:ext>
    </p:extLst>
  </p:cSld>
  <p:clrMapOvr>
    <a:masterClrMapping/>
  </p:clrMapOvr>
  <p:transition spd="slow" advClick="0" advTm="3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322CA3F-720B-5C4B-81A0-6E9FF33AE542}"/>
              </a:ext>
            </a:extLst>
          </p:cNvPr>
          <p:cNvSpPr txBox="1"/>
          <p:nvPr/>
        </p:nvSpPr>
        <p:spPr>
          <a:xfrm>
            <a:off x="6794500" y="27329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can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say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your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name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easily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D69015-4807-664C-98E8-14299FDEE6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912"/>
            <a:ext cx="6529388" cy="3990149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18D06AF2-B31D-654D-93C7-6CA03023D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76674"/>
      </p:ext>
    </p:extLst>
  </p:cSld>
  <p:clrMapOvr>
    <a:masterClrMapping/>
  </p:clrMapOvr>
  <p:transition spd="slow" advClick="0" advTm="3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189ECE6-B82A-F144-AB40-B2414F009BC5}"/>
              </a:ext>
            </a:extLst>
          </p:cNvPr>
          <p:cNvSpPr txBox="1"/>
          <p:nvPr/>
        </p:nvSpPr>
        <p:spPr>
          <a:xfrm>
            <a:off x="7541132" y="2969549"/>
            <a:ext cx="6663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I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laugh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bit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louder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E84E99-88A6-234C-A705-427AC86C0F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8" y="1511808"/>
            <a:ext cx="6268466" cy="4208145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7CFB603E-7BD9-D049-A204-0EFDD7558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3351"/>
      </p:ext>
    </p:extLst>
  </p:cSld>
  <p:clrMapOvr>
    <a:masterClrMapping/>
  </p:clrMapOvr>
  <p:transition spd="slow" advClick="0" advTm="2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7133083-4337-9240-9E27-1663699322D9}"/>
              </a:ext>
            </a:extLst>
          </p:cNvPr>
          <p:cNvSpPr txBox="1"/>
          <p:nvPr/>
        </p:nvSpPr>
        <p:spPr>
          <a:xfrm>
            <a:off x="8426387" y="2782442"/>
            <a:ext cx="3137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tired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of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sleeping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AA622C-DAC3-244A-BE70-EC12E9F339D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0" y="1371601"/>
            <a:ext cx="7154100" cy="4510596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071403B8-FCA9-C642-8B2C-942E4D65E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25325"/>
      </p:ext>
    </p:extLst>
  </p:cSld>
  <p:clrMapOvr>
    <a:masterClrMapping/>
  </p:clrMapOvr>
  <p:transition spd="slow" advClick="0" advTm="3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CBA8FF-4BA6-C74C-AD9D-6E02ACECA30E}"/>
              </a:ext>
            </a:extLst>
          </p:cNvPr>
          <p:cNvSpPr txBox="1"/>
          <p:nvPr/>
        </p:nvSpPr>
        <p:spPr>
          <a:xfrm>
            <a:off x="8207501" y="2780347"/>
            <a:ext cx="66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without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you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EFCE608-3BE2-404A-B4DC-A9F329B979B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6" y="1188721"/>
            <a:ext cx="7002654" cy="483870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60AFE159-3708-BD4E-84DF-DEED295092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808736"/>
      </p:ext>
    </p:extLst>
  </p:cSld>
  <p:clrMapOvr>
    <a:masterClrMapping/>
  </p:clrMapOvr>
  <p:transition spd="slow" advClick="0" advTm="2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7F32B07-8ECC-7945-93EC-C1D394FFC490}"/>
              </a:ext>
            </a:extLst>
          </p:cNvPr>
          <p:cNvSpPr txBox="1"/>
          <p:nvPr/>
        </p:nvSpPr>
        <p:spPr>
          <a:xfrm>
            <a:off x="6803516" y="2681287"/>
            <a:ext cx="66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see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different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shades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now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A095B9-DF04-8B4A-8796-567C93195D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8" y="1060705"/>
            <a:ext cx="6402578" cy="4883848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FCB096B4-16AB-5D45-9284-2F0470497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68443"/>
      </p:ext>
    </p:extLst>
  </p:cSld>
  <p:clrMapOvr>
    <a:masterClrMapping/>
  </p:clrMapOvr>
  <p:transition spd="slow" advClick="0" advTm="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4C50C41-ADA9-2945-9928-CCD1E42C8B48}"/>
              </a:ext>
            </a:extLst>
          </p:cNvPr>
          <p:cNvSpPr txBox="1"/>
          <p:nvPr/>
        </p:nvSpPr>
        <p:spPr>
          <a:xfrm>
            <a:off x="6754368" y="2864167"/>
            <a:ext cx="5803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I’m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almost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never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afraid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now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F23CD71-ACF9-BD4A-9D67-FF47A6CEF39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" y="1511808"/>
            <a:ext cx="6498336" cy="4120896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78C394DB-A99A-A745-93F2-99D697912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2731"/>
      </p:ext>
    </p:extLst>
  </p:cSld>
  <p:clrMapOvr>
    <a:masterClrMapping/>
  </p:clrMapOvr>
  <p:transition spd="slow" advClick="0" advTm="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6FB379-D7DD-294C-BBD5-B149AB227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9" y="1300162"/>
            <a:ext cx="7168083" cy="47745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0482709-FE83-1343-B94A-3FCBFE068012}"/>
              </a:ext>
            </a:extLst>
          </p:cNvPr>
          <p:cNvSpPr txBox="1"/>
          <p:nvPr/>
        </p:nvSpPr>
        <p:spPr>
          <a:xfrm>
            <a:off x="7525843" y="3112579"/>
            <a:ext cx="4450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but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when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think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I’ll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ok</a:t>
            </a:r>
            <a:endParaRPr kumimoji="1" lang="zh-CN" altLang="en-US" sz="3200" dirty="0"/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B7608213-0A85-7D40-9ED1-A38D2519E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8974"/>
      </p:ext>
    </p:extLst>
  </p:cSld>
  <p:clrMapOvr>
    <a:masterClrMapping/>
  </p:clrMapOvr>
  <p:transition spd="slow" advClick="0" advTm="3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62923.jpg">
            <a:extLst>
              <a:ext uri="{FF2B5EF4-FFF2-40B4-BE49-F238E27FC236}">
                <a16:creationId xmlns:a16="http://schemas.microsoft.com/office/drawing/2014/main" id="{634817F4-C919-6448-96EA-18C29714AD6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1310" y="1471613"/>
            <a:ext cx="6908165" cy="450723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5DD08B2-55BB-1A4F-8FB5-871C8D18C853}"/>
              </a:ext>
            </a:extLst>
          </p:cNvPr>
          <p:cNvSpPr txBox="1"/>
          <p:nvPr/>
        </p:nvSpPr>
        <p:spPr>
          <a:xfrm>
            <a:off x="7595252" y="3170682"/>
            <a:ext cx="4252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am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always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wrong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cause</a:t>
            </a:r>
            <a:endParaRPr kumimoji="1" lang="zh-CN" altLang="en-US" sz="32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3E49D2D9-9970-254D-800F-3F3FF576F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52034"/>
      </p:ext>
    </p:extLst>
  </p:cSld>
  <p:clrMapOvr>
    <a:masterClrMapping/>
  </p:clrMapOvr>
  <p:transition spd="slow" advClick="0" advTm="2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C7409BE-1B91-BE4A-A45E-2BC19C871405}"/>
              </a:ext>
            </a:extLst>
          </p:cNvPr>
          <p:cNvSpPr txBox="1"/>
          <p:nvPr/>
        </p:nvSpPr>
        <p:spPr>
          <a:xfrm>
            <a:off x="598741" y="2454371"/>
            <a:ext cx="40268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start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again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D1D175-B9D7-EB4F-A367-5FE0942D09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4" y="883920"/>
            <a:ext cx="6694932" cy="494538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B8057FC3-3628-6A4B-9898-B20B95369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7935"/>
      </p:ext>
    </p:extLst>
  </p:cSld>
  <p:clrMapOvr>
    <a:masterClrMapping/>
  </p:clrMapOvr>
  <p:transition spd="slow" advClick="0" advTm="2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433366F-3E32-BF4E-8ACC-FAA9BD7A3FAC}"/>
              </a:ext>
            </a:extLst>
          </p:cNvPr>
          <p:cNvSpPr txBox="1"/>
          <p:nvPr/>
        </p:nvSpPr>
        <p:spPr>
          <a:xfrm>
            <a:off x="263392" y="2601144"/>
            <a:ext cx="55529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understand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A26A8A-08EC-C04E-9E5C-2F385703AA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22" y="1235038"/>
            <a:ext cx="5907048" cy="4301873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FFF31945-C5D2-8343-B26E-896589939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14324"/>
      </p:ext>
    </p:extLst>
  </p:cSld>
  <p:clrMapOvr>
    <a:masterClrMapping/>
  </p:clrMapOvr>
  <p:transition spd="slow" advClick="0" advTm="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A0035C3-CDC2-1B41-A937-40F7162C70FB}"/>
              </a:ext>
            </a:extLst>
          </p:cNvPr>
          <p:cNvSpPr txBox="1"/>
          <p:nvPr/>
        </p:nvSpPr>
        <p:spPr>
          <a:xfrm>
            <a:off x="215807" y="1835689"/>
            <a:ext cx="65355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just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shake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it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try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break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whatever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piece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may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find</a:t>
            </a:r>
            <a:r>
              <a:rPr kumimoji="1" lang="zh-CN" altLang="en-US" sz="3200" dirty="0"/>
              <a:t> </a:t>
            </a:r>
          </a:p>
          <a:p>
            <a:r>
              <a:rPr kumimoji="1" lang="zh-CN" altLang="en-US" sz="3200" dirty="0"/>
              <a:t> </a:t>
            </a:r>
            <a:endParaRPr kumimoji="1" lang="en-US" altLang="zh-CN" sz="3200" dirty="0"/>
          </a:p>
          <a:p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3405A9-6048-1E44-B649-9F97FFFC9C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187" y="948931"/>
            <a:ext cx="6543675" cy="4928391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E30DD5B7-C19B-7749-ABC9-0426E2396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18211"/>
      </p:ext>
    </p:extLst>
  </p:cSld>
  <p:clrMapOvr>
    <a:masterClrMapping/>
  </p:clrMapOvr>
  <p:transition spd="slow" advClick="0" advTm="6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53AEA28-833F-B54A-8754-412B956BCC22}"/>
              </a:ext>
            </a:extLst>
          </p:cNvPr>
          <p:cNvSpPr txBox="1"/>
          <p:nvPr/>
        </p:nvSpPr>
        <p:spPr>
          <a:xfrm>
            <a:off x="339098" y="1760790"/>
            <a:ext cx="4366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only</a:t>
            </a:r>
            <a:r>
              <a:rPr kumimoji="1" lang="zh-CN" altLang="en-US" sz="3200" dirty="0"/>
              <a:t> </a:t>
            </a:r>
            <a:r>
              <a:rPr kumimoji="1" lang="en-US" altLang="zh-CN" sz="3200" b="1" u="sng" dirty="0">
                <a:solidFill>
                  <a:srgbClr val="FF0000"/>
                </a:solidFill>
              </a:rPr>
              <a:t>agree</a:t>
            </a:r>
            <a:r>
              <a:rPr kumimoji="1" lang="zh-CN" altLang="en-US" sz="3200" b="1" u="sng" dirty="0">
                <a:solidFill>
                  <a:srgbClr val="FF0000"/>
                </a:solidFill>
              </a:rPr>
              <a:t> </a:t>
            </a:r>
            <a:r>
              <a:rPr kumimoji="1" lang="en-US" altLang="zh-CN" sz="3200" b="1" u="sng" dirty="0">
                <a:solidFill>
                  <a:srgbClr val="FF0000"/>
                </a:solidFill>
              </a:rPr>
              <a:t>to</a:t>
            </a:r>
            <a:r>
              <a:rPr kumimoji="1" lang="zh-CN" altLang="en-US" sz="3200" b="1" u="sng" dirty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/>
              <a:t>hold</a:t>
            </a:r>
            <a:r>
              <a:rPr kumimoji="1" lang="zh-CN" altLang="en-US" sz="3200" dirty="0"/>
              <a:t>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35C722-5C6D-9845-AD49-47AEB1EE0021}"/>
              </a:ext>
            </a:extLst>
          </p:cNvPr>
          <p:cNvSpPr txBox="1"/>
          <p:nvPr/>
        </p:nvSpPr>
        <p:spPr>
          <a:xfrm>
            <a:off x="339098" y="3801842"/>
            <a:ext cx="2248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your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  <a:endParaRPr kumimoji="1" lang="zh-CN" altLang="en-US"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9723AF-61F5-834B-B4A5-C73605E691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20" y="647129"/>
            <a:ext cx="6133719" cy="5588571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9CE30BEF-E20C-5145-89A1-0BB634329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81986"/>
      </p:ext>
    </p:extLst>
  </p:cSld>
  <p:clrMapOvr>
    <a:masterClrMapping/>
  </p:clrMapOvr>
  <p:transition spd="slow" advClick="0" advTm="4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build="allAtOnce"/>
      <p:bldP spid="5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5F942F-E7EC-FC47-8EC1-C9A3296A3506}"/>
              </a:ext>
            </a:extLst>
          </p:cNvPr>
          <p:cNvSpPr txBox="1"/>
          <p:nvPr/>
        </p:nvSpPr>
        <p:spPr>
          <a:xfrm>
            <a:off x="125348" y="2275294"/>
            <a:ext cx="66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without</a:t>
            </a:r>
            <a:r>
              <a:rPr kumimoji="1" lang="zh-CN" altLang="en-US" sz="3200" dirty="0"/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87F617-486E-7C42-8665-F27DCAED0E96}"/>
              </a:ext>
            </a:extLst>
          </p:cNvPr>
          <p:cNvSpPr txBox="1"/>
          <p:nvPr/>
        </p:nvSpPr>
        <p:spPr>
          <a:xfrm>
            <a:off x="125348" y="3239482"/>
            <a:ext cx="66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your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4FE35E-F72E-B744-99CC-A71FA4E5FC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40" y="1234440"/>
            <a:ext cx="6098160" cy="459486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57042AAC-6FDB-B248-8AE2-3874EBA78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4985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1BD3BAB-A4A9-7C4F-941D-2904BEE53A75}"/>
              </a:ext>
            </a:extLst>
          </p:cNvPr>
          <p:cNvSpPr txBox="1"/>
          <p:nvPr/>
        </p:nvSpPr>
        <p:spPr>
          <a:xfrm>
            <a:off x="8451723" y="3141944"/>
            <a:ext cx="3314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get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shower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846813-B1DD-2847-BEDA-0E9498BABB8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" y="1182843"/>
            <a:ext cx="7060946" cy="4502975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B7BD5DBB-1CD5-9546-9A27-EBB9C9A41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23996"/>
      </p:ext>
    </p:extLst>
  </p:cSld>
  <p:clrMapOvr>
    <a:masterClrMapping/>
  </p:clrMapOvr>
  <p:transition spd="slow" advClick="0" advTm="3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A109AB-6E40-7C4B-B3A5-C623B3B995A2}"/>
              </a:ext>
            </a:extLst>
          </p:cNvPr>
          <p:cNvSpPr txBox="1"/>
          <p:nvPr/>
        </p:nvSpPr>
        <p:spPr>
          <a:xfrm>
            <a:off x="185927" y="2549744"/>
            <a:ext cx="666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  <a:r>
              <a:rPr kumimoji="1" lang="zh-CN" altLang="en-US" sz="3200" dirty="0"/>
              <a:t>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C16515-B9F9-7846-BD41-B066FB2E87B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62" y="1148139"/>
            <a:ext cx="6279260" cy="4734372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0ED57584-6446-4140-BC72-736C99C93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86297"/>
      </p:ext>
    </p:extLst>
  </p:cSld>
  <p:clrMapOvr>
    <a:masterClrMapping/>
  </p:clrMapOvr>
  <p:transition spd="slow" advClick="0" advTm="5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1143.jpg">
            <a:extLst>
              <a:ext uri="{FF2B5EF4-FFF2-40B4-BE49-F238E27FC236}">
                <a16:creationId xmlns:a16="http://schemas.microsoft.com/office/drawing/2014/main" id="{0228B4BF-4663-824A-B419-1B448109D7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9150" y="1676401"/>
            <a:ext cx="7832090" cy="482695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BDC3CC5-90A9-EA4E-84C9-DA70A364A83A}"/>
              </a:ext>
            </a:extLst>
          </p:cNvPr>
          <p:cNvSpPr txBox="1"/>
          <p:nvPr/>
        </p:nvSpPr>
        <p:spPr>
          <a:xfrm>
            <a:off x="4070906" y="697992"/>
            <a:ext cx="336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sometimes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wait</a:t>
            </a:r>
            <a:endParaRPr kumimoji="1" lang="zh-CN" altLang="en-US" sz="36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7D4BAFBA-333D-F048-BF4F-E1AA89F99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52476"/>
      </p:ext>
    </p:extLst>
  </p:cSld>
  <p:clrMapOvr>
    <a:masterClrMapping/>
  </p:clrMapOvr>
  <p:transition spd="slow" advClick="0" advTm="1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1115.jpg">
            <a:extLst>
              <a:ext uri="{FF2B5EF4-FFF2-40B4-BE49-F238E27FC236}">
                <a16:creationId xmlns:a16="http://schemas.microsoft.com/office/drawing/2014/main" id="{859420FA-08EC-9A41-86A9-3168527FEFE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14600" y="1630680"/>
            <a:ext cx="7362825" cy="48148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02B00E5-B272-0F4D-9CB3-5AD743CDA443}"/>
              </a:ext>
            </a:extLst>
          </p:cNvPr>
          <p:cNvSpPr txBox="1"/>
          <p:nvPr/>
        </p:nvSpPr>
        <p:spPr>
          <a:xfrm>
            <a:off x="3278426" y="560832"/>
            <a:ext cx="541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see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them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reaching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out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for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you</a:t>
            </a:r>
            <a:endParaRPr kumimoji="1" lang="zh-CN" altLang="en-US" sz="32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6EB280AF-1C79-5C46-8C94-781F6A85A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35900"/>
      </p:ext>
    </p:extLst>
  </p:cSld>
  <p:clrMapOvr>
    <a:masterClrMapping/>
  </p:clrMapOvr>
  <p:transition spd="slow" advClick="0" advTm="3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1028.jpg">
            <a:extLst>
              <a:ext uri="{FF2B5EF4-FFF2-40B4-BE49-F238E27FC236}">
                <a16:creationId xmlns:a16="http://schemas.microsoft.com/office/drawing/2014/main" id="{544A3358-8CD5-1247-8936-EDB484547D8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87893" y="1725295"/>
            <a:ext cx="8046720" cy="491680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03E468D-945C-0349-B9BB-C34778625911}"/>
              </a:ext>
            </a:extLst>
          </p:cNvPr>
          <p:cNvSpPr txBox="1"/>
          <p:nvPr/>
        </p:nvSpPr>
        <p:spPr>
          <a:xfrm>
            <a:off x="4543346" y="728472"/>
            <a:ext cx="2641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quickly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break</a:t>
            </a:r>
            <a:endParaRPr kumimoji="1" lang="zh-CN" altLang="en-US" sz="36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0B2ECA36-C8D2-4747-8A86-F19942D66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9433"/>
      </p:ext>
    </p:extLst>
  </p:cSld>
  <p:clrMapOvr>
    <a:masterClrMapping/>
  </p:clrMapOvr>
  <p:transition spd="slow" advClick="0" advTm="2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4908.jpg">
            <a:extLst>
              <a:ext uri="{FF2B5EF4-FFF2-40B4-BE49-F238E27FC236}">
                <a16:creationId xmlns:a16="http://schemas.microsoft.com/office/drawing/2014/main" id="{0869F625-EA67-2B4A-93F9-AD7C7FCEAD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56534" y="198120"/>
            <a:ext cx="6356985" cy="515493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1D30BAB-0701-C44F-BDC7-987635362DE5}"/>
              </a:ext>
            </a:extLst>
          </p:cNvPr>
          <p:cNvSpPr txBox="1"/>
          <p:nvPr/>
        </p:nvSpPr>
        <p:spPr>
          <a:xfrm>
            <a:off x="1790397" y="5772912"/>
            <a:ext cx="8289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whatever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shields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spent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so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long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building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up</a:t>
            </a:r>
            <a:endParaRPr kumimoji="1" lang="zh-CN" altLang="en-US" sz="36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4C5CE951-0355-7C4C-AC98-8D203ED6C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7924"/>
      </p:ext>
    </p:extLst>
  </p:cSld>
  <p:clrMapOvr>
    <a:masterClrMapping/>
  </p:clrMapOvr>
  <p:transition spd="slow" advClick="0" advTm="3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0939.jpg">
            <a:extLst>
              <a:ext uri="{FF2B5EF4-FFF2-40B4-BE49-F238E27FC236}">
                <a16:creationId xmlns:a16="http://schemas.microsoft.com/office/drawing/2014/main" id="{84950213-A018-F446-95B9-1C7A2EB590A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351254" y="426720"/>
            <a:ext cx="7772400" cy="461867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65ABF9A-F58A-5946-AD14-DE6BECCFCE7B}"/>
              </a:ext>
            </a:extLst>
          </p:cNvPr>
          <p:cNvSpPr txBox="1"/>
          <p:nvPr/>
        </p:nvSpPr>
        <p:spPr>
          <a:xfrm>
            <a:off x="4653016" y="5666232"/>
            <a:ext cx="2833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I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cannot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fake</a:t>
            </a:r>
            <a:endParaRPr kumimoji="1" lang="zh-CN" altLang="en-US" sz="4000" dirty="0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565753DE-F4D4-554C-9658-E38A6400E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3"/>
      </p:ext>
    </p:extLst>
  </p:cSld>
  <p:clrMapOvr>
    <a:masterClrMapping/>
  </p:clrMapOvr>
  <p:transition spd="slow" advClick="0" advTm="2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4710.jpg">
            <a:extLst>
              <a:ext uri="{FF2B5EF4-FFF2-40B4-BE49-F238E27FC236}">
                <a16:creationId xmlns:a16="http://schemas.microsoft.com/office/drawing/2014/main" id="{636EAB7C-B6FD-524F-9B0E-2D40B102495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19196" y="349568"/>
            <a:ext cx="8018145" cy="480155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EA151B3-3E44-FD4B-8C5D-8A8D5A092833}"/>
              </a:ext>
            </a:extLst>
          </p:cNvPr>
          <p:cNvSpPr txBox="1"/>
          <p:nvPr/>
        </p:nvSpPr>
        <p:spPr>
          <a:xfrm>
            <a:off x="2476384" y="5829300"/>
            <a:ext cx="7528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cause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when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they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cry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I’m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almost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broken</a:t>
            </a:r>
            <a:endParaRPr kumimoji="1" lang="zh-CN" altLang="en-US" sz="36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D70165BE-E6C6-6847-800C-3E7089E98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2014"/>
      </p:ext>
    </p:extLst>
  </p:cSld>
  <p:clrMapOvr>
    <a:masterClrMapping/>
  </p:clrMapOvr>
  <p:transition spd="slow" advClick="0" advTm="3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0848.jpg">
            <a:extLst>
              <a:ext uri="{FF2B5EF4-FFF2-40B4-BE49-F238E27FC236}">
                <a16:creationId xmlns:a16="http://schemas.microsoft.com/office/drawing/2014/main" id="{DA861310-6429-F441-AB6B-85DFF10BCD1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73070" y="274320"/>
            <a:ext cx="6521450" cy="52108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60AE38D-7AE5-5E44-A86C-0FD34EFBC361}"/>
              </a:ext>
            </a:extLst>
          </p:cNvPr>
          <p:cNvSpPr txBox="1"/>
          <p:nvPr/>
        </p:nvSpPr>
        <p:spPr>
          <a:xfrm>
            <a:off x="3703518" y="5912534"/>
            <a:ext cx="506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they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miss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holding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baby</a:t>
            </a:r>
            <a:endParaRPr kumimoji="1" lang="zh-CN" altLang="en-US" sz="36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D6C67264-8DB8-B242-B18E-EB2973B01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04292"/>
      </p:ext>
    </p:extLst>
  </p:cSld>
  <p:clrMapOvr>
    <a:masterClrMapping/>
  </p:clrMapOvr>
  <p:transition spd="slow" advClick="0" advTm="6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E589890-0C14-D44A-B3E8-DD6E18370433}"/>
              </a:ext>
            </a:extLst>
          </p:cNvPr>
          <p:cNvSpPr txBox="1"/>
          <p:nvPr/>
        </p:nvSpPr>
        <p:spPr>
          <a:xfrm>
            <a:off x="6639070" y="2506452"/>
            <a:ext cx="55529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understand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A26A8A-08EC-C04E-9E5C-2F385703AA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9" y="1520615"/>
            <a:ext cx="5907048" cy="4301873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5FA7F526-96EE-3D4E-9AA7-987528906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58635"/>
      </p:ext>
    </p:extLst>
  </p:cSld>
  <p:clrMapOvr>
    <a:masterClrMapping/>
  </p:clrMapOvr>
  <p:transition spd="slow" advClick="0" advTm="7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A0035C3-CDC2-1B41-A937-40F7162C70FB}"/>
              </a:ext>
            </a:extLst>
          </p:cNvPr>
          <p:cNvSpPr txBox="1"/>
          <p:nvPr/>
        </p:nvSpPr>
        <p:spPr>
          <a:xfrm>
            <a:off x="5440587" y="2440431"/>
            <a:ext cx="6535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just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shake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it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try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break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whatever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piece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may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find</a:t>
            </a:r>
            <a:r>
              <a:rPr kumimoji="1" lang="zh-CN" altLang="en-US" sz="3200" dirty="0"/>
              <a:t> </a:t>
            </a:r>
          </a:p>
          <a:p>
            <a:r>
              <a:rPr kumimoji="1" lang="zh-CN" altLang="en-US" sz="3200" dirty="0"/>
              <a:t> </a:t>
            </a:r>
            <a:endParaRPr kumimoji="1" lang="en-US" altLang="zh-CN" sz="3200" dirty="0"/>
          </a:p>
          <a:p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3405A9-6048-1E44-B649-9F97FFFC9C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533" y="979087"/>
            <a:ext cx="6543675" cy="4928391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944F3708-3C9B-9E4E-88CE-29F7A89A0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6569"/>
      </p:ext>
    </p:extLst>
  </p:cSld>
  <p:clrMapOvr>
    <a:masterClrMapping/>
  </p:clrMapOvr>
  <p:transition spd="slow" advClick="0" advTm="6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658477-38D9-6443-B340-55CA3A098A05}"/>
              </a:ext>
            </a:extLst>
          </p:cNvPr>
          <p:cNvSpPr txBox="1"/>
          <p:nvPr/>
        </p:nvSpPr>
        <p:spPr>
          <a:xfrm>
            <a:off x="7337650" y="2768536"/>
            <a:ext cx="4577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and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make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bed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alone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2E1C91-DD51-3644-B8A7-10450498A5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633728"/>
            <a:ext cx="6731762" cy="4148709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3408F545-ED40-C440-944B-29654CF3C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2951"/>
      </p:ext>
    </p:extLst>
  </p:cSld>
  <p:clrMapOvr>
    <a:masterClrMapping/>
  </p:clrMapOvr>
  <p:transition spd="slow" advClick="0" advTm="2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BF466D-AD46-094E-91D5-F2A97070BB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838200"/>
            <a:ext cx="7344410" cy="507015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D695E6F-9114-9F4F-BF79-BFEE29299B64}"/>
              </a:ext>
            </a:extLst>
          </p:cNvPr>
          <p:cNvSpPr txBox="1"/>
          <p:nvPr/>
        </p:nvSpPr>
        <p:spPr>
          <a:xfrm>
            <a:off x="8791574" y="2821810"/>
            <a:ext cx="2120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my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hands</a:t>
            </a:r>
            <a:endParaRPr kumimoji="1" lang="zh-CN" altLang="en-US" sz="40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9ABAAF71-16D6-6641-A8AE-93E78D96C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9903"/>
      </p:ext>
    </p:extLst>
  </p:cSld>
  <p:clrMapOvr>
    <a:masterClrMapping/>
  </p:clrMapOvr>
  <p:transition spd="slow" advClick="0" advTm="2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247F7C-FC3C-6642-BF07-B1A62D69270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1" y="899161"/>
            <a:ext cx="7679372" cy="490061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7732CE8-5B0E-BC4D-A6C9-0EA459492505}"/>
              </a:ext>
            </a:extLst>
          </p:cNvPr>
          <p:cNvSpPr txBox="1"/>
          <p:nvPr/>
        </p:nvSpPr>
        <p:spPr>
          <a:xfrm>
            <a:off x="805814" y="3057079"/>
            <a:ext cx="224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your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hands</a:t>
            </a:r>
            <a:endParaRPr kumimoji="1" lang="zh-CN" altLang="en-US" sz="3600" dirty="0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0704707E-E226-9143-8A11-BFBB9ACDC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58253"/>
      </p:ext>
    </p:extLst>
  </p:cSld>
  <p:clrMapOvr>
    <a:masterClrMapping/>
  </p:clrMapOvr>
  <p:transition spd="slow" advClick="0" advTm="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610181214.jpg">
            <a:extLst>
              <a:ext uri="{FF2B5EF4-FFF2-40B4-BE49-F238E27FC236}">
                <a16:creationId xmlns:a16="http://schemas.microsoft.com/office/drawing/2014/main" id="{79538754-17E5-B547-8793-8866ABDFBD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16453" y="666751"/>
            <a:ext cx="7545705" cy="457295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8748AE4-4D73-654D-853E-753518AAC532}"/>
              </a:ext>
            </a:extLst>
          </p:cNvPr>
          <p:cNvSpPr txBox="1"/>
          <p:nvPr/>
        </p:nvSpPr>
        <p:spPr>
          <a:xfrm>
            <a:off x="3163945" y="5829300"/>
            <a:ext cx="5450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they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don’t</a:t>
            </a:r>
            <a:r>
              <a:rPr kumimoji="1" lang="zh-CN" altLang="en-US" sz="3600" dirty="0"/>
              <a:t> </a:t>
            </a:r>
            <a:r>
              <a:rPr kumimoji="1" lang="en-US" altLang="zh-CN" sz="3600" dirty="0" err="1"/>
              <a:t>wanna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be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with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us</a:t>
            </a:r>
            <a:endParaRPr kumimoji="1" lang="zh-CN" altLang="en-US" sz="36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C263CAB0-FEAC-D84E-AFDB-6FE4FC29A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28313"/>
      </p:ext>
    </p:extLst>
  </p:cSld>
  <p:clrMapOvr>
    <a:masterClrMapping/>
  </p:clrMapOvr>
  <p:transition spd="slow" advClick="0" advTm="2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A109AB-6E40-7C4B-B3A5-C623B3B995A2}"/>
              </a:ext>
            </a:extLst>
          </p:cNvPr>
          <p:cNvSpPr txBox="1"/>
          <p:nvPr/>
        </p:nvSpPr>
        <p:spPr>
          <a:xfrm>
            <a:off x="3521963" y="5290691"/>
            <a:ext cx="666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  <a:r>
              <a:rPr kumimoji="1" lang="zh-CN" altLang="en-US" sz="3200" dirty="0"/>
              <a:t>      </a:t>
            </a:r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  <a:r>
              <a:rPr kumimoji="1" lang="zh-CN" altLang="en-US" sz="3200" dirty="0"/>
              <a:t>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C16515-B9F9-7846-BD41-B066FB2E87B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61" y="238691"/>
            <a:ext cx="6279260" cy="4734372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B2C0DB31-75AE-D24E-8D69-91568B94B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21016"/>
      </p:ext>
    </p:extLst>
  </p:cSld>
  <p:clrMapOvr>
    <a:masterClrMapping/>
  </p:clrMapOvr>
  <p:transition spd="slow" advClick="0" advTm="5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C7409BE-1B91-BE4A-A45E-2BC19C871405}"/>
              </a:ext>
            </a:extLst>
          </p:cNvPr>
          <p:cNvSpPr txBox="1"/>
          <p:nvPr/>
        </p:nvSpPr>
        <p:spPr>
          <a:xfrm>
            <a:off x="7376115" y="2417677"/>
            <a:ext cx="40268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start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again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D1D175-B9D7-EB4F-A367-5FE0942D09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8" y="1199574"/>
            <a:ext cx="6514592" cy="4764058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D39B18A4-F328-8C42-9DF1-A33B0B76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95521"/>
      </p:ext>
    </p:extLst>
  </p:cSld>
  <p:clrMapOvr>
    <a:masterClrMapping/>
  </p:clrMapOvr>
  <p:transition spd="slow" advClick="0" advTm="2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433366F-3E32-BF4E-8ACC-FAA9BD7A3FAC}"/>
              </a:ext>
            </a:extLst>
          </p:cNvPr>
          <p:cNvSpPr txBox="1"/>
          <p:nvPr/>
        </p:nvSpPr>
        <p:spPr>
          <a:xfrm>
            <a:off x="6535047" y="2542188"/>
            <a:ext cx="55529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don’t</a:t>
            </a:r>
            <a:r>
              <a:rPr kumimoji="1" lang="zh-CN" altLang="en-US" sz="3200" dirty="0"/>
              <a:t> </a:t>
            </a:r>
            <a:r>
              <a:rPr kumimoji="1" lang="en-US" altLang="zh-CN" sz="3200" dirty="0" err="1"/>
              <a:t>wanna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understand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A26A8A-08EC-C04E-9E5C-2F385703AA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0" y="1298827"/>
            <a:ext cx="5907048" cy="4301873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1791314D-4A81-FA4A-BF6A-72DFF718A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46329"/>
      </p:ext>
    </p:extLst>
  </p:cSld>
  <p:clrMapOvr>
    <a:masterClrMapping/>
  </p:clrMapOvr>
  <p:transition spd="slow" advClick="0" advTm="2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A0035C3-CDC2-1B41-A937-40F7162C70FB}"/>
              </a:ext>
            </a:extLst>
          </p:cNvPr>
          <p:cNvSpPr txBox="1"/>
          <p:nvPr/>
        </p:nvSpPr>
        <p:spPr>
          <a:xfrm>
            <a:off x="5600700" y="1954656"/>
            <a:ext cx="65355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just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shake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it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try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break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whatever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piece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may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find</a:t>
            </a:r>
            <a:r>
              <a:rPr kumimoji="1" lang="zh-CN" altLang="en-US" sz="3200" dirty="0"/>
              <a:t> </a:t>
            </a:r>
          </a:p>
          <a:p>
            <a:r>
              <a:rPr kumimoji="1" lang="zh-CN" altLang="en-US" sz="3200" dirty="0"/>
              <a:t> </a:t>
            </a:r>
            <a:endParaRPr kumimoji="1" lang="en-US" altLang="zh-CN" sz="3200" dirty="0"/>
          </a:p>
          <a:p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3405A9-6048-1E44-B649-9F97FFFC9C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6813" y="936547"/>
            <a:ext cx="6543675" cy="4928391"/>
          </a:xfrm>
          <a:prstGeom prst="rect">
            <a:avLst/>
          </a:prstGeom>
        </p:spPr>
      </p:pic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E37FE244-4B2C-3246-BC3B-6461646D0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52337"/>
      </p:ext>
    </p:extLst>
  </p:cSld>
  <p:clrMapOvr>
    <a:masterClrMapping/>
  </p:clrMapOvr>
  <p:transition spd="slow" advClick="0" advTm="6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53AEA28-833F-B54A-8754-412B956BCC22}"/>
              </a:ext>
            </a:extLst>
          </p:cNvPr>
          <p:cNvSpPr txBox="1"/>
          <p:nvPr/>
        </p:nvSpPr>
        <p:spPr>
          <a:xfrm>
            <a:off x="6667298" y="1755076"/>
            <a:ext cx="4366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only</a:t>
            </a:r>
            <a:r>
              <a:rPr kumimoji="1" lang="zh-CN" altLang="en-US" sz="3200" dirty="0"/>
              <a:t> </a:t>
            </a:r>
            <a:r>
              <a:rPr kumimoji="1" lang="en-US" altLang="zh-CN" sz="3200" b="1" u="sng" dirty="0">
                <a:solidFill>
                  <a:srgbClr val="FF0000"/>
                </a:solidFill>
              </a:rPr>
              <a:t>agree</a:t>
            </a:r>
            <a:r>
              <a:rPr kumimoji="1" lang="zh-CN" altLang="en-US" sz="3200" b="1" u="sng" dirty="0">
                <a:solidFill>
                  <a:srgbClr val="FF0000"/>
                </a:solidFill>
              </a:rPr>
              <a:t> </a:t>
            </a:r>
            <a:r>
              <a:rPr kumimoji="1" lang="en-US" altLang="zh-CN" sz="3200" b="1" u="sng" dirty="0">
                <a:solidFill>
                  <a:srgbClr val="FF0000"/>
                </a:solidFill>
              </a:rPr>
              <a:t>to</a:t>
            </a:r>
            <a:r>
              <a:rPr kumimoji="1" lang="zh-CN" altLang="en-US" sz="3200" b="1" u="sng" dirty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/>
              <a:t>hold</a:t>
            </a:r>
            <a:r>
              <a:rPr kumimoji="1" lang="zh-CN" altLang="en-US" sz="3200" dirty="0"/>
              <a:t>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35C722-5C6D-9845-AD49-47AEB1EE0021}"/>
              </a:ext>
            </a:extLst>
          </p:cNvPr>
          <p:cNvSpPr txBox="1"/>
          <p:nvPr/>
        </p:nvSpPr>
        <p:spPr>
          <a:xfrm>
            <a:off x="6667298" y="3718369"/>
            <a:ext cx="2248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your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hands</a:t>
            </a:r>
            <a:endParaRPr kumimoji="1" lang="zh-CN" altLang="en-US"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9723AF-61F5-834B-B4A5-C73605E691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1" y="1202213"/>
            <a:ext cx="5716322" cy="5032311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71ED2B53-3A02-2E42-B013-A0EF1DCA8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2730"/>
      </p:ext>
    </p:extLst>
  </p:cSld>
  <p:clrMapOvr>
    <a:masterClrMapping/>
  </p:clrMapOvr>
  <p:transition spd="slow" advClick="0" advTm="3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build="allAtOnce"/>
      <p:bldP spid="5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C16515-B9F9-7846-BD41-B066FB2E87B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" y="1487902"/>
            <a:ext cx="6279260" cy="47343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62A26AC-1954-3645-AF6B-7E72D790991D}"/>
              </a:ext>
            </a:extLst>
          </p:cNvPr>
          <p:cNvSpPr txBox="1"/>
          <p:nvPr/>
        </p:nvSpPr>
        <p:spPr>
          <a:xfrm>
            <a:off x="6971537" y="2706906"/>
            <a:ext cx="666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no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will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let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go</a:t>
            </a:r>
            <a:r>
              <a:rPr kumimoji="1" lang="zh-CN" altLang="en-US" sz="3200" dirty="0"/>
              <a:t>  </a:t>
            </a: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1F837E0E-F33F-7F4A-9FCA-9E6817C27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36779"/>
      </p:ext>
    </p:extLst>
  </p:cSld>
  <p:clrMapOvr>
    <a:masterClrMapping/>
  </p:clrMapOvr>
  <p:transition spd="slow" advClick="0" advTm="11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C9199F-5E67-8448-82B3-E54A097E436A}"/>
              </a:ext>
            </a:extLst>
          </p:cNvPr>
          <p:cNvSpPr txBox="1"/>
          <p:nvPr/>
        </p:nvSpPr>
        <p:spPr>
          <a:xfrm>
            <a:off x="4114800" y="2757487"/>
            <a:ext cx="3319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/>
              <a:t>Thank</a:t>
            </a:r>
            <a:r>
              <a:rPr kumimoji="1" lang="zh-CN" altLang="en-US" sz="5400" dirty="0"/>
              <a:t> </a:t>
            </a:r>
            <a:r>
              <a:rPr kumimoji="1" lang="en-US" altLang="zh-CN" sz="5400" dirty="0"/>
              <a:t>you!</a:t>
            </a:r>
            <a:endParaRPr kumimoji="1" lang="zh-CN" altLang="en-US" sz="5400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A82AD3A-B27D-954A-9756-950AD466A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59373"/>
      </p:ext>
    </p:extLst>
  </p:cSld>
  <p:clrMapOvr>
    <a:masterClrMapping/>
  </p:clrMapOvr>
  <p:transition spd="slow" advClick="0" advTm="13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7F35BC3-B1C7-C349-9EAD-A4A03AD370AB}"/>
              </a:ext>
            </a:extLst>
          </p:cNvPr>
          <p:cNvSpPr txBox="1"/>
          <p:nvPr/>
        </p:nvSpPr>
        <p:spPr>
          <a:xfrm>
            <a:off x="7857789" y="2806826"/>
            <a:ext cx="4155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I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put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on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make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up</a:t>
            </a:r>
            <a:r>
              <a:rPr kumimoji="1" lang="zh-CN" altLang="en-US" sz="3600" dirty="0"/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7FF014-F884-B94C-9B3A-DD899AC7E5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5" y="1450848"/>
            <a:ext cx="7060057" cy="4292854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749B1529-41E3-C341-8CC4-E79A786AB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25078"/>
      </p:ext>
    </p:extLst>
  </p:cSld>
  <p:clrMapOvr>
    <a:masterClrMapping/>
  </p:clrMapOvr>
  <p:transition spd="slow" advClick="0" advTm="3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90595C9-026C-3D4D-A250-A3CF3D5FB4C3}"/>
              </a:ext>
            </a:extLst>
          </p:cNvPr>
          <p:cNvSpPr txBox="1"/>
          <p:nvPr/>
        </p:nvSpPr>
        <p:spPr>
          <a:xfrm>
            <a:off x="7583233" y="2737484"/>
            <a:ext cx="419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talk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into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the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mirror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99703B-689B-A249-BA97-6637E469F55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" y="1499616"/>
            <a:ext cx="6469888" cy="432816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1D283012-C8D2-644A-A36C-E528932BD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94619"/>
      </p:ext>
    </p:extLst>
  </p:cSld>
  <p:clrMapOvr>
    <a:masterClrMapping/>
  </p:clrMapOvr>
  <p:transition spd="slow" advClick="0" advTm="3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E8646D-03E1-A24F-87C6-87CC0A2B31F3}"/>
              </a:ext>
            </a:extLst>
          </p:cNvPr>
          <p:cNvSpPr txBox="1"/>
          <p:nvPr/>
        </p:nvSpPr>
        <p:spPr>
          <a:xfrm>
            <a:off x="2850833" y="5829300"/>
            <a:ext cx="629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ready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for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new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day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without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you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3C4B714-0729-0D46-9FE1-66EA764912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27" y="273939"/>
            <a:ext cx="6597650" cy="5145024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F8F11B7A-95C0-0E4D-96AF-191D71805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59017"/>
      </p:ext>
    </p:extLst>
  </p:cSld>
  <p:clrMapOvr>
    <a:masterClrMapping/>
  </p:clrMapOvr>
  <p:transition spd="slow" advClick="0" advTm="5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8164AB-D1F2-1F4D-A666-1B3413814334}"/>
              </a:ext>
            </a:extLst>
          </p:cNvPr>
          <p:cNvSpPr txBox="1"/>
          <p:nvPr/>
        </p:nvSpPr>
        <p:spPr>
          <a:xfrm>
            <a:off x="7073710" y="3340797"/>
            <a:ext cx="491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walk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steady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feet</a:t>
            </a:r>
            <a:endParaRPr kumimoji="1"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4F4575-66B4-804F-900F-3964239E7F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1064705"/>
            <a:ext cx="6802247" cy="4928108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543CA5F8-1B23-6A44-803B-CDC5A8B1A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2331"/>
      </p:ext>
    </p:extLst>
  </p:cSld>
  <p:clrMapOvr>
    <a:masterClrMapping/>
  </p:clrMapOvr>
  <p:transition spd="slow" advClick="0" advTm="3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包裹">
  <a:themeElements>
    <a:clrScheme name="紫红色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{E3B3D5FB-6A16-E345-8659-F318739DAD4B}tf10001120</Template>
  <TotalTime>347</TotalTime>
  <Words>429</Words>
  <Application>Microsoft Macintosh PowerPoint</Application>
  <PresentationFormat>宽屏</PresentationFormat>
  <Paragraphs>118</Paragraphs>
  <Slides>59</Slides>
  <Notes>1</Notes>
  <HiddenSlides>0</HiddenSlides>
  <MMClips>60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4" baseType="lpstr">
      <vt:lpstr>等线</vt:lpstr>
      <vt:lpstr>华文中宋</vt:lpstr>
      <vt:lpstr>Arial</vt:lpstr>
      <vt:lpstr>Gill Sans MT</vt:lpstr>
      <vt:lpstr>包裹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ZOEY FAN</dc:creator>
  <cp:lastModifiedBy>ZOEY FAN</cp:lastModifiedBy>
  <cp:revision>37</cp:revision>
  <dcterms:created xsi:type="dcterms:W3CDTF">2019-06-10T12:25:28Z</dcterms:created>
  <dcterms:modified xsi:type="dcterms:W3CDTF">2019-06-11T15:07:49Z</dcterms:modified>
</cp:coreProperties>
</file>