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5143500" type="screen16x9"/>
  <p:notesSz cx="6858000" cy="9144000"/>
  <p:photoAlbum layout="1pic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E9296-BFCB-4DC8-9633-20699806E00B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4FC4B-4248-40D2-BB12-9C005AEB13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937-1101-40C1-8767-E338EF607EBE}" type="datetimeFigureOut">
              <a:rPr lang="zh-CN" altLang="en-US" smtClean="0"/>
              <a:pPr/>
              <a:t>2019/6/24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362E-4994-4087-85B3-53E355A668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file:///F:\CloudMusic\Thimlife,%20Bibiane%20Z,Sebastian%20Prem%20-%20Home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相册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由 </a:t>
            </a:r>
            <a:r>
              <a:rPr lang="en-US" altLang="zh-CN"/>
              <a:t>admin </a:t>
            </a:r>
            <a:r>
              <a:rPr lang="zh-CN" altLang="en-US"/>
              <a:t>创建</a:t>
            </a:r>
          </a:p>
        </p:txBody>
      </p:sp>
      <p:pic>
        <p:nvPicPr>
          <p:cNvPr id="4" name="Thimlife, Bibiane Z,Sebastian Prem - Ho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49764" y="2480073"/>
            <a:ext cx="244475" cy="183356"/>
          </a:xfrm>
          <a:prstGeom prst="rect">
            <a:avLst/>
          </a:prstGeom>
        </p:spPr>
      </p:pic>
      <p:pic>
        <p:nvPicPr>
          <p:cNvPr id="5" name="图片 4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96552" y="-38069"/>
            <a:ext cx="9800903" cy="51815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59632" y="3795886"/>
            <a:ext cx="316835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000" b="1" i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HOME</a:t>
            </a:r>
          </a:p>
          <a:p>
            <a:pPr algn="ctr"/>
            <a:endParaRPr lang="en-US" altLang="zh-CN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zh-CN" alt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07496" y="3219822"/>
            <a:ext cx="4536504" cy="15841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语法点：与</a:t>
            </a:r>
            <a:r>
              <a:rPr lang="en-US" altLang="zh-CN" sz="1600" dirty="0">
                <a:latin typeface="华文楷体" pitchFamily="2" charset="-122"/>
                <a:ea typeface="华文楷体" pitchFamily="2" charset="-122"/>
              </a:rPr>
              <a:t>down</a:t>
            </a: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有关的固定搭配</a:t>
            </a:r>
            <a:endParaRPr lang="en-US" altLang="zh-CN" sz="1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设计制作：华南师范大学 叶映利</a:t>
            </a:r>
            <a:endParaRPr lang="en-US" altLang="zh-CN" sz="1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                    河源市和平县阳明镇新社学校 黄素琼</a:t>
            </a:r>
            <a:endParaRPr lang="en-US" altLang="zh-CN" sz="1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华文楷体" pitchFamily="2" charset="-122"/>
                <a:ea typeface="华文楷体" pitchFamily="2" charset="-122"/>
              </a:rPr>
              <a:t>指导老师：刘晓斌   黄素琼</a:t>
            </a:r>
            <a:r>
              <a:rPr lang="en-US" altLang="zh-CN" sz="1600" dirty="0">
                <a:latin typeface="华文楷体" pitchFamily="2" charset="-122"/>
                <a:ea typeface="华文楷体" pitchFamily="2" charset="-122"/>
              </a:rPr>
              <a:t>               </a:t>
            </a:r>
            <a:endParaRPr lang="zh-CN" altLang="en-US" sz="1600" dirty="0">
              <a:latin typeface="华文楷体" pitchFamily="2" charset="-122"/>
              <a:ea typeface="华文楷体" pitchFamily="2" charset="-122"/>
            </a:endParaRPr>
          </a:p>
          <a:p>
            <a:pPr algn="ctr"/>
            <a:endParaRPr lang="zh-CN" altLang="en-US" dirty="0"/>
          </a:p>
        </p:txBody>
      </p:sp>
      <p:pic>
        <p:nvPicPr>
          <p:cNvPr id="7" name="Thimlife, Bibiane Z,Sebastian Prem - Home">
            <a:hlinkClick r:id="" action="ppaction://media"/>
            <a:extLst>
              <a:ext uri="{FF2B5EF4-FFF2-40B4-BE49-F238E27FC236}">
                <a16:creationId xmlns:a16="http://schemas.microsoft.com/office/drawing/2014/main" id="{D0BE3A4C-6C4D-40A9-9453-B17024AA17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412" y="462428"/>
            <a:ext cx="381130" cy="381130"/>
          </a:xfrm>
          <a:prstGeom prst="rect">
            <a:avLst/>
          </a:prstGeom>
        </p:spPr>
      </p:pic>
    </p:spTree>
  </p:cSld>
  <p:clrMapOvr>
    <a:masterClrMapping/>
  </p:clrMapOvr>
  <p:transition advTm="4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827584" y="573529"/>
            <a:ext cx="7344816" cy="30985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1" y="4137924"/>
            <a:ext cx="732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Maybe I fall or maybe I lose again, this faith again,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.pn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947887" y="411511"/>
            <a:ext cx="7243762" cy="3621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3608" y="4407954"/>
            <a:ext cx="7114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Maybe I fall or maybe I doubt again, alone again,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683568" y="684533"/>
            <a:ext cx="7772400" cy="27793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4137924"/>
            <a:ext cx="875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Even if the sky is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falling down, falling down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, I would search for you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683568" y="881571"/>
            <a:ext cx="7772400" cy="2747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4245936"/>
            <a:ext cx="8777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Even if the sky is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falling down, falling down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, I won’t give up on you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37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683568" y="881572"/>
            <a:ext cx="7772400" cy="2747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03648" y="4245936"/>
            <a:ext cx="602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 won’t give up on you. I won’t give up on you.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5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1697909" y="141480"/>
            <a:ext cx="5862582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592" y="4515966"/>
            <a:ext cx="7258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Looking for a place I can call my home, my home,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35696" y="141480"/>
            <a:ext cx="5486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10546" y="4403999"/>
            <a:ext cx="643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Looking for a place where I belong, belong,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1859487" y="411510"/>
            <a:ext cx="5420563" cy="35290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5" y="4407954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Maybe I fall or maybe I drown again and love again,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8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.pn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1331640" y="411510"/>
            <a:ext cx="6529940" cy="32527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1" y="4245936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Maybe I fall or maybe I drown again and pain again,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99593" y="249492"/>
            <a:ext cx="7095538" cy="39964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4461960"/>
            <a:ext cx="8757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Even if the sky is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falling down, falling down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, I would search for you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683568" y="881572"/>
            <a:ext cx="7772400" cy="2747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4245936"/>
            <a:ext cx="8777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Even if the sky is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falling down, falling down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, I won’t give up on you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40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55777" y="141480"/>
            <a:ext cx="3963987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91680" y="4515966"/>
            <a:ext cx="622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looking for a place that be myself, myself,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8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.jpg"/>
          <p:cNvPicPr>
            <a:picLocks noGrp="1" noChangeAspect="1"/>
          </p:cNvPicPr>
          <p:nvPr isPhoto="1"/>
        </p:nvPicPr>
        <p:blipFill>
          <a:blip r:embed="rId3" cstate="print"/>
          <a:stretch>
            <a:fillRect/>
          </a:stretch>
        </p:blipFill>
        <p:spPr>
          <a:xfrm>
            <a:off x="827585" y="411510"/>
            <a:ext cx="7532687" cy="34802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7" y="4353948"/>
            <a:ext cx="830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Looking for a place where I feel safe again, feel safe again, wow~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235</Words>
  <Application>Microsoft Office PowerPoint</Application>
  <PresentationFormat>全屏显示(16:9)</PresentationFormat>
  <Paragraphs>20</Paragraphs>
  <Slides>14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华文楷体</vt:lpstr>
      <vt:lpstr>Arial</vt:lpstr>
      <vt:lpstr>Calibri</vt:lpstr>
      <vt:lpstr>Times New Roman</vt:lpstr>
      <vt:lpstr>Office 主题</vt:lpstr>
      <vt:lpstr>相册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相册</dc:title>
  <dc:creator>admin</dc:creator>
  <cp:lastModifiedBy>晓莹 蔡</cp:lastModifiedBy>
  <cp:revision>38</cp:revision>
  <dcterms:created xsi:type="dcterms:W3CDTF">2019-06-05T08:43:01Z</dcterms:created>
  <dcterms:modified xsi:type="dcterms:W3CDTF">2019-06-24T10:24:47Z</dcterms:modified>
</cp:coreProperties>
</file>