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9" r:id="rId8"/>
    <p:sldId id="263" r:id="rId9"/>
    <p:sldId id="280" r:id="rId10"/>
    <p:sldId id="282" r:id="rId11"/>
    <p:sldId id="283" r:id="rId12"/>
    <p:sldId id="291" r:id="rId13"/>
    <p:sldId id="292" r:id="rId14"/>
    <p:sldId id="293" r:id="rId15"/>
    <p:sldId id="294" r:id="rId16"/>
    <p:sldId id="295" r:id="rId17"/>
    <p:sldId id="264" r:id="rId18"/>
    <p:sldId id="265" r:id="rId19"/>
    <p:sldId id="266" r:id="rId20"/>
    <p:sldId id="267" r:id="rId21"/>
    <p:sldId id="268" r:id="rId22"/>
    <p:sldId id="284" r:id="rId23"/>
    <p:sldId id="285" r:id="rId24"/>
    <p:sldId id="286" r:id="rId25"/>
    <p:sldId id="287" r:id="rId26"/>
    <p:sldId id="296" r:id="rId27"/>
    <p:sldId id="297" r:id="rId28"/>
    <p:sldId id="288" r:id="rId29"/>
    <p:sldId id="289" r:id="rId30"/>
  </p:sldIdLst>
  <p:sldSz cx="9144000" cy="5143500" type="screen16x9"/>
  <p:notesSz cx="6858000" cy="9144000"/>
  <p:embeddedFontLst>
    <p:embeddedFont>
      <p:font typeface="华文隶书" pitchFamily="2" charset="-122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ooper Black" pitchFamily="18" charset="0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349" y="-103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封面" descr="C:\Users\Administrator.1YH10PNKHUR2CEP\Desktop\课件设计\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1470"/>
            <a:ext cx="4824536" cy="422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old on"/>
          <p:cNvSpPr txBox="1"/>
          <p:nvPr/>
        </p:nvSpPr>
        <p:spPr>
          <a:xfrm>
            <a:off x="5580112" y="1491630"/>
            <a:ext cx="334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latin typeface="Cooper Black" pitchFamily="18" charset="0"/>
              </a:rPr>
              <a:t>HOLD ON </a:t>
            </a:r>
            <a:endParaRPr lang="zh-CN" altLang="en-US" sz="4800" dirty="0">
              <a:latin typeface="Cooper Black" pitchFamily="18" charset="0"/>
            </a:endParaRPr>
          </a:p>
        </p:txBody>
      </p:sp>
      <p:sp>
        <p:nvSpPr>
          <p:cNvPr id="7" name="Prismo"/>
          <p:cNvSpPr txBox="1"/>
          <p:nvPr/>
        </p:nvSpPr>
        <p:spPr>
          <a:xfrm>
            <a:off x="5580112" y="2277274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oper Black" pitchFamily="18" charset="0"/>
              </a:rPr>
              <a:t>——</a:t>
            </a:r>
          </a:p>
          <a:p>
            <a:r>
              <a:rPr lang="en-US" altLang="zh-CN" sz="2800" dirty="0" smtClean="0">
                <a:latin typeface="Cooper Black" pitchFamily="18" charset="0"/>
              </a:rPr>
              <a:t>Phrases about </a:t>
            </a:r>
            <a:r>
              <a:rPr lang="en-US" altLang="zh-CN" sz="2800" dirty="0" smtClean="0">
                <a:solidFill>
                  <a:srgbClr val="C00000"/>
                </a:solidFill>
                <a:latin typeface="Cooper Black" pitchFamily="18" charset="0"/>
              </a:rPr>
              <a:t>on</a:t>
            </a:r>
            <a:endParaRPr lang="zh-CN" altLang="en-US" sz="2800" dirty="0">
              <a:solidFill>
                <a:srgbClr val="C00000"/>
              </a:solidFill>
              <a:latin typeface="Cooper Black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4343494"/>
            <a:ext cx="70567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dirty="0">
                <a:latin typeface="华文隶书" pitchFamily="2" charset="-122"/>
                <a:ea typeface="华文隶书" pitchFamily="2" charset="-122"/>
              </a:rPr>
              <a:t>华南</a:t>
            </a:r>
            <a:r>
              <a:rPr lang="zh-CN" altLang="en-US" sz="2600" dirty="0" smtClean="0">
                <a:latin typeface="华文隶书" pitchFamily="2" charset="-122"/>
                <a:ea typeface="华文隶书" pitchFamily="2" charset="-122"/>
              </a:rPr>
              <a:t>师范大学外国语言文化学院   王滢</a:t>
            </a:r>
            <a:endParaRPr lang="en-US" altLang="zh-CN" sz="2600" dirty="0" smtClean="0">
              <a:latin typeface="华文隶书" pitchFamily="2" charset="-122"/>
              <a:ea typeface="华文隶书" pitchFamily="2" charset="-122"/>
            </a:endParaRPr>
          </a:p>
          <a:p>
            <a:pPr algn="ctr"/>
            <a:r>
              <a:rPr lang="zh-CN" altLang="en-US" sz="2600" dirty="0" smtClean="0">
                <a:latin typeface="华文隶书" pitchFamily="2" charset="-122"/>
                <a:ea typeface="华文隶书" pitchFamily="2" charset="-122"/>
              </a:rPr>
              <a:t>广东省河源市和平县阳明镇新社学校   </a:t>
            </a:r>
            <a:r>
              <a:rPr lang="zh-CN" altLang="en-US" sz="2600" dirty="0" smtClean="0">
                <a:latin typeface="华文隶书" pitchFamily="2" charset="-122"/>
                <a:ea typeface="华文隶书" pitchFamily="2" charset="-122"/>
              </a:rPr>
              <a:t>朱惠芳</a:t>
            </a:r>
            <a:endParaRPr lang="zh-CN" altLang="en-US" sz="2600" dirty="0">
              <a:latin typeface="华文隶书" pitchFamily="2" charset="-122"/>
              <a:ea typeface="华文隶书" pitchFamily="2" charset="-122"/>
            </a:endParaRPr>
          </a:p>
        </p:txBody>
      </p:sp>
      <p:pic>
        <p:nvPicPr>
          <p:cNvPr id="3" name="Prismo - Hold 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-16322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 advClick="0" advTm="35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95736" y="4451159"/>
            <a:ext cx="5228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Hold on, hold </a:t>
            </a:r>
            <a:r>
              <a:rPr lang="en-US" altLang="zh-CN" sz="3600" dirty="0">
                <a:solidFill>
                  <a:srgbClr val="C00000"/>
                </a:solidFill>
                <a:latin typeface="Cooper Black" pitchFamily="18" charset="0"/>
              </a:rPr>
              <a:t>on</a:t>
            </a:r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 </a:t>
            </a:r>
            <a:r>
              <a:rPr lang="en-US" altLang="zh-CN" sz="2800" dirty="0">
                <a:latin typeface="Cooper Black" pitchFamily="18" charset="0"/>
              </a:rPr>
              <a:t>to me </a:t>
            </a:r>
          </a:p>
        </p:txBody>
      </p:sp>
      <p:pic>
        <p:nvPicPr>
          <p:cNvPr id="8198" name="手" descr="C:\Users\Administrator.1YH10PNKHUR2CEP\Desktop\课件设计\hold o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34" y="627534"/>
            <a:ext cx="5696490" cy="3557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Administrator.1YH10PNKHUR2CEP\Desktop\课件设计\雷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772" y="437142"/>
            <a:ext cx="5904000" cy="386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istrator.1YH10PNKHUR2CEP\Desktop\课件设计\雪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926" y="548150"/>
            <a:ext cx="5904000" cy="386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.1YH10PNKHUR2CEP\Desktop\课件设计\雨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7398"/>
            <a:ext cx="5904000" cy="386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istrator.1YH10PNKHUR2CEP\Desktop\课件设计\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02" y="438247"/>
            <a:ext cx="5904656" cy="3861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透明化层"/>
          <p:cNvSpPr/>
          <p:nvPr/>
        </p:nvSpPr>
        <p:spPr>
          <a:xfrm>
            <a:off x="1393442" y="417950"/>
            <a:ext cx="6192688" cy="3861695"/>
          </a:xfrm>
          <a:prstGeom prst="rect">
            <a:avLst/>
          </a:prstGeom>
          <a:solidFill>
            <a:schemeClr val="bg1">
              <a:lumMod val="9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15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95736" y="4451159"/>
            <a:ext cx="5228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Hold on, hold </a:t>
            </a:r>
            <a:r>
              <a:rPr lang="en-US" altLang="zh-CN" sz="3600" dirty="0">
                <a:solidFill>
                  <a:srgbClr val="C00000"/>
                </a:solidFill>
                <a:latin typeface="Cooper Black" pitchFamily="18" charset="0"/>
              </a:rPr>
              <a:t>on</a:t>
            </a:r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 </a:t>
            </a:r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to me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62" y="871389"/>
            <a:ext cx="7484555" cy="3185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" y="871389"/>
            <a:ext cx="7866122" cy="3339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7" y="901066"/>
            <a:ext cx="7715444" cy="3280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7" y="858734"/>
            <a:ext cx="7790783" cy="3364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0" y="901066"/>
            <a:ext cx="7752336" cy="3300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95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95736" y="4451159"/>
            <a:ext cx="5228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Hold on, hold </a:t>
            </a:r>
            <a:r>
              <a:rPr lang="en-US" altLang="zh-CN" sz="3600" dirty="0">
                <a:solidFill>
                  <a:srgbClr val="C00000"/>
                </a:solidFill>
                <a:latin typeface="Cooper Black" pitchFamily="18" charset="0"/>
              </a:rPr>
              <a:t>on</a:t>
            </a:r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 </a:t>
            </a:r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to me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62" y="871389"/>
            <a:ext cx="7484555" cy="3185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1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95736" y="4451159"/>
            <a:ext cx="5228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Hold on, hold </a:t>
            </a:r>
            <a:r>
              <a:rPr lang="en-US" altLang="zh-CN" sz="3600" dirty="0">
                <a:solidFill>
                  <a:srgbClr val="C00000"/>
                </a:solidFill>
                <a:latin typeface="Cooper Black" pitchFamily="18" charset="0"/>
              </a:rPr>
              <a:t>on</a:t>
            </a:r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 </a:t>
            </a:r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to me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62" y="871389"/>
            <a:ext cx="7484555" cy="3185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" y="871389"/>
            <a:ext cx="7866122" cy="3339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95736" y="4451159"/>
            <a:ext cx="5228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Hold on, hold </a:t>
            </a:r>
            <a:r>
              <a:rPr lang="en-US" altLang="zh-CN" sz="3600" dirty="0">
                <a:solidFill>
                  <a:srgbClr val="C00000"/>
                </a:solidFill>
                <a:latin typeface="Cooper Black" pitchFamily="18" charset="0"/>
              </a:rPr>
              <a:t>on</a:t>
            </a:r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 </a:t>
            </a:r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to me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62" y="871389"/>
            <a:ext cx="7484555" cy="3185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" y="871389"/>
            <a:ext cx="7866122" cy="3339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7" y="901066"/>
            <a:ext cx="7715444" cy="3280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95736" y="4451159"/>
            <a:ext cx="5228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Hold on, hold </a:t>
            </a:r>
            <a:r>
              <a:rPr lang="en-US" altLang="zh-CN" sz="3600" dirty="0">
                <a:solidFill>
                  <a:srgbClr val="C00000"/>
                </a:solidFill>
                <a:latin typeface="Cooper Black" pitchFamily="18" charset="0"/>
              </a:rPr>
              <a:t>on</a:t>
            </a:r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 </a:t>
            </a:r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to me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62" y="871389"/>
            <a:ext cx="7484555" cy="3185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" y="871389"/>
            <a:ext cx="7866122" cy="3339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7" y="901066"/>
            <a:ext cx="7715444" cy="3280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7" y="858734"/>
            <a:ext cx="7790783" cy="3364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95736" y="4451159"/>
            <a:ext cx="5228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Hold on, hold </a:t>
            </a:r>
            <a:r>
              <a:rPr lang="en-US" altLang="zh-CN" sz="3600" dirty="0">
                <a:solidFill>
                  <a:srgbClr val="C00000"/>
                </a:solidFill>
                <a:latin typeface="Cooper Black" pitchFamily="18" charset="0"/>
              </a:rPr>
              <a:t>on</a:t>
            </a:r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 </a:t>
            </a:r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to me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62" y="871389"/>
            <a:ext cx="7484555" cy="3185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" y="871389"/>
            <a:ext cx="7866122" cy="3339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7" y="901066"/>
            <a:ext cx="7715444" cy="3280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7" y="858734"/>
            <a:ext cx="7790783" cy="3364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0" y="901066"/>
            <a:ext cx="7752336" cy="3300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5010" y="4451159"/>
            <a:ext cx="8996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oper Black" pitchFamily="18" charset="0"/>
              </a:rPr>
              <a:t>Please don't wait here until your faith is shaken </a:t>
            </a:r>
          </a:p>
        </p:txBody>
      </p:sp>
      <p:pic>
        <p:nvPicPr>
          <p:cNvPr id="4098" name="Picture 2" descr="https://cn.bing.com/th?id=OIP.tE8QUO-wTv_UEnglr-8RPAHaEK&amp;pid=Api&amp;rs=1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7903"/>
            <a:ext cx="6768752" cy="3798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3.r29static.com/bin/entry/a6d/0,0,2000,1050/x,80/1772878/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87" y="476892"/>
            <a:ext cx="7347809" cy="38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8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cn.bing.com/th?id=OIP.7WE_DsaY7UrtAOy_InrKBgHaE8&amp;pid=Api&amp;rs=1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57" y="160005"/>
            <a:ext cx="6408712" cy="4272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67544" y="4451159"/>
            <a:ext cx="8277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oper Black" pitchFamily="18" charset="0"/>
              </a:rPr>
              <a:t>There's a whole lot of good </a:t>
            </a:r>
            <a:r>
              <a:rPr lang="en-US" altLang="zh-CN" sz="3600" dirty="0">
                <a:solidFill>
                  <a:srgbClr val="C00000"/>
                </a:solidFill>
                <a:latin typeface="Cooper Black" pitchFamily="18" charset="0"/>
              </a:rPr>
              <a:t>on your mind</a:t>
            </a:r>
          </a:p>
        </p:txBody>
      </p:sp>
    </p:spTree>
    <p:extLst>
      <p:ext uri="{BB962C8B-B14F-4D97-AF65-F5344CB8AC3E}">
        <p14:creationId xmlns:p14="http://schemas.microsoft.com/office/powerpoint/2010/main" val="34258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"/>
    </mc:Choice>
    <mc:Fallback xmlns="">
      <p:transition spd="slow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87825" y="4451159"/>
            <a:ext cx="3808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oper Black" pitchFamily="18" charset="0"/>
              </a:rPr>
              <a:t>And </a:t>
            </a:r>
            <a:r>
              <a:rPr lang="en-US" altLang="zh-CN" sz="3600" dirty="0">
                <a:solidFill>
                  <a:srgbClr val="C00000"/>
                </a:solidFill>
                <a:latin typeface="Cooper Black" pitchFamily="18" charset="0"/>
              </a:rPr>
              <a:t>on my mind</a:t>
            </a:r>
          </a:p>
        </p:txBody>
      </p:sp>
      <p:pic>
        <p:nvPicPr>
          <p:cNvPr id="15364" name="Picture 4" descr="https://cn.bing.com/th?id=OIP.vmLa8oo95pnz561XRE9DEgHaE8&amp;pid=Api&amp;rs=1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0692"/>
            <a:ext cx="6640921" cy="4427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8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.1YH10PNKHUR2CEP\Desktop\课件设计\prismo 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0"/>
          <a:stretch/>
        </p:blipFill>
        <p:spPr bwMode="auto">
          <a:xfrm>
            <a:off x="2267744" y="15230"/>
            <a:ext cx="4608512" cy="43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475656" y="4496803"/>
            <a:ext cx="67155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oper Black" pitchFamily="18" charset="0"/>
              </a:rPr>
              <a:t>I just assumed I'd play the part </a:t>
            </a:r>
            <a:endParaRPr lang="zh-CN" altLang="zh-CN" sz="3200" dirty="0">
              <a:latin typeface="Cooper Black" pitchFamily="18" charset="0"/>
            </a:endParaRPr>
          </a:p>
        </p:txBody>
      </p:sp>
      <p:sp>
        <p:nvSpPr>
          <p:cNvPr id="7" name="矩形 6" hidden="1"/>
          <p:cNvSpPr/>
          <p:nvPr/>
        </p:nvSpPr>
        <p:spPr>
          <a:xfrm>
            <a:off x="1475656" y="4496803"/>
            <a:ext cx="67155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Cooper Black" pitchFamily="18" charset="0"/>
              </a:rPr>
              <a:t>I just assumed I'd play the part </a:t>
            </a:r>
            <a:endParaRPr lang="zh-CN" altLang="zh-CN" sz="3200" dirty="0">
              <a:solidFill>
                <a:schemeClr val="bg1"/>
              </a:solidFill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6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:dissolve/>
      </p:transition>
    </mc:Choice>
    <mc:Fallback xmlns=""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4191931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ooper Black" pitchFamily="18" charset="0"/>
              </a:rPr>
              <a:t>And I know that right now </a:t>
            </a:r>
            <a:endParaRPr lang="en-US" altLang="zh-CN" sz="2800" dirty="0" smtClean="0">
              <a:latin typeface="Cooper Black" pitchFamily="18" charset="0"/>
            </a:endParaRPr>
          </a:p>
          <a:p>
            <a:pPr algn="r"/>
            <a:r>
              <a:rPr lang="en-US" altLang="zh-CN" sz="2800" dirty="0" smtClean="0">
                <a:latin typeface="Cooper Black" pitchFamily="18" charset="0"/>
              </a:rPr>
              <a:t>I'd </a:t>
            </a:r>
            <a:r>
              <a:rPr lang="en-US" altLang="zh-CN" sz="2800" dirty="0">
                <a:latin typeface="Cooper Black" pitchFamily="18" charset="0"/>
              </a:rPr>
              <a:t>like to play the part</a:t>
            </a:r>
          </a:p>
        </p:txBody>
      </p:sp>
      <p:pic>
        <p:nvPicPr>
          <p:cNvPr id="3" name="Picture 2" descr="https://cn.bing.com/th?id=OIP.YlcZSLOblhSS_EuCzMy5IQHaDt&amp;pid=Api&amp;rs=1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02" y="699541"/>
            <a:ext cx="6624736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cn.bing.com/th?id=OIP.lQHgfAR-41kQAjAKYRfA7gHaE8&amp;pid=Api&amp;rs=1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81" y="479650"/>
            <a:ext cx="5628222" cy="3752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8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0"/>
    </mc:Choice>
    <mc:Fallback xmlns="">
      <p:transition spd="slow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22217" y="4451159"/>
            <a:ext cx="56021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oper Black" pitchFamily="18" charset="0"/>
              </a:rPr>
              <a:t>To rebuild you one more time </a:t>
            </a:r>
          </a:p>
        </p:txBody>
      </p:sp>
      <p:pic>
        <p:nvPicPr>
          <p:cNvPr id="11266" name="Picture 2" descr="https://cn.bing.com/th?id=OIP.1JuHgpO0qTCuRAq0VdmpdQHaE7&amp;pid=Api&amp;rs=1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0353"/>
            <a:ext cx="5976663" cy="3971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8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13" dur="2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27584" y="4489544"/>
            <a:ext cx="7718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latin typeface="Cooper Black" pitchFamily="18" charset="0"/>
              </a:rPr>
              <a:t>just </a:t>
            </a:r>
            <a:r>
              <a:rPr lang="en-US" altLang="zh-CN" sz="2800" dirty="0">
                <a:latin typeface="Cooper Black" pitchFamily="18" charset="0"/>
              </a:rPr>
              <a:t>let it go your struggles won't remain </a:t>
            </a:r>
          </a:p>
        </p:txBody>
      </p:sp>
      <p:sp>
        <p:nvSpPr>
          <p:cNvPr id="4" name="矩形 3"/>
          <p:cNvSpPr/>
          <p:nvPr/>
        </p:nvSpPr>
        <p:spPr>
          <a:xfrm>
            <a:off x="2855350" y="4489544"/>
            <a:ext cx="3663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And I said, Hey oh, </a:t>
            </a:r>
          </a:p>
        </p:txBody>
      </p:sp>
      <p:pic>
        <p:nvPicPr>
          <p:cNvPr id="17410" name="Picture 2" descr="https://cn.bing.com/th?id=OIP.FYWywoecL6bDy-ypc5eMRwHaFJ&amp;pid=Api&amp;rs=1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197" y="699542"/>
            <a:ext cx="4813743" cy="3341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mammasschool.co.uk/wp-content/uploads/2016/08/z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99" y="320255"/>
            <a:ext cx="6052705" cy="4152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76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29183" y="4087189"/>
            <a:ext cx="75157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And I said, Hey oh, </a:t>
            </a:r>
          </a:p>
          <a:p>
            <a:pPr algn="ctr"/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we're holding hope in wake of yesterday</a:t>
            </a:r>
          </a:p>
        </p:txBody>
      </p:sp>
      <p:pic>
        <p:nvPicPr>
          <p:cNvPr id="3" name="Picture 2" descr="https://www.the-other-side.org/wp-content/uploads/2018/05/mom-hugging-daugh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48" y="267494"/>
            <a:ext cx="5983146" cy="3984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n.bing.com/th?id=OIP.TEdHWtEeOKaYP3rvW6pwSAHaHa&amp;pid=Api&amp;rs=1&amp;p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2" b="3427"/>
          <a:stretch/>
        </p:blipFill>
        <p:spPr bwMode="auto">
          <a:xfrm>
            <a:off x="2130786" y="339502"/>
            <a:ext cx="5112568" cy="3943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31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15816" y="4451159"/>
            <a:ext cx="3694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So </a:t>
            </a:r>
            <a:r>
              <a:rPr lang="en-US" altLang="zh-CN" sz="3600" dirty="0">
                <a:solidFill>
                  <a:srgbClr val="C00000"/>
                </a:solidFill>
                <a:latin typeface="Cooper Black" pitchFamily="18" charset="0"/>
              </a:rPr>
              <a:t>hold on </a:t>
            </a:r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to me </a:t>
            </a:r>
          </a:p>
        </p:txBody>
      </p:sp>
      <p:pic>
        <p:nvPicPr>
          <p:cNvPr id="10242" name="Picture 2" descr="https://ibdnewstoday.com/wp-content/uploads/2015/11/shutterstock_280948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754" y="699542"/>
            <a:ext cx="5156534" cy="3437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40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3" dur="5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15816" y="4451159"/>
            <a:ext cx="3157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hold </a:t>
            </a:r>
            <a:r>
              <a:rPr lang="en-US" altLang="zh-CN" sz="3600" dirty="0">
                <a:solidFill>
                  <a:srgbClr val="C00000"/>
                </a:solidFill>
                <a:latin typeface="Cooper Black" pitchFamily="18" charset="0"/>
              </a:rPr>
              <a:t>on </a:t>
            </a:r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to me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372" y="418640"/>
            <a:ext cx="5841107" cy="3878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329670"/>
            <a:ext cx="6071935" cy="4046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3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95736" y="4451159"/>
            <a:ext cx="5228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Hold on, hold </a:t>
            </a:r>
            <a:r>
              <a:rPr lang="en-US" altLang="zh-CN" sz="3600" dirty="0">
                <a:solidFill>
                  <a:srgbClr val="C00000"/>
                </a:solidFill>
                <a:latin typeface="Cooper Black" pitchFamily="18" charset="0"/>
              </a:rPr>
              <a:t>on</a:t>
            </a:r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 </a:t>
            </a:r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to me </a:t>
            </a:r>
          </a:p>
        </p:txBody>
      </p:sp>
      <p:pic>
        <p:nvPicPr>
          <p:cNvPr id="8198" name="手" descr="C:\Users\Administrator.1YH10PNKHUR2CEP\Desktop\课件设计\hold o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34" y="627534"/>
            <a:ext cx="5696490" cy="3557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Administrator.1YH10PNKHUR2CEP\Desktop\课件设计\雷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772" y="437142"/>
            <a:ext cx="5904000" cy="386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istrator.1YH10PNKHUR2CEP\Desktop\课件设计\雪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926" y="548150"/>
            <a:ext cx="5904000" cy="386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.1YH10PNKHUR2CEP\Desktop\课件设计\雨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7398"/>
            <a:ext cx="5904000" cy="386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istrator.1YH10PNKHUR2CEP\Desktop\课件设计\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02" y="438247"/>
            <a:ext cx="5904656" cy="3861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透明化层"/>
          <p:cNvSpPr/>
          <p:nvPr/>
        </p:nvSpPr>
        <p:spPr>
          <a:xfrm>
            <a:off x="1393442" y="417950"/>
            <a:ext cx="6192688" cy="3861695"/>
          </a:xfrm>
          <a:prstGeom prst="rect">
            <a:avLst/>
          </a:prstGeom>
          <a:solidFill>
            <a:schemeClr val="bg1">
              <a:lumMod val="9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95736" y="4451159"/>
            <a:ext cx="5228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Hold on, hold </a:t>
            </a:r>
            <a:r>
              <a:rPr lang="en-US" altLang="zh-CN" sz="3600" dirty="0">
                <a:solidFill>
                  <a:srgbClr val="C00000"/>
                </a:solidFill>
                <a:latin typeface="Cooper Black" pitchFamily="18" charset="0"/>
              </a:rPr>
              <a:t>on</a:t>
            </a:r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 </a:t>
            </a:r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to me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62" y="871389"/>
            <a:ext cx="7484555" cy="3185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" y="871389"/>
            <a:ext cx="7866122" cy="3339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7" y="901066"/>
            <a:ext cx="7715444" cy="3280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7" y="858734"/>
            <a:ext cx="7790783" cy="3364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0" y="901066"/>
            <a:ext cx="7752336" cy="3300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96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5159964"/>
            <a:ext cx="8996052" cy="6124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oper Black" pitchFamily="18" charset="0"/>
              </a:rPr>
              <a:t>Please </a:t>
            </a:r>
            <a:r>
              <a:rPr lang="en-US" altLang="zh-CN" sz="2800" dirty="0">
                <a:latin typeface="Cooper Black" pitchFamily="18" charset="0"/>
              </a:rPr>
              <a:t>don't wait here until your faith is shaken </a:t>
            </a:r>
          </a:p>
          <a:p>
            <a:r>
              <a:rPr lang="en-US" altLang="zh-CN" sz="2800" dirty="0">
                <a:latin typeface="Cooper Black" pitchFamily="18" charset="0"/>
              </a:rPr>
              <a:t>There's a whole lot of good </a:t>
            </a:r>
            <a:r>
              <a:rPr lang="en-US" altLang="zh-CN" sz="2800" dirty="0">
                <a:solidFill>
                  <a:srgbClr val="C00000"/>
                </a:solidFill>
                <a:latin typeface="Cooper Black" pitchFamily="18" charset="0"/>
              </a:rPr>
              <a:t>on your mind </a:t>
            </a:r>
          </a:p>
          <a:p>
            <a:r>
              <a:rPr lang="en-US" altLang="zh-CN" sz="2800" dirty="0">
                <a:latin typeface="Cooper Black" pitchFamily="18" charset="0"/>
              </a:rPr>
              <a:t>And </a:t>
            </a:r>
            <a:r>
              <a:rPr lang="en-US" altLang="zh-CN" sz="2800" dirty="0">
                <a:solidFill>
                  <a:srgbClr val="C00000"/>
                </a:solidFill>
                <a:latin typeface="Cooper Black" pitchFamily="18" charset="0"/>
              </a:rPr>
              <a:t>on my mind </a:t>
            </a:r>
          </a:p>
          <a:p>
            <a:r>
              <a:rPr lang="en-US" altLang="zh-CN" sz="2800" dirty="0">
                <a:latin typeface="Cooper Black" pitchFamily="18" charset="0"/>
              </a:rPr>
              <a:t>And I know that right now </a:t>
            </a:r>
          </a:p>
          <a:p>
            <a:r>
              <a:rPr lang="en-US" altLang="zh-CN" sz="2800" dirty="0">
                <a:latin typeface="Cooper Black" pitchFamily="18" charset="0"/>
              </a:rPr>
              <a:t>I'd like to play the part </a:t>
            </a:r>
          </a:p>
          <a:p>
            <a:r>
              <a:rPr lang="en-US" altLang="zh-CN" sz="2800" dirty="0">
                <a:latin typeface="Cooper Black" pitchFamily="18" charset="0"/>
              </a:rPr>
              <a:t>To rebuild you one more time </a:t>
            </a:r>
          </a:p>
          <a:p>
            <a:r>
              <a:rPr lang="en-US" altLang="zh-CN" sz="2800" dirty="0">
                <a:latin typeface="Cooper Black" pitchFamily="18" charset="0"/>
              </a:rPr>
              <a:t>And I said, Hey </a:t>
            </a:r>
            <a:r>
              <a:rPr lang="en-US" altLang="zh-CN" sz="2800" dirty="0" smtClean="0">
                <a:latin typeface="Cooper Black" pitchFamily="18" charset="0"/>
              </a:rPr>
              <a:t>oh</a:t>
            </a:r>
          </a:p>
          <a:p>
            <a:r>
              <a:rPr lang="en-US" altLang="zh-CN" sz="2800" dirty="0" smtClean="0">
                <a:latin typeface="Cooper Black" pitchFamily="18" charset="0"/>
              </a:rPr>
              <a:t> </a:t>
            </a:r>
            <a:r>
              <a:rPr lang="en-US" altLang="zh-CN" sz="2800" dirty="0">
                <a:latin typeface="Cooper Black" pitchFamily="18" charset="0"/>
              </a:rPr>
              <a:t>just let it go your struggles won't remain </a:t>
            </a:r>
          </a:p>
          <a:p>
            <a:r>
              <a:rPr lang="en-US" altLang="zh-CN" sz="2800" dirty="0">
                <a:latin typeface="Cooper Black" pitchFamily="18" charset="0"/>
              </a:rPr>
              <a:t>And I said, </a:t>
            </a:r>
            <a:endParaRPr lang="en-US" altLang="zh-CN" sz="2800" dirty="0" smtClean="0">
              <a:latin typeface="Cooper Black" pitchFamily="18" charset="0"/>
            </a:endParaRPr>
          </a:p>
          <a:p>
            <a:r>
              <a:rPr lang="en-US" altLang="zh-CN" sz="2800" dirty="0" smtClean="0">
                <a:latin typeface="Cooper Black" pitchFamily="18" charset="0"/>
              </a:rPr>
              <a:t>Hey </a:t>
            </a:r>
            <a:r>
              <a:rPr lang="en-US" altLang="zh-CN" sz="2800" dirty="0">
                <a:latin typeface="Cooper Black" pitchFamily="18" charset="0"/>
              </a:rPr>
              <a:t>oh we're holding hope in wake of yesterday </a:t>
            </a:r>
          </a:p>
          <a:p>
            <a:r>
              <a:rPr lang="en-US" altLang="zh-CN" sz="2800" dirty="0">
                <a:latin typeface="Cooper Black" pitchFamily="18" charset="0"/>
              </a:rPr>
              <a:t>So </a:t>
            </a:r>
            <a:r>
              <a:rPr lang="en-US" altLang="zh-CN" sz="2800" dirty="0">
                <a:solidFill>
                  <a:srgbClr val="C00000"/>
                </a:solidFill>
                <a:latin typeface="Cooper Black" pitchFamily="18" charset="0"/>
              </a:rPr>
              <a:t>hold on </a:t>
            </a:r>
            <a:r>
              <a:rPr lang="en-US" altLang="zh-CN" sz="2800" dirty="0">
                <a:latin typeface="Cooper Black" pitchFamily="18" charset="0"/>
              </a:rPr>
              <a:t>to me </a:t>
            </a:r>
          </a:p>
          <a:p>
            <a:r>
              <a:rPr lang="en-US" altLang="zh-CN" sz="2800" dirty="0">
                <a:solidFill>
                  <a:srgbClr val="C00000"/>
                </a:solidFill>
                <a:latin typeface="Cooper Black" pitchFamily="18" charset="0"/>
              </a:rPr>
              <a:t>Hold on to me</a:t>
            </a:r>
          </a:p>
          <a:p>
            <a:r>
              <a:rPr lang="en-US" altLang="zh-CN" sz="2800" dirty="0">
                <a:solidFill>
                  <a:srgbClr val="C00000"/>
                </a:solidFill>
                <a:latin typeface="Cooper Black" pitchFamily="18" charset="0"/>
              </a:rPr>
              <a:t>Hold on, hold on </a:t>
            </a:r>
            <a:r>
              <a:rPr lang="en-US" altLang="zh-CN" sz="2800" dirty="0">
                <a:latin typeface="Cooper Black" pitchFamily="18" charset="0"/>
              </a:rPr>
              <a:t>to me </a:t>
            </a:r>
          </a:p>
          <a:p>
            <a:r>
              <a:rPr lang="en-US" altLang="zh-CN" sz="2800" dirty="0">
                <a:solidFill>
                  <a:srgbClr val="C00000"/>
                </a:solidFill>
                <a:latin typeface="Cooper Black" pitchFamily="18" charset="0"/>
              </a:rPr>
              <a:t>Hold on, hold on </a:t>
            </a:r>
            <a:r>
              <a:rPr lang="en-US" altLang="zh-CN" sz="2800" dirty="0">
                <a:latin typeface="Cooper Black" pitchFamily="18" charset="0"/>
              </a:rPr>
              <a:t>to me</a:t>
            </a:r>
          </a:p>
        </p:txBody>
      </p:sp>
      <p:pic>
        <p:nvPicPr>
          <p:cNvPr id="8" name="遮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7"/>
          <a:stretch/>
        </p:blipFill>
        <p:spPr bwMode="auto">
          <a:xfrm>
            <a:off x="-324544" y="-28570"/>
            <a:ext cx="9649072" cy="363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311609"/>
            <a:ext cx="578167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透明化层" hidden="1"/>
          <p:cNvSpPr/>
          <p:nvPr/>
        </p:nvSpPr>
        <p:spPr>
          <a:xfrm>
            <a:off x="1681162" y="311609"/>
            <a:ext cx="5781675" cy="3241516"/>
          </a:xfrm>
          <a:prstGeom prst="rect">
            <a:avLst/>
          </a:prstGeom>
          <a:solidFill>
            <a:schemeClr val="bg1">
              <a:lumMod val="9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0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3667E-6 L -0.00365 -1.1947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5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封面" descr="C:\Users\Administrator.1YH10PNKHUR2CEP\Desktop\课件设计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3666" y="598140"/>
            <a:ext cx="4824536" cy="422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Lenovo\Desktop\课件设计\课件设计\prismo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7534"/>
            <a:ext cx="6320557" cy="3882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82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20773" y="4451159"/>
            <a:ext cx="6962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oper Black" pitchFamily="18" charset="0"/>
              </a:rPr>
              <a:t>Of keeping you in the right direction </a:t>
            </a:r>
            <a:endParaRPr lang="zh-CN" altLang="zh-CN" sz="2800" dirty="0">
              <a:latin typeface="Cooper Black" pitchFamily="18" charset="0"/>
            </a:endParaRPr>
          </a:p>
        </p:txBody>
      </p:sp>
      <p:pic>
        <p:nvPicPr>
          <p:cNvPr id="1026" name="Picture 2" descr="C:\Users\Administrator.1YH10PNKHUR2CEP\Desktop\课件设计\lead to right direction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39" y="627534"/>
            <a:ext cx="3372141" cy="3518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.1YH10PNKHUR2CEP\Desktop\课件设计\lead to right direction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50" y="126740"/>
            <a:ext cx="7726718" cy="4336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18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3569" y="4451159"/>
            <a:ext cx="7607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oper Black" pitchFamily="18" charset="0"/>
              </a:rPr>
              <a:t>No matter how your confidence may fall </a:t>
            </a:r>
          </a:p>
        </p:txBody>
      </p:sp>
      <p:pic>
        <p:nvPicPr>
          <p:cNvPr id="2051" name="Picture 3" descr="C:\Users\Administrator.1YH10PNKHUR2CEP\Desktop\课件设计\lead to right direction 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79" y="143694"/>
            <a:ext cx="6780521" cy="4448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.1YH10PNKHUR2CEP\Desktop\课件设计\loss confiden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87006"/>
            <a:ext cx="7823942" cy="440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18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0"/>
    </mc:Choice>
    <mc:Fallback xmlns="">
      <p:transition spd="slow" advTm="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07705" y="4461763"/>
            <a:ext cx="5632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oper Black" pitchFamily="18" charset="0"/>
              </a:rPr>
              <a:t>I'll be here as your foundation</a:t>
            </a:r>
          </a:p>
        </p:txBody>
      </p:sp>
      <p:pic>
        <p:nvPicPr>
          <p:cNvPr id="3075" name="Picture 3" descr="C:\Users\Administrator.1YH10PNKHUR2CEP\Desktop\课件设计\foundatio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4191"/>
            <a:ext cx="6400800" cy="426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.1YH10PNKHUR2CEP\Desktop\课件设计\foundation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40" y="195486"/>
            <a:ext cx="7620000" cy="4238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18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4489544"/>
            <a:ext cx="7718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latin typeface="Cooper Black" pitchFamily="18" charset="0"/>
              </a:rPr>
              <a:t>just </a:t>
            </a:r>
            <a:r>
              <a:rPr lang="en-US" altLang="zh-CN" sz="2800" dirty="0">
                <a:latin typeface="Cooper Black" pitchFamily="18" charset="0"/>
              </a:rPr>
              <a:t>let it go your struggles won't remain </a:t>
            </a:r>
          </a:p>
        </p:txBody>
      </p:sp>
      <p:sp>
        <p:nvSpPr>
          <p:cNvPr id="3" name="矩形 2"/>
          <p:cNvSpPr/>
          <p:nvPr/>
        </p:nvSpPr>
        <p:spPr>
          <a:xfrm>
            <a:off x="2855350" y="4489544"/>
            <a:ext cx="3663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And I said, Hey oh, </a:t>
            </a:r>
          </a:p>
        </p:txBody>
      </p:sp>
      <p:pic>
        <p:nvPicPr>
          <p:cNvPr id="4099" name="Picture 3" descr="C:\Users\Administrator.1YH10PNKHUR2CEP\Desktop\课件设计\let go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1868"/>
            <a:ext cx="6626646" cy="4417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.1YH10PNKHUR2CEP\Desktop\课件设计\let go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7493"/>
            <a:ext cx="7534276" cy="404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8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0"/>
    </mc:Choice>
    <mc:Fallback xmlns="">
      <p:transition spd="slow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29183" y="4087189"/>
            <a:ext cx="75157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And I said, Hey oh, </a:t>
            </a:r>
          </a:p>
          <a:p>
            <a:pPr algn="ctr"/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we're holding hope in wake of yesterday</a:t>
            </a:r>
          </a:p>
        </p:txBody>
      </p:sp>
      <p:pic>
        <p:nvPicPr>
          <p:cNvPr id="5122" name="Picture 2" descr="C:\Users\Administrator.1YH10PNKHUR2CEP\Desktop\课件设计\hop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57" y="771550"/>
            <a:ext cx="4767615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5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"/>
    </mc:Choice>
    <mc:Fallback xmlns="">
      <p:transition spd="slow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3" dur="3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15816" y="4451159"/>
            <a:ext cx="3694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oper Black" pitchFamily="18" charset="0"/>
              </a:rPr>
              <a:t>So </a:t>
            </a:r>
            <a:r>
              <a:rPr lang="en-US" altLang="zh-CN" sz="3600" dirty="0">
                <a:solidFill>
                  <a:srgbClr val="C00000"/>
                </a:solidFill>
                <a:latin typeface="Cooper Black" pitchFamily="18" charset="0"/>
              </a:rPr>
              <a:t>hold on </a:t>
            </a:r>
            <a:r>
              <a:rPr lang="en-US" altLang="zh-CN" sz="2800" dirty="0">
                <a:latin typeface="Cooper Black" pitchFamily="18" charset="0"/>
              </a:rPr>
              <a:t>to me </a:t>
            </a:r>
          </a:p>
        </p:txBody>
      </p:sp>
      <p:pic>
        <p:nvPicPr>
          <p:cNvPr id="6153" name="Picture 9" descr="C:\Users\Administrator.1YH10PNKHUR2CEP\Desktop\课件设计\beijing.png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236" y="101305"/>
            <a:ext cx="6125989" cy="434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dministrator.1YH10PNKHUR2CEP\Desktop\课件设计\手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236" y="101306"/>
            <a:ext cx="2696266" cy="217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Administrator.1YH10PNKHUR2CEP\Desktop\课件设计\手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85" y="2100083"/>
            <a:ext cx="3060340" cy="235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.1YH10PNKHUR2CEP\Desktop\课件设计\hold on to me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94" y="51470"/>
            <a:ext cx="6298058" cy="4451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8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1.60494E-6 L -0.08559 -0.08087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40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38889E-6 4.44444E-6 L 0.10417 0.14351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716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615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15816" y="4451159"/>
            <a:ext cx="3157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Cooper Black" pitchFamily="18" charset="0"/>
              </a:rPr>
              <a:t>hold </a:t>
            </a:r>
            <a:r>
              <a:rPr lang="en-US" altLang="zh-CN" sz="3600" dirty="0">
                <a:solidFill>
                  <a:srgbClr val="C00000"/>
                </a:solidFill>
                <a:latin typeface="Cooper Black" pitchFamily="18" charset="0"/>
              </a:rPr>
              <a:t>on </a:t>
            </a:r>
            <a:r>
              <a:rPr lang="en-US" altLang="zh-CN" sz="2800" dirty="0">
                <a:solidFill>
                  <a:prstClr val="black"/>
                </a:solidFill>
                <a:latin typeface="Cooper Black" pitchFamily="18" charset="0"/>
              </a:rPr>
              <a:t>to me </a:t>
            </a:r>
          </a:p>
        </p:txBody>
      </p:sp>
      <p:pic>
        <p:nvPicPr>
          <p:cNvPr id="3" name="Picture 2" descr="C:\Users\Administrator.1YH10PNKHUR2CEP\Desktop\课件设计\hold on to me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240" y="699542"/>
            <a:ext cx="4968552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15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331</Words>
  <Application>Microsoft Office PowerPoint</Application>
  <PresentationFormat>全屏显示(16:9)</PresentationFormat>
  <Paragraphs>51</Paragraphs>
  <Slides>29</Slides>
  <Notes>0</Notes>
  <HiddenSlides>5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5" baseType="lpstr">
      <vt:lpstr>Arial</vt:lpstr>
      <vt:lpstr>宋体</vt:lpstr>
      <vt:lpstr>华文隶书</vt:lpstr>
      <vt:lpstr>Calibri</vt:lpstr>
      <vt:lpstr>Cooper Black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Windows 用户</cp:lastModifiedBy>
  <cp:revision>43</cp:revision>
  <dcterms:created xsi:type="dcterms:W3CDTF">2019-06-07T05:52:03Z</dcterms:created>
  <dcterms:modified xsi:type="dcterms:W3CDTF">2019-06-10T12:57:19Z</dcterms:modified>
</cp:coreProperties>
</file>