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94" r:id="rId2"/>
    <p:sldId id="393" r:id="rId3"/>
    <p:sldId id="351" r:id="rId4"/>
    <p:sldId id="352" r:id="rId5"/>
    <p:sldId id="395" r:id="rId6"/>
    <p:sldId id="382" r:id="rId7"/>
    <p:sldId id="353" r:id="rId8"/>
    <p:sldId id="350" r:id="rId9"/>
    <p:sldId id="398" r:id="rId10"/>
    <p:sldId id="377" r:id="rId11"/>
    <p:sldId id="354" r:id="rId12"/>
    <p:sldId id="357" r:id="rId13"/>
    <p:sldId id="373" r:id="rId14"/>
    <p:sldId id="359" r:id="rId15"/>
    <p:sldId id="399" r:id="rId16"/>
    <p:sldId id="361" r:id="rId17"/>
    <p:sldId id="362" r:id="rId18"/>
    <p:sldId id="363" r:id="rId19"/>
    <p:sldId id="364" r:id="rId20"/>
    <p:sldId id="365" r:id="rId21"/>
    <p:sldId id="366" r:id="rId22"/>
    <p:sldId id="385" r:id="rId23"/>
    <p:sldId id="368" r:id="rId24"/>
    <p:sldId id="400" r:id="rId25"/>
    <p:sldId id="401" r:id="rId26"/>
    <p:sldId id="402" r:id="rId27"/>
    <p:sldId id="403" r:id="rId28"/>
    <p:sldId id="406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AAD5"/>
    <a:srgbClr val="0199CA"/>
    <a:srgbClr val="44B2D9"/>
    <a:srgbClr val="FFFFFF"/>
    <a:srgbClr val="019CCC"/>
    <a:srgbClr val="FFFCB9"/>
    <a:srgbClr val="FFFDDB"/>
    <a:srgbClr val="FFCC66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23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29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233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873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61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92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10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202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14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12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 </a:t>
            </a:r>
            <a:r>
              <a:rPr lang="zh-CN" altLang="en-US" dirty="0"/>
              <a:t>欠小朋友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401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78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215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85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42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 </a:t>
            </a:r>
            <a:r>
              <a:rPr lang="zh-CN" altLang="en-US" dirty="0"/>
              <a:t>欠小朋友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0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167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61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80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64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2019/6/7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1068428" y="19806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www.1ppt.com/excel/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www.1ppt.com/shiti/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www.1ppt.com/jiaoan/  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ea typeface="宋体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4620" cy="644691"/>
          </a:xfrm>
          <a:prstGeom prst="rect">
            <a:avLst/>
          </a:prstGeom>
        </p:spPr>
      </p:pic>
      <p:sp>
        <p:nvSpPr>
          <p:cNvPr id="2" name="文本框 37"/>
          <p:cNvSpPr txBox="1"/>
          <p:nvPr userDrawn="1"/>
        </p:nvSpPr>
        <p:spPr>
          <a:xfrm>
            <a:off x="335360" y="91624"/>
            <a:ext cx="2010410" cy="459105"/>
          </a:xfrm>
          <a:prstGeom prst="rect">
            <a:avLst/>
          </a:prstGeom>
          <a:noFill/>
        </p:spPr>
        <p:txBody>
          <a:bodyPr wrap="none" lIns="91389" tIns="45694" rIns="91389" bIns="45694" rtlCol="0">
            <a:spAutoFit/>
          </a:bodyPr>
          <a:lstStyle/>
          <a:p>
            <a:pPr lvl="0" defTabSz="685165"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单击输入标题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 userDrawn="1"/>
        </p:nvSpPr>
        <p:spPr>
          <a:xfrm>
            <a:off x="463463" y="363255"/>
            <a:ext cx="11248373" cy="61252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3950854" y="55199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b="1" dirty="0">
                <a:solidFill>
                  <a:sysClr val="windowText" lastClr="000000"/>
                </a:solidFill>
                <a:latin typeface="方正卡通简体" panose="02000000000000000000" pitchFamily="2" charset="-122"/>
                <a:ea typeface="方正卡通简体" panose="02000000000000000000" pitchFamily="2" charset="-122"/>
                <a:cs typeface="经典综艺体简" panose="02010609000101010101" pitchFamily="49" charset="-122"/>
              </a:rPr>
              <a:t>请输入您的标题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0D83417-4C6E-414C-A667-EC3C707E4946}" type="datetimeFigureOut">
              <a:rPr lang="zh-CN" altLang="en-US" smtClean="0"/>
              <a:t>2019/6/7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1EBA7AD-2DB0-468E-8EB7-C4A4C8EBFA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38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microsoft.com/office/2007/relationships/hdphoto" Target="../media/hdphoto11.wdp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2.wdp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microsoft.com/office/2007/relationships/hdphoto" Target="../media/hdphoto13.wdp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fif"/><Relationship Id="rId2" Type="http://schemas.openxmlformats.org/officeDocument/2006/relationships/image" Target="../media/image69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91F6A7D-F525-49BC-B2D6-8C733770F0A7}"/>
              </a:ext>
            </a:extLst>
          </p:cNvPr>
          <p:cNvGrpSpPr>
            <a:grpSpLocks noChangeAspect="1"/>
          </p:cNvGrpSpPr>
          <p:nvPr/>
        </p:nvGrpSpPr>
        <p:grpSpPr>
          <a:xfrm>
            <a:off x="2841939" y="-1162032"/>
            <a:ext cx="1572600" cy="3511341"/>
            <a:chOff x="1200542" y="-552450"/>
            <a:chExt cx="3194207" cy="7132105"/>
          </a:xfrm>
        </p:grpSpPr>
        <p:sp>
          <p:nvSpPr>
            <p:cNvPr id="9" name="Oval 402">
              <a:extLst>
                <a:ext uri="{FF2B5EF4-FFF2-40B4-BE49-F238E27FC236}">
                  <a16:creationId xmlns:a16="http://schemas.microsoft.com/office/drawing/2014/main" id="{87ECA1CE-1C84-4BBF-BDAE-F94D048D0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542" y="3385448"/>
              <a:ext cx="3194207" cy="31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Rectangle 403">
              <a:extLst>
                <a:ext uri="{FF2B5EF4-FFF2-40B4-BE49-F238E27FC236}">
                  <a16:creationId xmlns:a16="http://schemas.microsoft.com/office/drawing/2014/main" id="{09988961-3709-449A-B156-F24F77C2D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917" y="2962805"/>
              <a:ext cx="597391" cy="4551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4">
              <a:extLst>
                <a:ext uri="{FF2B5EF4-FFF2-40B4-BE49-F238E27FC236}">
                  <a16:creationId xmlns:a16="http://schemas.microsoft.com/office/drawing/2014/main" id="{4A7EB309-E588-43A2-B322-3F54DD6B8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960" y="2357286"/>
              <a:ext cx="727435" cy="723370"/>
            </a:xfrm>
            <a:custGeom>
              <a:avLst/>
              <a:gdLst>
                <a:gd name="T0" fmla="*/ 60 w 121"/>
                <a:gd name="T1" fmla="*/ 0 h 121"/>
                <a:gd name="T2" fmla="*/ 103 w 121"/>
                <a:gd name="T3" fmla="*/ 18 h 121"/>
                <a:gd name="T4" fmla="*/ 121 w 121"/>
                <a:gd name="T5" fmla="*/ 61 h 121"/>
                <a:gd name="T6" fmla="*/ 103 w 121"/>
                <a:gd name="T7" fmla="*/ 103 h 121"/>
                <a:gd name="T8" fmla="*/ 60 w 121"/>
                <a:gd name="T9" fmla="*/ 121 h 121"/>
                <a:gd name="T10" fmla="*/ 60 w 121"/>
                <a:gd name="T11" fmla="*/ 91 h 121"/>
                <a:gd name="T12" fmla="*/ 82 w 121"/>
                <a:gd name="T13" fmla="*/ 82 h 121"/>
                <a:gd name="T14" fmla="*/ 91 w 121"/>
                <a:gd name="T15" fmla="*/ 61 h 121"/>
                <a:gd name="T16" fmla="*/ 82 w 121"/>
                <a:gd name="T17" fmla="*/ 39 h 121"/>
                <a:gd name="T18" fmla="*/ 60 w 121"/>
                <a:gd name="T19" fmla="*/ 30 h 121"/>
                <a:gd name="T20" fmla="*/ 60 w 121"/>
                <a:gd name="T21" fmla="*/ 0 h 121"/>
                <a:gd name="T22" fmla="*/ 60 w 121"/>
                <a:gd name="T23" fmla="*/ 121 h 121"/>
                <a:gd name="T24" fmla="*/ 17 w 121"/>
                <a:gd name="T25" fmla="*/ 104 h 121"/>
                <a:gd name="T26" fmla="*/ 0 w 121"/>
                <a:gd name="T27" fmla="*/ 61 h 121"/>
                <a:gd name="T28" fmla="*/ 17 w 121"/>
                <a:gd name="T29" fmla="*/ 18 h 121"/>
                <a:gd name="T30" fmla="*/ 60 w 121"/>
                <a:gd name="T31" fmla="*/ 0 h 121"/>
                <a:gd name="T32" fmla="*/ 60 w 121"/>
                <a:gd name="T33" fmla="*/ 30 h 121"/>
                <a:gd name="T34" fmla="*/ 39 w 121"/>
                <a:gd name="T35" fmla="*/ 39 h 121"/>
                <a:gd name="T36" fmla="*/ 30 w 121"/>
                <a:gd name="T37" fmla="*/ 61 h 121"/>
                <a:gd name="T38" fmla="*/ 39 w 121"/>
                <a:gd name="T39" fmla="*/ 82 h 121"/>
                <a:gd name="T40" fmla="*/ 60 w 121"/>
                <a:gd name="T41" fmla="*/ 91 h 121"/>
                <a:gd name="T42" fmla="*/ 60 w 121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77" y="0"/>
                    <a:pt x="92" y="7"/>
                    <a:pt x="103" y="18"/>
                  </a:cubicBezTo>
                  <a:cubicBezTo>
                    <a:pt x="114" y="29"/>
                    <a:pt x="121" y="44"/>
                    <a:pt x="121" y="61"/>
                  </a:cubicBezTo>
                  <a:cubicBezTo>
                    <a:pt x="121" y="77"/>
                    <a:pt x="114" y="93"/>
                    <a:pt x="103" y="103"/>
                  </a:cubicBezTo>
                  <a:cubicBezTo>
                    <a:pt x="92" y="114"/>
                    <a:pt x="77" y="121"/>
                    <a:pt x="60" y="121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9" y="91"/>
                    <a:pt x="76" y="88"/>
                    <a:pt x="82" y="82"/>
                  </a:cubicBezTo>
                  <a:cubicBezTo>
                    <a:pt x="87" y="77"/>
                    <a:pt x="91" y="69"/>
                    <a:pt x="91" y="61"/>
                  </a:cubicBezTo>
                  <a:cubicBezTo>
                    <a:pt x="91" y="52"/>
                    <a:pt x="87" y="45"/>
                    <a:pt x="82" y="39"/>
                  </a:cubicBezTo>
                  <a:cubicBezTo>
                    <a:pt x="76" y="34"/>
                    <a:pt x="69" y="30"/>
                    <a:pt x="60" y="30"/>
                  </a:cubicBezTo>
                  <a:lnTo>
                    <a:pt x="60" y="0"/>
                  </a:lnTo>
                  <a:close/>
                  <a:moveTo>
                    <a:pt x="60" y="121"/>
                  </a:moveTo>
                  <a:cubicBezTo>
                    <a:pt x="43" y="121"/>
                    <a:pt x="28" y="114"/>
                    <a:pt x="17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4"/>
                    <a:pt x="6" y="29"/>
                    <a:pt x="17" y="18"/>
                  </a:cubicBezTo>
                  <a:cubicBezTo>
                    <a:pt x="28" y="7"/>
                    <a:pt x="43" y="0"/>
                    <a:pt x="60" y="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2" y="30"/>
                    <a:pt x="44" y="34"/>
                    <a:pt x="39" y="39"/>
                  </a:cubicBezTo>
                  <a:cubicBezTo>
                    <a:pt x="33" y="45"/>
                    <a:pt x="30" y="52"/>
                    <a:pt x="30" y="61"/>
                  </a:cubicBezTo>
                  <a:cubicBezTo>
                    <a:pt x="30" y="69"/>
                    <a:pt x="33" y="77"/>
                    <a:pt x="39" y="82"/>
                  </a:cubicBezTo>
                  <a:cubicBezTo>
                    <a:pt x="44" y="88"/>
                    <a:pt x="52" y="91"/>
                    <a:pt x="60" y="91"/>
                  </a:cubicBezTo>
                  <a:lnTo>
                    <a:pt x="60" y="12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405">
              <a:extLst>
                <a:ext uri="{FF2B5EF4-FFF2-40B4-BE49-F238E27FC236}">
                  <a16:creationId xmlns:a16="http://schemas.microsoft.com/office/drawing/2014/main" id="{150F2538-3EC6-40B5-9D07-6F68DE2FD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070" y="-552450"/>
              <a:ext cx="69087" cy="29991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9FD2082-97C4-495C-866D-B753F48818C7}"/>
              </a:ext>
            </a:extLst>
          </p:cNvPr>
          <p:cNvGrpSpPr>
            <a:grpSpLocks noChangeAspect="1"/>
          </p:cNvGrpSpPr>
          <p:nvPr/>
        </p:nvGrpSpPr>
        <p:grpSpPr>
          <a:xfrm>
            <a:off x="294972" y="-704849"/>
            <a:ext cx="2439492" cy="5351637"/>
            <a:chOff x="3119439" y="3175"/>
            <a:chExt cx="1270000" cy="2786063"/>
          </a:xfrm>
        </p:grpSpPr>
        <p:sp>
          <p:nvSpPr>
            <p:cNvPr id="15" name="Freeform 391">
              <a:extLst>
                <a:ext uri="{FF2B5EF4-FFF2-40B4-BE49-F238E27FC236}">
                  <a16:creationId xmlns:a16="http://schemas.microsoft.com/office/drawing/2014/main" id="{8062EA0C-448E-4600-B91F-613AD0E5F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6" y="909638"/>
              <a:ext cx="369888" cy="368300"/>
            </a:xfrm>
            <a:custGeom>
              <a:avLst/>
              <a:gdLst>
                <a:gd name="T0" fmla="*/ 233 w 233"/>
                <a:gd name="T1" fmla="*/ 167 h 232"/>
                <a:gd name="T2" fmla="*/ 66 w 233"/>
                <a:gd name="T3" fmla="*/ 0 h 232"/>
                <a:gd name="T4" fmla="*/ 0 w 233"/>
                <a:gd name="T5" fmla="*/ 65 h 232"/>
                <a:gd name="T6" fmla="*/ 168 w 233"/>
                <a:gd name="T7" fmla="*/ 232 h 232"/>
                <a:gd name="T8" fmla="*/ 233 w 233"/>
                <a:gd name="T9" fmla="*/ 16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233" y="167"/>
                  </a:moveTo>
                  <a:lnTo>
                    <a:pt x="66" y="0"/>
                  </a:lnTo>
                  <a:lnTo>
                    <a:pt x="0" y="65"/>
                  </a:lnTo>
                  <a:lnTo>
                    <a:pt x="168" y="232"/>
                  </a:lnTo>
                  <a:lnTo>
                    <a:pt x="233" y="167"/>
                  </a:ln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392">
              <a:extLst>
                <a:ext uri="{FF2B5EF4-FFF2-40B4-BE49-F238E27FC236}">
                  <a16:creationId xmlns:a16="http://schemas.microsoft.com/office/drawing/2014/main" id="{78F38E81-9505-437C-9846-0D8A353CE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6" y="909638"/>
              <a:ext cx="344488" cy="342900"/>
            </a:xfrm>
            <a:custGeom>
              <a:avLst/>
              <a:gdLst>
                <a:gd name="T0" fmla="*/ 217 w 217"/>
                <a:gd name="T1" fmla="*/ 167 h 216"/>
                <a:gd name="T2" fmla="*/ 50 w 217"/>
                <a:gd name="T3" fmla="*/ 0 h 216"/>
                <a:gd name="T4" fmla="*/ 0 w 217"/>
                <a:gd name="T5" fmla="*/ 51 h 216"/>
                <a:gd name="T6" fmla="*/ 168 w 217"/>
                <a:gd name="T7" fmla="*/ 216 h 216"/>
                <a:gd name="T8" fmla="*/ 217 w 217"/>
                <a:gd name="T9" fmla="*/ 16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6">
                  <a:moveTo>
                    <a:pt x="217" y="167"/>
                  </a:moveTo>
                  <a:lnTo>
                    <a:pt x="50" y="0"/>
                  </a:lnTo>
                  <a:lnTo>
                    <a:pt x="0" y="51"/>
                  </a:lnTo>
                  <a:lnTo>
                    <a:pt x="168" y="216"/>
                  </a:lnTo>
                  <a:lnTo>
                    <a:pt x="217" y="167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393">
              <a:extLst>
                <a:ext uri="{FF2B5EF4-FFF2-40B4-BE49-F238E27FC236}">
                  <a16:creationId xmlns:a16="http://schemas.microsoft.com/office/drawing/2014/main" id="{B1419AFC-79E8-4DF7-B62D-8B8EB5A55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6" y="869950"/>
              <a:ext cx="161925" cy="161925"/>
            </a:xfrm>
            <a:custGeom>
              <a:avLst/>
              <a:gdLst>
                <a:gd name="T0" fmla="*/ 21 w 69"/>
                <a:gd name="T1" fmla="*/ 66 h 69"/>
                <a:gd name="T2" fmla="*/ 65 w 69"/>
                <a:gd name="T3" fmla="*/ 22 h 69"/>
                <a:gd name="T4" fmla="*/ 65 w 69"/>
                <a:gd name="T5" fmla="*/ 13 h 69"/>
                <a:gd name="T6" fmla="*/ 45 w 69"/>
                <a:gd name="T7" fmla="*/ 3 h 69"/>
                <a:gd name="T8" fmla="*/ 3 w 69"/>
                <a:gd name="T9" fmla="*/ 46 h 69"/>
                <a:gd name="T10" fmla="*/ 13 w 69"/>
                <a:gd name="T11" fmla="*/ 66 h 69"/>
                <a:gd name="T12" fmla="*/ 21 w 69"/>
                <a:gd name="T13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9">
                  <a:moveTo>
                    <a:pt x="21" y="66"/>
                  </a:moveTo>
                  <a:cubicBezTo>
                    <a:pt x="30" y="49"/>
                    <a:pt x="51" y="29"/>
                    <a:pt x="65" y="22"/>
                  </a:cubicBezTo>
                  <a:cubicBezTo>
                    <a:pt x="69" y="20"/>
                    <a:pt x="67" y="15"/>
                    <a:pt x="65" y="13"/>
                  </a:cubicBezTo>
                  <a:cubicBezTo>
                    <a:pt x="59" y="6"/>
                    <a:pt x="52" y="0"/>
                    <a:pt x="45" y="3"/>
                  </a:cubicBezTo>
                  <a:cubicBezTo>
                    <a:pt x="28" y="12"/>
                    <a:pt x="11" y="29"/>
                    <a:pt x="3" y="46"/>
                  </a:cubicBezTo>
                  <a:cubicBezTo>
                    <a:pt x="0" y="53"/>
                    <a:pt x="7" y="60"/>
                    <a:pt x="13" y="66"/>
                  </a:cubicBezTo>
                  <a:cubicBezTo>
                    <a:pt x="16" y="68"/>
                    <a:pt x="20" y="69"/>
                    <a:pt x="21" y="66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394">
              <a:extLst>
                <a:ext uri="{FF2B5EF4-FFF2-40B4-BE49-F238E27FC236}">
                  <a16:creationId xmlns:a16="http://schemas.microsoft.com/office/drawing/2014/main" id="{60EB9093-1959-4F73-804F-2902B629C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9" y="784225"/>
              <a:ext cx="215900" cy="203200"/>
            </a:xfrm>
            <a:custGeom>
              <a:avLst/>
              <a:gdLst>
                <a:gd name="T0" fmla="*/ 71 w 92"/>
                <a:gd name="T1" fmla="*/ 26 h 87"/>
                <a:gd name="T2" fmla="*/ 43 w 92"/>
                <a:gd name="T3" fmla="*/ 22 h 87"/>
                <a:gd name="T4" fmla="*/ 12 w 92"/>
                <a:gd name="T5" fmla="*/ 23 h 87"/>
                <a:gd name="T6" fmla="*/ 42 w 92"/>
                <a:gd name="T7" fmla="*/ 79 h 87"/>
                <a:gd name="T8" fmla="*/ 71 w 92"/>
                <a:gd name="T9" fmla="*/ 2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7">
                  <a:moveTo>
                    <a:pt x="71" y="26"/>
                  </a:moveTo>
                  <a:cubicBezTo>
                    <a:pt x="60" y="6"/>
                    <a:pt x="44" y="0"/>
                    <a:pt x="43" y="22"/>
                  </a:cubicBezTo>
                  <a:cubicBezTo>
                    <a:pt x="37" y="14"/>
                    <a:pt x="16" y="14"/>
                    <a:pt x="12" y="23"/>
                  </a:cubicBezTo>
                  <a:cubicBezTo>
                    <a:pt x="0" y="54"/>
                    <a:pt x="10" y="64"/>
                    <a:pt x="42" y="79"/>
                  </a:cubicBezTo>
                  <a:cubicBezTo>
                    <a:pt x="60" y="87"/>
                    <a:pt x="92" y="61"/>
                    <a:pt x="71" y="2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395">
              <a:extLst>
                <a:ext uri="{FF2B5EF4-FFF2-40B4-BE49-F238E27FC236}">
                  <a16:creationId xmlns:a16="http://schemas.microsoft.com/office/drawing/2014/main" id="{FE20FA07-F4A6-452A-84C1-5BDB60841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1" y="865188"/>
              <a:ext cx="160338" cy="160338"/>
            </a:xfrm>
            <a:custGeom>
              <a:avLst/>
              <a:gdLst>
                <a:gd name="T0" fmla="*/ 21 w 69"/>
                <a:gd name="T1" fmla="*/ 65 h 68"/>
                <a:gd name="T2" fmla="*/ 64 w 69"/>
                <a:gd name="T3" fmla="*/ 21 h 68"/>
                <a:gd name="T4" fmla="*/ 65 w 69"/>
                <a:gd name="T5" fmla="*/ 12 h 68"/>
                <a:gd name="T6" fmla="*/ 45 w 69"/>
                <a:gd name="T7" fmla="*/ 3 h 68"/>
                <a:gd name="T8" fmla="*/ 3 w 69"/>
                <a:gd name="T9" fmla="*/ 46 h 68"/>
                <a:gd name="T10" fmla="*/ 12 w 69"/>
                <a:gd name="T11" fmla="*/ 65 h 68"/>
                <a:gd name="T12" fmla="*/ 21 w 69"/>
                <a:gd name="T13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8">
                  <a:moveTo>
                    <a:pt x="21" y="65"/>
                  </a:moveTo>
                  <a:cubicBezTo>
                    <a:pt x="30" y="48"/>
                    <a:pt x="51" y="28"/>
                    <a:pt x="64" y="21"/>
                  </a:cubicBezTo>
                  <a:cubicBezTo>
                    <a:pt x="69" y="19"/>
                    <a:pt x="67" y="15"/>
                    <a:pt x="65" y="12"/>
                  </a:cubicBezTo>
                  <a:cubicBezTo>
                    <a:pt x="59" y="6"/>
                    <a:pt x="52" y="0"/>
                    <a:pt x="45" y="3"/>
                  </a:cubicBezTo>
                  <a:cubicBezTo>
                    <a:pt x="28" y="12"/>
                    <a:pt x="11" y="29"/>
                    <a:pt x="3" y="46"/>
                  </a:cubicBezTo>
                  <a:cubicBezTo>
                    <a:pt x="0" y="53"/>
                    <a:pt x="6" y="60"/>
                    <a:pt x="12" y="65"/>
                  </a:cubicBezTo>
                  <a:cubicBezTo>
                    <a:pt x="15" y="68"/>
                    <a:pt x="19" y="68"/>
                    <a:pt x="21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396">
              <a:extLst>
                <a:ext uri="{FF2B5EF4-FFF2-40B4-BE49-F238E27FC236}">
                  <a16:creationId xmlns:a16="http://schemas.microsoft.com/office/drawing/2014/main" id="{B931051A-0D9B-45F6-93BC-56B3139DF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951" y="1476375"/>
              <a:ext cx="231775" cy="234950"/>
            </a:xfrm>
            <a:custGeom>
              <a:avLst/>
              <a:gdLst>
                <a:gd name="T0" fmla="*/ 61 w 99"/>
                <a:gd name="T1" fmla="*/ 15 h 100"/>
                <a:gd name="T2" fmla="*/ 29 w 99"/>
                <a:gd name="T3" fmla="*/ 4 h 100"/>
                <a:gd name="T4" fmla="*/ 14 w 99"/>
                <a:gd name="T5" fmla="*/ 60 h 100"/>
                <a:gd name="T6" fmla="*/ 75 w 99"/>
                <a:gd name="T7" fmla="*/ 88 h 100"/>
                <a:gd name="T8" fmla="*/ 61 w 99"/>
                <a:gd name="T9" fmla="*/ 1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00">
                  <a:moveTo>
                    <a:pt x="61" y="15"/>
                  </a:moveTo>
                  <a:cubicBezTo>
                    <a:pt x="54" y="15"/>
                    <a:pt x="45" y="0"/>
                    <a:pt x="29" y="4"/>
                  </a:cubicBezTo>
                  <a:cubicBezTo>
                    <a:pt x="14" y="7"/>
                    <a:pt x="0" y="17"/>
                    <a:pt x="14" y="60"/>
                  </a:cubicBezTo>
                  <a:cubicBezTo>
                    <a:pt x="27" y="100"/>
                    <a:pt x="52" y="100"/>
                    <a:pt x="75" y="88"/>
                  </a:cubicBezTo>
                  <a:cubicBezTo>
                    <a:pt x="99" y="76"/>
                    <a:pt x="85" y="15"/>
                    <a:pt x="61" y="1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397">
              <a:extLst>
                <a:ext uri="{FF2B5EF4-FFF2-40B4-BE49-F238E27FC236}">
                  <a16:creationId xmlns:a16="http://schemas.microsoft.com/office/drawing/2014/main" id="{1212D26D-71F9-4619-B5D1-2B65646D9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876" y="1500188"/>
              <a:ext cx="82550" cy="104775"/>
            </a:xfrm>
            <a:custGeom>
              <a:avLst/>
              <a:gdLst>
                <a:gd name="T0" fmla="*/ 33 w 35"/>
                <a:gd name="T1" fmla="*/ 20 h 45"/>
                <a:gd name="T2" fmla="*/ 20 w 35"/>
                <a:gd name="T3" fmla="*/ 43 h 45"/>
                <a:gd name="T4" fmla="*/ 2 w 35"/>
                <a:gd name="T5" fmla="*/ 25 h 45"/>
                <a:gd name="T6" fmla="*/ 15 w 35"/>
                <a:gd name="T7" fmla="*/ 2 h 45"/>
                <a:gd name="T8" fmla="*/ 33 w 35"/>
                <a:gd name="T9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5">
                  <a:moveTo>
                    <a:pt x="33" y="20"/>
                  </a:moveTo>
                  <a:cubicBezTo>
                    <a:pt x="35" y="31"/>
                    <a:pt x="29" y="42"/>
                    <a:pt x="20" y="43"/>
                  </a:cubicBezTo>
                  <a:cubicBezTo>
                    <a:pt x="11" y="45"/>
                    <a:pt x="3" y="37"/>
                    <a:pt x="2" y="25"/>
                  </a:cubicBezTo>
                  <a:cubicBezTo>
                    <a:pt x="0" y="14"/>
                    <a:pt x="6" y="3"/>
                    <a:pt x="15" y="2"/>
                  </a:cubicBezTo>
                  <a:cubicBezTo>
                    <a:pt x="23" y="0"/>
                    <a:pt x="32" y="8"/>
                    <a:pt x="33" y="2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398">
              <a:extLst>
                <a:ext uri="{FF2B5EF4-FFF2-40B4-BE49-F238E27FC236}">
                  <a16:creationId xmlns:a16="http://schemas.microsoft.com/office/drawing/2014/main" id="{C39562A6-C97E-4032-90E5-C3E104615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039" y="1412875"/>
              <a:ext cx="477838" cy="257175"/>
            </a:xfrm>
            <a:custGeom>
              <a:avLst/>
              <a:gdLst>
                <a:gd name="T0" fmla="*/ 280 w 301"/>
                <a:gd name="T1" fmla="*/ 0 h 162"/>
                <a:gd name="T2" fmla="*/ 0 w 301"/>
                <a:gd name="T3" fmla="*/ 52 h 162"/>
                <a:gd name="T4" fmla="*/ 19 w 301"/>
                <a:gd name="T5" fmla="*/ 162 h 162"/>
                <a:gd name="T6" fmla="*/ 301 w 301"/>
                <a:gd name="T7" fmla="*/ 111 h 162"/>
                <a:gd name="T8" fmla="*/ 280 w 301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62">
                  <a:moveTo>
                    <a:pt x="280" y="0"/>
                  </a:moveTo>
                  <a:lnTo>
                    <a:pt x="0" y="52"/>
                  </a:lnTo>
                  <a:lnTo>
                    <a:pt x="19" y="162"/>
                  </a:lnTo>
                  <a:lnTo>
                    <a:pt x="301" y="111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399">
              <a:extLst>
                <a:ext uri="{FF2B5EF4-FFF2-40B4-BE49-F238E27FC236}">
                  <a16:creationId xmlns:a16="http://schemas.microsoft.com/office/drawing/2014/main" id="{82861F93-FA86-4721-8915-814AF8211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039" y="1487488"/>
              <a:ext cx="77788" cy="182563"/>
            </a:xfrm>
            <a:custGeom>
              <a:avLst/>
              <a:gdLst>
                <a:gd name="T0" fmla="*/ 20 w 33"/>
                <a:gd name="T1" fmla="*/ 0 h 78"/>
                <a:gd name="T2" fmla="*/ 0 w 33"/>
                <a:gd name="T3" fmla="*/ 3 h 78"/>
                <a:gd name="T4" fmla="*/ 13 w 33"/>
                <a:gd name="T5" fmla="*/ 78 h 78"/>
                <a:gd name="T6" fmla="*/ 33 w 33"/>
                <a:gd name="T7" fmla="*/ 74 h 78"/>
                <a:gd name="T8" fmla="*/ 33 w 33"/>
                <a:gd name="T9" fmla="*/ 74 h 78"/>
                <a:gd name="T10" fmla="*/ 19 w 33"/>
                <a:gd name="T11" fmla="*/ 0 h 78"/>
                <a:gd name="T12" fmla="*/ 20 w 33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8">
                  <a:moveTo>
                    <a:pt x="2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23" y="53"/>
                    <a:pt x="17" y="18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00">
              <a:extLst>
                <a:ext uri="{FF2B5EF4-FFF2-40B4-BE49-F238E27FC236}">
                  <a16:creationId xmlns:a16="http://schemas.microsoft.com/office/drawing/2014/main" id="{16BBC10B-5A86-4343-9FE1-0FF7A63EA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951" y="1479550"/>
              <a:ext cx="119063" cy="214313"/>
            </a:xfrm>
            <a:custGeom>
              <a:avLst/>
              <a:gdLst>
                <a:gd name="T0" fmla="*/ 49 w 51"/>
                <a:gd name="T1" fmla="*/ 80 h 92"/>
                <a:gd name="T2" fmla="*/ 36 w 51"/>
                <a:gd name="T3" fmla="*/ 6 h 92"/>
                <a:gd name="T4" fmla="*/ 27 w 51"/>
                <a:gd name="T5" fmla="*/ 0 h 92"/>
                <a:gd name="T6" fmla="*/ 4 w 51"/>
                <a:gd name="T7" fmla="*/ 13 h 92"/>
                <a:gd name="T8" fmla="*/ 17 w 51"/>
                <a:gd name="T9" fmla="*/ 85 h 92"/>
                <a:gd name="T10" fmla="*/ 43 w 51"/>
                <a:gd name="T11" fmla="*/ 89 h 92"/>
                <a:gd name="T12" fmla="*/ 49 w 51"/>
                <a:gd name="T13" fmla="*/ 8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92">
                  <a:moveTo>
                    <a:pt x="49" y="80"/>
                  </a:moveTo>
                  <a:cubicBezTo>
                    <a:pt x="39" y="59"/>
                    <a:pt x="33" y="25"/>
                    <a:pt x="36" y="6"/>
                  </a:cubicBezTo>
                  <a:cubicBezTo>
                    <a:pt x="36" y="1"/>
                    <a:pt x="31" y="0"/>
                    <a:pt x="27" y="0"/>
                  </a:cubicBezTo>
                  <a:cubicBezTo>
                    <a:pt x="16" y="2"/>
                    <a:pt x="5" y="4"/>
                    <a:pt x="4" y="13"/>
                  </a:cubicBezTo>
                  <a:cubicBezTo>
                    <a:pt x="0" y="36"/>
                    <a:pt x="5" y="65"/>
                    <a:pt x="17" y="85"/>
                  </a:cubicBezTo>
                  <a:cubicBezTo>
                    <a:pt x="22" y="92"/>
                    <a:pt x="33" y="91"/>
                    <a:pt x="43" y="89"/>
                  </a:cubicBezTo>
                  <a:cubicBezTo>
                    <a:pt x="48" y="88"/>
                    <a:pt x="51" y="84"/>
                    <a:pt x="49" y="8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01">
              <a:extLst>
                <a:ext uri="{FF2B5EF4-FFF2-40B4-BE49-F238E27FC236}">
                  <a16:creationId xmlns:a16="http://schemas.microsoft.com/office/drawing/2014/main" id="{1E017CBD-6EEF-424B-AAD0-6D5109063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9" y="1476375"/>
              <a:ext cx="115888" cy="215900"/>
            </a:xfrm>
            <a:custGeom>
              <a:avLst/>
              <a:gdLst>
                <a:gd name="T0" fmla="*/ 48 w 50"/>
                <a:gd name="T1" fmla="*/ 80 h 92"/>
                <a:gd name="T2" fmla="*/ 35 w 50"/>
                <a:gd name="T3" fmla="*/ 6 h 92"/>
                <a:gd name="T4" fmla="*/ 26 w 50"/>
                <a:gd name="T5" fmla="*/ 0 h 92"/>
                <a:gd name="T6" fmla="*/ 4 w 50"/>
                <a:gd name="T7" fmla="*/ 13 h 92"/>
                <a:gd name="T8" fmla="*/ 17 w 50"/>
                <a:gd name="T9" fmla="*/ 85 h 92"/>
                <a:gd name="T10" fmla="*/ 42 w 50"/>
                <a:gd name="T11" fmla="*/ 89 h 92"/>
                <a:gd name="T12" fmla="*/ 48 w 50"/>
                <a:gd name="T13" fmla="*/ 8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92">
                  <a:moveTo>
                    <a:pt x="48" y="80"/>
                  </a:moveTo>
                  <a:cubicBezTo>
                    <a:pt x="38" y="59"/>
                    <a:pt x="32" y="24"/>
                    <a:pt x="35" y="6"/>
                  </a:cubicBezTo>
                  <a:cubicBezTo>
                    <a:pt x="35" y="1"/>
                    <a:pt x="30" y="0"/>
                    <a:pt x="26" y="0"/>
                  </a:cubicBezTo>
                  <a:cubicBezTo>
                    <a:pt x="16" y="2"/>
                    <a:pt x="5" y="4"/>
                    <a:pt x="4" y="13"/>
                  </a:cubicBezTo>
                  <a:cubicBezTo>
                    <a:pt x="0" y="37"/>
                    <a:pt x="6" y="65"/>
                    <a:pt x="17" y="85"/>
                  </a:cubicBezTo>
                  <a:cubicBezTo>
                    <a:pt x="22" y="92"/>
                    <a:pt x="33" y="91"/>
                    <a:pt x="42" y="89"/>
                  </a:cubicBezTo>
                  <a:cubicBezTo>
                    <a:pt x="47" y="88"/>
                    <a:pt x="50" y="84"/>
                    <a:pt x="48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402">
              <a:extLst>
                <a:ext uri="{FF2B5EF4-FFF2-40B4-BE49-F238E27FC236}">
                  <a16:creationId xmlns:a16="http://schemas.microsoft.com/office/drawing/2014/main" id="{E7D90B8F-4F0C-4167-85E5-A3B8A0F4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439" y="1541463"/>
              <a:ext cx="1247775" cy="12477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Rectangle 403">
              <a:extLst>
                <a:ext uri="{FF2B5EF4-FFF2-40B4-BE49-F238E27FC236}">
                  <a16:creationId xmlns:a16="http://schemas.microsoft.com/office/drawing/2014/main" id="{C50B1A12-E7A5-4A9D-ABBA-EAE9B13FF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851" y="1376363"/>
              <a:ext cx="233363" cy="177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04">
              <a:extLst>
                <a:ext uri="{FF2B5EF4-FFF2-40B4-BE49-F238E27FC236}">
                  <a16:creationId xmlns:a16="http://schemas.microsoft.com/office/drawing/2014/main" id="{D5B6A2F7-AD26-487B-B741-62C94BE2F8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2039" y="1139825"/>
              <a:ext cx="284163" cy="282575"/>
            </a:xfrm>
            <a:custGeom>
              <a:avLst/>
              <a:gdLst>
                <a:gd name="T0" fmla="*/ 60 w 121"/>
                <a:gd name="T1" fmla="*/ 0 h 121"/>
                <a:gd name="T2" fmla="*/ 103 w 121"/>
                <a:gd name="T3" fmla="*/ 18 h 121"/>
                <a:gd name="T4" fmla="*/ 121 w 121"/>
                <a:gd name="T5" fmla="*/ 61 h 121"/>
                <a:gd name="T6" fmla="*/ 103 w 121"/>
                <a:gd name="T7" fmla="*/ 103 h 121"/>
                <a:gd name="T8" fmla="*/ 60 w 121"/>
                <a:gd name="T9" fmla="*/ 121 h 121"/>
                <a:gd name="T10" fmla="*/ 60 w 121"/>
                <a:gd name="T11" fmla="*/ 91 h 121"/>
                <a:gd name="T12" fmla="*/ 82 w 121"/>
                <a:gd name="T13" fmla="*/ 82 h 121"/>
                <a:gd name="T14" fmla="*/ 91 w 121"/>
                <a:gd name="T15" fmla="*/ 61 h 121"/>
                <a:gd name="T16" fmla="*/ 82 w 121"/>
                <a:gd name="T17" fmla="*/ 39 h 121"/>
                <a:gd name="T18" fmla="*/ 60 w 121"/>
                <a:gd name="T19" fmla="*/ 30 h 121"/>
                <a:gd name="T20" fmla="*/ 60 w 121"/>
                <a:gd name="T21" fmla="*/ 0 h 121"/>
                <a:gd name="T22" fmla="*/ 60 w 121"/>
                <a:gd name="T23" fmla="*/ 121 h 121"/>
                <a:gd name="T24" fmla="*/ 17 w 121"/>
                <a:gd name="T25" fmla="*/ 104 h 121"/>
                <a:gd name="T26" fmla="*/ 0 w 121"/>
                <a:gd name="T27" fmla="*/ 61 h 121"/>
                <a:gd name="T28" fmla="*/ 17 w 121"/>
                <a:gd name="T29" fmla="*/ 18 h 121"/>
                <a:gd name="T30" fmla="*/ 60 w 121"/>
                <a:gd name="T31" fmla="*/ 0 h 121"/>
                <a:gd name="T32" fmla="*/ 60 w 121"/>
                <a:gd name="T33" fmla="*/ 30 h 121"/>
                <a:gd name="T34" fmla="*/ 39 w 121"/>
                <a:gd name="T35" fmla="*/ 39 h 121"/>
                <a:gd name="T36" fmla="*/ 30 w 121"/>
                <a:gd name="T37" fmla="*/ 61 h 121"/>
                <a:gd name="T38" fmla="*/ 39 w 121"/>
                <a:gd name="T39" fmla="*/ 82 h 121"/>
                <a:gd name="T40" fmla="*/ 60 w 121"/>
                <a:gd name="T41" fmla="*/ 91 h 121"/>
                <a:gd name="T42" fmla="*/ 60 w 121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77" y="0"/>
                    <a:pt x="92" y="7"/>
                    <a:pt x="103" y="18"/>
                  </a:cubicBezTo>
                  <a:cubicBezTo>
                    <a:pt x="114" y="29"/>
                    <a:pt x="121" y="44"/>
                    <a:pt x="121" y="61"/>
                  </a:cubicBezTo>
                  <a:cubicBezTo>
                    <a:pt x="121" y="77"/>
                    <a:pt x="114" y="93"/>
                    <a:pt x="103" y="103"/>
                  </a:cubicBezTo>
                  <a:cubicBezTo>
                    <a:pt x="92" y="114"/>
                    <a:pt x="77" y="121"/>
                    <a:pt x="60" y="121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9" y="91"/>
                    <a:pt x="76" y="88"/>
                    <a:pt x="82" y="82"/>
                  </a:cubicBezTo>
                  <a:cubicBezTo>
                    <a:pt x="87" y="77"/>
                    <a:pt x="91" y="69"/>
                    <a:pt x="91" y="61"/>
                  </a:cubicBezTo>
                  <a:cubicBezTo>
                    <a:pt x="91" y="52"/>
                    <a:pt x="87" y="45"/>
                    <a:pt x="82" y="39"/>
                  </a:cubicBezTo>
                  <a:cubicBezTo>
                    <a:pt x="76" y="34"/>
                    <a:pt x="69" y="30"/>
                    <a:pt x="60" y="30"/>
                  </a:cubicBezTo>
                  <a:lnTo>
                    <a:pt x="60" y="0"/>
                  </a:lnTo>
                  <a:close/>
                  <a:moveTo>
                    <a:pt x="60" y="121"/>
                  </a:moveTo>
                  <a:cubicBezTo>
                    <a:pt x="43" y="121"/>
                    <a:pt x="28" y="114"/>
                    <a:pt x="17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4"/>
                    <a:pt x="6" y="29"/>
                    <a:pt x="17" y="18"/>
                  </a:cubicBezTo>
                  <a:cubicBezTo>
                    <a:pt x="28" y="7"/>
                    <a:pt x="43" y="0"/>
                    <a:pt x="60" y="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2" y="30"/>
                    <a:pt x="44" y="34"/>
                    <a:pt x="39" y="39"/>
                  </a:cubicBezTo>
                  <a:cubicBezTo>
                    <a:pt x="33" y="45"/>
                    <a:pt x="30" y="52"/>
                    <a:pt x="30" y="61"/>
                  </a:cubicBezTo>
                  <a:cubicBezTo>
                    <a:pt x="30" y="69"/>
                    <a:pt x="33" y="77"/>
                    <a:pt x="39" y="82"/>
                  </a:cubicBezTo>
                  <a:cubicBezTo>
                    <a:pt x="44" y="88"/>
                    <a:pt x="52" y="91"/>
                    <a:pt x="60" y="91"/>
                  </a:cubicBezTo>
                  <a:lnTo>
                    <a:pt x="60" y="12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405">
              <a:extLst>
                <a:ext uri="{FF2B5EF4-FFF2-40B4-BE49-F238E27FC236}">
                  <a16:creationId xmlns:a16="http://schemas.microsoft.com/office/drawing/2014/main" id="{A36CE1C1-79BC-42B3-BDDB-415B58812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9039" y="3175"/>
              <a:ext cx="26988" cy="1171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07">
              <a:extLst>
                <a:ext uri="{FF2B5EF4-FFF2-40B4-BE49-F238E27FC236}">
                  <a16:creationId xmlns:a16="http://schemas.microsoft.com/office/drawing/2014/main" id="{65F26BA6-27C4-4017-9F1E-918A8EB3A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768350"/>
              <a:ext cx="379413" cy="376238"/>
            </a:xfrm>
            <a:custGeom>
              <a:avLst/>
              <a:gdLst>
                <a:gd name="T0" fmla="*/ 98 w 162"/>
                <a:gd name="T1" fmla="*/ 9 h 161"/>
                <a:gd name="T2" fmla="*/ 10 w 162"/>
                <a:gd name="T3" fmla="*/ 64 h 161"/>
                <a:gd name="T4" fmla="*/ 64 w 162"/>
                <a:gd name="T5" fmla="*/ 152 h 161"/>
                <a:gd name="T6" fmla="*/ 152 w 162"/>
                <a:gd name="T7" fmla="*/ 97 h 161"/>
                <a:gd name="T8" fmla="*/ 98 w 162"/>
                <a:gd name="T9" fmla="*/ 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61">
                  <a:moveTo>
                    <a:pt x="98" y="9"/>
                  </a:moveTo>
                  <a:cubicBezTo>
                    <a:pt x="58" y="0"/>
                    <a:pt x="19" y="25"/>
                    <a:pt x="10" y="64"/>
                  </a:cubicBezTo>
                  <a:cubicBezTo>
                    <a:pt x="0" y="103"/>
                    <a:pt x="25" y="143"/>
                    <a:pt x="64" y="152"/>
                  </a:cubicBezTo>
                  <a:cubicBezTo>
                    <a:pt x="104" y="161"/>
                    <a:pt x="143" y="137"/>
                    <a:pt x="152" y="97"/>
                  </a:cubicBezTo>
                  <a:cubicBezTo>
                    <a:pt x="162" y="58"/>
                    <a:pt x="137" y="19"/>
                    <a:pt x="9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12">
              <a:extLst>
                <a:ext uri="{FF2B5EF4-FFF2-40B4-BE49-F238E27FC236}">
                  <a16:creationId xmlns:a16="http://schemas.microsoft.com/office/drawing/2014/main" id="{AA4C0938-58CA-4369-90EF-5F5723835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438" y="1652588"/>
              <a:ext cx="269875" cy="238125"/>
            </a:xfrm>
            <a:custGeom>
              <a:avLst/>
              <a:gdLst>
                <a:gd name="T0" fmla="*/ 54 w 115"/>
                <a:gd name="T1" fmla="*/ 10 h 102"/>
                <a:gd name="T2" fmla="*/ 21 w 115"/>
                <a:gd name="T3" fmla="*/ 15 h 102"/>
                <a:gd name="T4" fmla="*/ 32 w 115"/>
                <a:gd name="T5" fmla="*/ 72 h 102"/>
                <a:gd name="T6" fmla="*/ 100 w 115"/>
                <a:gd name="T7" fmla="*/ 69 h 102"/>
                <a:gd name="T8" fmla="*/ 54 w 115"/>
                <a:gd name="T9" fmla="*/ 1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2">
                  <a:moveTo>
                    <a:pt x="54" y="10"/>
                  </a:moveTo>
                  <a:cubicBezTo>
                    <a:pt x="48" y="14"/>
                    <a:pt x="33" y="5"/>
                    <a:pt x="21" y="15"/>
                  </a:cubicBezTo>
                  <a:cubicBezTo>
                    <a:pt x="9" y="25"/>
                    <a:pt x="0" y="40"/>
                    <a:pt x="32" y="72"/>
                  </a:cubicBezTo>
                  <a:cubicBezTo>
                    <a:pt x="62" y="102"/>
                    <a:pt x="84" y="90"/>
                    <a:pt x="100" y="69"/>
                  </a:cubicBezTo>
                  <a:cubicBezTo>
                    <a:pt x="115" y="48"/>
                    <a:pt x="75" y="0"/>
                    <a:pt x="54" y="1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13">
              <a:extLst>
                <a:ext uri="{FF2B5EF4-FFF2-40B4-BE49-F238E27FC236}">
                  <a16:creationId xmlns:a16="http://schemas.microsoft.com/office/drawing/2014/main" id="{A1569DAC-819B-4E20-9295-BB9103B4F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26" y="1692275"/>
              <a:ext cx="92075" cy="104775"/>
            </a:xfrm>
            <a:custGeom>
              <a:avLst/>
              <a:gdLst>
                <a:gd name="T0" fmla="*/ 32 w 39"/>
                <a:gd name="T1" fmla="*/ 12 h 45"/>
                <a:gd name="T2" fmla="*/ 31 w 39"/>
                <a:gd name="T3" fmla="*/ 40 h 45"/>
                <a:gd name="T4" fmla="*/ 7 w 39"/>
                <a:gd name="T5" fmla="*/ 32 h 45"/>
                <a:gd name="T6" fmla="*/ 8 w 39"/>
                <a:gd name="T7" fmla="*/ 5 h 45"/>
                <a:gd name="T8" fmla="*/ 32 w 39"/>
                <a:gd name="T9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32" y="12"/>
                  </a:moveTo>
                  <a:cubicBezTo>
                    <a:pt x="39" y="22"/>
                    <a:pt x="38" y="34"/>
                    <a:pt x="31" y="40"/>
                  </a:cubicBezTo>
                  <a:cubicBezTo>
                    <a:pt x="24" y="45"/>
                    <a:pt x="13" y="42"/>
                    <a:pt x="7" y="32"/>
                  </a:cubicBezTo>
                  <a:cubicBezTo>
                    <a:pt x="0" y="22"/>
                    <a:pt x="1" y="10"/>
                    <a:pt x="8" y="5"/>
                  </a:cubicBezTo>
                  <a:cubicBezTo>
                    <a:pt x="15" y="0"/>
                    <a:pt x="26" y="3"/>
                    <a:pt x="32" y="1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14">
              <a:extLst>
                <a:ext uri="{FF2B5EF4-FFF2-40B4-BE49-F238E27FC236}">
                  <a16:creationId xmlns:a16="http://schemas.microsoft.com/office/drawing/2014/main" id="{3363B8D2-2F0B-4100-82DC-DA59D753C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8" y="1368425"/>
              <a:ext cx="466725" cy="414338"/>
            </a:xfrm>
            <a:custGeom>
              <a:avLst/>
              <a:gdLst>
                <a:gd name="T0" fmla="*/ 227 w 294"/>
                <a:gd name="T1" fmla="*/ 0 h 261"/>
                <a:gd name="T2" fmla="*/ 0 w 294"/>
                <a:gd name="T3" fmla="*/ 171 h 261"/>
                <a:gd name="T4" fmla="*/ 66 w 294"/>
                <a:gd name="T5" fmla="*/ 261 h 261"/>
                <a:gd name="T6" fmla="*/ 294 w 294"/>
                <a:gd name="T7" fmla="*/ 89 h 261"/>
                <a:gd name="T8" fmla="*/ 227 w 294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261">
                  <a:moveTo>
                    <a:pt x="227" y="0"/>
                  </a:moveTo>
                  <a:lnTo>
                    <a:pt x="0" y="171"/>
                  </a:lnTo>
                  <a:lnTo>
                    <a:pt x="66" y="261"/>
                  </a:lnTo>
                  <a:lnTo>
                    <a:pt x="294" y="8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15">
              <a:extLst>
                <a:ext uri="{FF2B5EF4-FFF2-40B4-BE49-F238E27FC236}">
                  <a16:creationId xmlns:a16="http://schemas.microsoft.com/office/drawing/2014/main" id="{EFA1D51C-2229-4482-9655-5DA055CEF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8" y="1612900"/>
              <a:ext cx="144463" cy="169863"/>
            </a:xfrm>
            <a:custGeom>
              <a:avLst/>
              <a:gdLst>
                <a:gd name="T0" fmla="*/ 16 w 62"/>
                <a:gd name="T1" fmla="*/ 0 h 73"/>
                <a:gd name="T2" fmla="*/ 0 w 62"/>
                <a:gd name="T3" fmla="*/ 12 h 73"/>
                <a:gd name="T4" fmla="*/ 45 w 62"/>
                <a:gd name="T5" fmla="*/ 73 h 73"/>
                <a:gd name="T6" fmla="*/ 62 w 62"/>
                <a:gd name="T7" fmla="*/ 61 h 73"/>
                <a:gd name="T8" fmla="*/ 61 w 62"/>
                <a:gd name="T9" fmla="*/ 60 h 73"/>
                <a:gd name="T10" fmla="*/ 16 w 62"/>
                <a:gd name="T11" fmla="*/ 1 h 73"/>
                <a:gd name="T12" fmla="*/ 16 w 62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3">
                  <a:moveTo>
                    <a:pt x="16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1" y="60"/>
                    <a:pt x="61" y="60"/>
                  </a:cubicBezTo>
                  <a:cubicBezTo>
                    <a:pt x="43" y="46"/>
                    <a:pt x="22" y="18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16">
              <a:extLst>
                <a:ext uri="{FF2B5EF4-FFF2-40B4-BE49-F238E27FC236}">
                  <a16:creationId xmlns:a16="http://schemas.microsoft.com/office/drawing/2014/main" id="{AD2B8BC1-DED6-4C25-8731-250BA3B19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6" y="1619250"/>
              <a:ext cx="177800" cy="206375"/>
            </a:xfrm>
            <a:custGeom>
              <a:avLst/>
              <a:gdLst>
                <a:gd name="T0" fmla="*/ 73 w 76"/>
                <a:gd name="T1" fmla="*/ 65 h 88"/>
                <a:gd name="T2" fmla="*/ 27 w 76"/>
                <a:gd name="T3" fmla="*/ 5 h 88"/>
                <a:gd name="T4" fmla="*/ 17 w 76"/>
                <a:gd name="T5" fmla="*/ 3 h 88"/>
                <a:gd name="T6" fmla="*/ 2 w 76"/>
                <a:gd name="T7" fmla="*/ 26 h 88"/>
                <a:gd name="T8" fmla="*/ 46 w 76"/>
                <a:gd name="T9" fmla="*/ 84 h 88"/>
                <a:gd name="T10" fmla="*/ 71 w 76"/>
                <a:gd name="T11" fmla="*/ 75 h 88"/>
                <a:gd name="T12" fmla="*/ 73 w 76"/>
                <a:gd name="T13" fmla="*/ 6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8">
                  <a:moveTo>
                    <a:pt x="73" y="65"/>
                  </a:moveTo>
                  <a:cubicBezTo>
                    <a:pt x="54" y="51"/>
                    <a:pt x="33" y="23"/>
                    <a:pt x="27" y="5"/>
                  </a:cubicBezTo>
                  <a:cubicBezTo>
                    <a:pt x="25" y="0"/>
                    <a:pt x="20" y="1"/>
                    <a:pt x="17" y="3"/>
                  </a:cubicBezTo>
                  <a:cubicBezTo>
                    <a:pt x="8" y="10"/>
                    <a:pt x="0" y="17"/>
                    <a:pt x="2" y="26"/>
                  </a:cubicBezTo>
                  <a:cubicBezTo>
                    <a:pt x="9" y="48"/>
                    <a:pt x="27" y="71"/>
                    <a:pt x="46" y="84"/>
                  </a:cubicBezTo>
                  <a:cubicBezTo>
                    <a:pt x="54" y="88"/>
                    <a:pt x="63" y="81"/>
                    <a:pt x="71" y="75"/>
                  </a:cubicBezTo>
                  <a:cubicBezTo>
                    <a:pt x="75" y="72"/>
                    <a:pt x="76" y="67"/>
                    <a:pt x="73" y="65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17">
              <a:extLst>
                <a:ext uri="{FF2B5EF4-FFF2-40B4-BE49-F238E27FC236}">
                  <a16:creationId xmlns:a16="http://schemas.microsoft.com/office/drawing/2014/main" id="{9BED0A4F-BF93-4E50-89C1-3176C81C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1" y="1612900"/>
              <a:ext cx="177800" cy="203200"/>
            </a:xfrm>
            <a:custGeom>
              <a:avLst/>
              <a:gdLst>
                <a:gd name="T0" fmla="*/ 73 w 76"/>
                <a:gd name="T1" fmla="*/ 65 h 87"/>
                <a:gd name="T2" fmla="*/ 27 w 76"/>
                <a:gd name="T3" fmla="*/ 5 h 87"/>
                <a:gd name="T4" fmla="*/ 17 w 76"/>
                <a:gd name="T5" fmla="*/ 3 h 87"/>
                <a:gd name="T6" fmla="*/ 3 w 76"/>
                <a:gd name="T7" fmla="*/ 25 h 87"/>
                <a:gd name="T8" fmla="*/ 47 w 76"/>
                <a:gd name="T9" fmla="*/ 83 h 87"/>
                <a:gd name="T10" fmla="*/ 71 w 76"/>
                <a:gd name="T11" fmla="*/ 75 h 87"/>
                <a:gd name="T12" fmla="*/ 73 w 76"/>
                <a:gd name="T13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73" y="65"/>
                  </a:moveTo>
                  <a:cubicBezTo>
                    <a:pt x="54" y="51"/>
                    <a:pt x="34" y="22"/>
                    <a:pt x="27" y="5"/>
                  </a:cubicBezTo>
                  <a:cubicBezTo>
                    <a:pt x="25" y="0"/>
                    <a:pt x="20" y="1"/>
                    <a:pt x="17" y="3"/>
                  </a:cubicBezTo>
                  <a:cubicBezTo>
                    <a:pt x="9" y="9"/>
                    <a:pt x="0" y="16"/>
                    <a:pt x="3" y="25"/>
                  </a:cubicBezTo>
                  <a:cubicBezTo>
                    <a:pt x="11" y="47"/>
                    <a:pt x="28" y="70"/>
                    <a:pt x="47" y="83"/>
                  </a:cubicBezTo>
                  <a:cubicBezTo>
                    <a:pt x="54" y="87"/>
                    <a:pt x="64" y="81"/>
                    <a:pt x="71" y="75"/>
                  </a:cubicBezTo>
                  <a:cubicBezTo>
                    <a:pt x="75" y="72"/>
                    <a:pt x="76" y="67"/>
                    <a:pt x="73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18">
              <a:extLst>
                <a:ext uri="{FF2B5EF4-FFF2-40B4-BE49-F238E27FC236}">
                  <a16:creationId xmlns:a16="http://schemas.microsoft.com/office/drawing/2014/main" id="{E3D98A18-D962-4E93-95FE-70AE4AAD9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013" y="1017588"/>
              <a:ext cx="617538" cy="600075"/>
            </a:xfrm>
            <a:custGeom>
              <a:avLst/>
              <a:gdLst>
                <a:gd name="T0" fmla="*/ 115 w 264"/>
                <a:gd name="T1" fmla="*/ 0 h 256"/>
                <a:gd name="T2" fmla="*/ 0 w 264"/>
                <a:gd name="T3" fmla="*/ 197 h 256"/>
                <a:gd name="T4" fmla="*/ 254 w 264"/>
                <a:gd name="T5" fmla="*/ 256 h 256"/>
                <a:gd name="T6" fmla="*/ 234 w 264"/>
                <a:gd name="T7" fmla="*/ 28 h 256"/>
                <a:gd name="T8" fmla="*/ 115 w 264"/>
                <a:gd name="T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56">
                  <a:moveTo>
                    <a:pt x="115" y="0"/>
                  </a:moveTo>
                  <a:cubicBezTo>
                    <a:pt x="68" y="47"/>
                    <a:pt x="12" y="150"/>
                    <a:pt x="0" y="197"/>
                  </a:cubicBezTo>
                  <a:cubicBezTo>
                    <a:pt x="91" y="239"/>
                    <a:pt x="154" y="254"/>
                    <a:pt x="254" y="256"/>
                  </a:cubicBezTo>
                  <a:cubicBezTo>
                    <a:pt x="264" y="207"/>
                    <a:pt x="257" y="89"/>
                    <a:pt x="234" y="2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19">
              <a:extLst>
                <a:ext uri="{FF2B5EF4-FFF2-40B4-BE49-F238E27FC236}">
                  <a16:creationId xmlns:a16="http://schemas.microsoft.com/office/drawing/2014/main" id="{82351AFA-A6ED-4D20-B3E8-5EAE1499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1296988"/>
              <a:ext cx="568325" cy="212725"/>
            </a:xfrm>
            <a:custGeom>
              <a:avLst/>
              <a:gdLst>
                <a:gd name="T0" fmla="*/ 0 w 243"/>
                <a:gd name="T1" fmla="*/ 34 h 91"/>
                <a:gd name="T2" fmla="*/ 70 w 243"/>
                <a:gd name="T3" fmla="*/ 64 h 91"/>
                <a:gd name="T4" fmla="*/ 75 w 243"/>
                <a:gd name="T5" fmla="*/ 69 h 91"/>
                <a:gd name="T6" fmla="*/ 106 w 243"/>
                <a:gd name="T7" fmla="*/ 78 h 91"/>
                <a:gd name="T8" fmla="*/ 113 w 243"/>
                <a:gd name="T9" fmla="*/ 75 h 91"/>
                <a:gd name="T10" fmla="*/ 242 w 243"/>
                <a:gd name="T11" fmla="*/ 91 h 91"/>
                <a:gd name="T12" fmla="*/ 242 w 243"/>
                <a:gd name="T13" fmla="*/ 53 h 91"/>
                <a:gd name="T14" fmla="*/ 122 w 243"/>
                <a:gd name="T15" fmla="*/ 37 h 91"/>
                <a:gd name="T16" fmla="*/ 117 w 243"/>
                <a:gd name="T17" fmla="*/ 32 h 91"/>
                <a:gd name="T18" fmla="*/ 86 w 243"/>
                <a:gd name="T19" fmla="*/ 23 h 91"/>
                <a:gd name="T20" fmla="*/ 79 w 243"/>
                <a:gd name="T21" fmla="*/ 26 h 91"/>
                <a:gd name="T22" fmla="*/ 17 w 243"/>
                <a:gd name="T23" fmla="*/ 0 h 91"/>
                <a:gd name="T24" fmla="*/ 0 w 243"/>
                <a:gd name="T25" fmla="*/ 3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91">
                  <a:moveTo>
                    <a:pt x="0" y="34"/>
                  </a:moveTo>
                  <a:cubicBezTo>
                    <a:pt x="35" y="50"/>
                    <a:pt x="45" y="53"/>
                    <a:pt x="70" y="64"/>
                  </a:cubicBezTo>
                  <a:cubicBezTo>
                    <a:pt x="70" y="66"/>
                    <a:pt x="72" y="69"/>
                    <a:pt x="75" y="69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09" y="79"/>
                    <a:pt x="112" y="77"/>
                    <a:pt x="113" y="75"/>
                  </a:cubicBezTo>
                  <a:cubicBezTo>
                    <a:pt x="150" y="83"/>
                    <a:pt x="204" y="89"/>
                    <a:pt x="242" y="91"/>
                  </a:cubicBezTo>
                  <a:cubicBezTo>
                    <a:pt x="243" y="79"/>
                    <a:pt x="242" y="66"/>
                    <a:pt x="242" y="53"/>
                  </a:cubicBezTo>
                  <a:cubicBezTo>
                    <a:pt x="208" y="52"/>
                    <a:pt x="151" y="43"/>
                    <a:pt x="122" y="37"/>
                  </a:cubicBezTo>
                  <a:cubicBezTo>
                    <a:pt x="122" y="35"/>
                    <a:pt x="120" y="32"/>
                    <a:pt x="117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3" y="23"/>
                    <a:pt x="80" y="24"/>
                    <a:pt x="79" y="26"/>
                  </a:cubicBezTo>
                  <a:cubicBezTo>
                    <a:pt x="50" y="18"/>
                    <a:pt x="48" y="14"/>
                    <a:pt x="17" y="0"/>
                  </a:cubicBezTo>
                  <a:cubicBezTo>
                    <a:pt x="11" y="12"/>
                    <a:pt x="5" y="23"/>
                    <a:pt x="0" y="34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20">
              <a:extLst>
                <a:ext uri="{FF2B5EF4-FFF2-40B4-BE49-F238E27FC236}">
                  <a16:creationId xmlns:a16="http://schemas.microsoft.com/office/drawing/2014/main" id="{11A0994F-ACCB-4E97-991A-BF0669483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017588"/>
              <a:ext cx="365125" cy="212725"/>
            </a:xfrm>
            <a:custGeom>
              <a:avLst/>
              <a:gdLst>
                <a:gd name="T0" fmla="*/ 136 w 156"/>
                <a:gd name="T1" fmla="*/ 56 h 91"/>
                <a:gd name="T2" fmla="*/ 136 w 156"/>
                <a:gd name="T3" fmla="*/ 56 h 91"/>
                <a:gd name="T4" fmla="*/ 136 w 156"/>
                <a:gd name="T5" fmla="*/ 56 h 91"/>
                <a:gd name="T6" fmla="*/ 136 w 156"/>
                <a:gd name="T7" fmla="*/ 56 h 91"/>
                <a:gd name="T8" fmla="*/ 136 w 156"/>
                <a:gd name="T9" fmla="*/ 56 h 91"/>
                <a:gd name="T10" fmla="*/ 136 w 156"/>
                <a:gd name="T11" fmla="*/ 56 h 91"/>
                <a:gd name="T12" fmla="*/ 136 w 156"/>
                <a:gd name="T13" fmla="*/ 56 h 91"/>
                <a:gd name="T14" fmla="*/ 136 w 156"/>
                <a:gd name="T15" fmla="*/ 56 h 91"/>
                <a:gd name="T16" fmla="*/ 136 w 156"/>
                <a:gd name="T17" fmla="*/ 56 h 91"/>
                <a:gd name="T18" fmla="*/ 136 w 156"/>
                <a:gd name="T19" fmla="*/ 56 h 91"/>
                <a:gd name="T20" fmla="*/ 136 w 156"/>
                <a:gd name="T21" fmla="*/ 56 h 91"/>
                <a:gd name="T22" fmla="*/ 136 w 156"/>
                <a:gd name="T23" fmla="*/ 56 h 91"/>
                <a:gd name="T24" fmla="*/ 135 w 156"/>
                <a:gd name="T25" fmla="*/ 56 h 91"/>
                <a:gd name="T26" fmla="*/ 135 w 156"/>
                <a:gd name="T27" fmla="*/ 61 h 91"/>
                <a:gd name="T28" fmla="*/ 125 w 156"/>
                <a:gd name="T29" fmla="*/ 77 h 91"/>
                <a:gd name="T30" fmla="*/ 125 w 156"/>
                <a:gd name="T31" fmla="*/ 78 h 91"/>
                <a:gd name="T32" fmla="*/ 125 w 156"/>
                <a:gd name="T33" fmla="*/ 78 h 91"/>
                <a:gd name="T34" fmla="*/ 124 w 156"/>
                <a:gd name="T35" fmla="*/ 78 h 91"/>
                <a:gd name="T36" fmla="*/ 124 w 156"/>
                <a:gd name="T37" fmla="*/ 79 h 91"/>
                <a:gd name="T38" fmla="*/ 124 w 156"/>
                <a:gd name="T39" fmla="*/ 79 h 91"/>
                <a:gd name="T40" fmla="*/ 124 w 156"/>
                <a:gd name="T41" fmla="*/ 80 h 91"/>
                <a:gd name="T42" fmla="*/ 123 w 156"/>
                <a:gd name="T43" fmla="*/ 80 h 91"/>
                <a:gd name="T44" fmla="*/ 123 w 156"/>
                <a:gd name="T45" fmla="*/ 80 h 91"/>
                <a:gd name="T46" fmla="*/ 123 w 156"/>
                <a:gd name="T47" fmla="*/ 81 h 91"/>
                <a:gd name="T48" fmla="*/ 123 w 156"/>
                <a:gd name="T49" fmla="*/ 81 h 91"/>
                <a:gd name="T50" fmla="*/ 123 w 156"/>
                <a:gd name="T51" fmla="*/ 81 h 91"/>
                <a:gd name="T52" fmla="*/ 123 w 156"/>
                <a:gd name="T53" fmla="*/ 81 h 91"/>
                <a:gd name="T54" fmla="*/ 91 w 156"/>
                <a:gd name="T55" fmla="*/ 83 h 91"/>
                <a:gd name="T56" fmla="*/ 28 w 156"/>
                <a:gd name="T57" fmla="*/ 59 h 91"/>
                <a:gd name="T58" fmla="*/ 28 w 156"/>
                <a:gd name="T59" fmla="*/ 59 h 91"/>
                <a:gd name="T60" fmla="*/ 28 w 156"/>
                <a:gd name="T61" fmla="*/ 59 h 91"/>
                <a:gd name="T62" fmla="*/ 28 w 156"/>
                <a:gd name="T63" fmla="*/ 59 h 91"/>
                <a:gd name="T64" fmla="*/ 28 w 156"/>
                <a:gd name="T65" fmla="*/ 58 h 91"/>
                <a:gd name="T66" fmla="*/ 28 w 156"/>
                <a:gd name="T67" fmla="*/ 58 h 91"/>
                <a:gd name="T68" fmla="*/ 28 w 156"/>
                <a:gd name="T69" fmla="*/ 58 h 91"/>
                <a:gd name="T70" fmla="*/ 28 w 156"/>
                <a:gd name="T71" fmla="*/ 57 h 91"/>
                <a:gd name="T72" fmla="*/ 28 w 156"/>
                <a:gd name="T73" fmla="*/ 57 h 91"/>
                <a:gd name="T74" fmla="*/ 28 w 156"/>
                <a:gd name="T75" fmla="*/ 56 h 91"/>
                <a:gd name="T76" fmla="*/ 28 w 156"/>
                <a:gd name="T77" fmla="*/ 56 h 91"/>
                <a:gd name="T78" fmla="*/ 28 w 156"/>
                <a:gd name="T79" fmla="*/ 55 h 91"/>
                <a:gd name="T80" fmla="*/ 28 w 156"/>
                <a:gd name="T81" fmla="*/ 55 h 91"/>
                <a:gd name="T82" fmla="*/ 28 w 156"/>
                <a:gd name="T83" fmla="*/ 54 h 91"/>
                <a:gd name="T84" fmla="*/ 10 w 156"/>
                <a:gd name="T85" fmla="*/ 24 h 91"/>
                <a:gd name="T86" fmla="*/ 9 w 156"/>
                <a:gd name="T87" fmla="*/ 24 h 91"/>
                <a:gd name="T88" fmla="*/ 9 w 156"/>
                <a:gd name="T89" fmla="*/ 24 h 91"/>
                <a:gd name="T90" fmla="*/ 9 w 156"/>
                <a:gd name="T91" fmla="*/ 24 h 91"/>
                <a:gd name="T92" fmla="*/ 9 w 156"/>
                <a:gd name="T93" fmla="*/ 24 h 91"/>
                <a:gd name="T94" fmla="*/ 8 w 156"/>
                <a:gd name="T95" fmla="*/ 24 h 91"/>
                <a:gd name="T96" fmla="*/ 8 w 156"/>
                <a:gd name="T97" fmla="*/ 24 h 91"/>
                <a:gd name="T98" fmla="*/ 8 w 156"/>
                <a:gd name="T99" fmla="*/ 24 h 91"/>
                <a:gd name="T100" fmla="*/ 8 w 156"/>
                <a:gd name="T101" fmla="*/ 24 h 91"/>
                <a:gd name="T102" fmla="*/ 8 w 156"/>
                <a:gd name="T103" fmla="*/ 23 h 91"/>
                <a:gd name="T104" fmla="*/ 8 w 156"/>
                <a:gd name="T105" fmla="*/ 23 h 91"/>
                <a:gd name="T106" fmla="*/ 7 w 156"/>
                <a:gd name="T107" fmla="*/ 23 h 91"/>
                <a:gd name="T108" fmla="*/ 7 w 156"/>
                <a:gd name="T109" fmla="*/ 23 h 91"/>
                <a:gd name="T110" fmla="*/ 7 w 156"/>
                <a:gd name="T111" fmla="*/ 23 h 91"/>
                <a:gd name="T112" fmla="*/ 7 w 156"/>
                <a:gd name="T113" fmla="*/ 23 h 91"/>
                <a:gd name="T114" fmla="*/ 22 w 156"/>
                <a:gd name="T115" fmla="*/ 13 h 91"/>
                <a:gd name="T116" fmla="*/ 131 w 156"/>
                <a:gd name="T117" fmla="*/ 3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91">
                  <a:moveTo>
                    <a:pt x="156" y="43"/>
                  </a:moveTo>
                  <a:cubicBezTo>
                    <a:pt x="153" y="51"/>
                    <a:pt x="145" y="57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6" y="58"/>
                    <a:pt x="136" y="55"/>
                    <a:pt x="135" y="61"/>
                  </a:cubicBezTo>
                  <a:cubicBezTo>
                    <a:pt x="133" y="68"/>
                    <a:pt x="136" y="80"/>
                    <a:pt x="130" y="79"/>
                  </a:cubicBezTo>
                  <a:cubicBezTo>
                    <a:pt x="124" y="77"/>
                    <a:pt x="127" y="78"/>
                    <a:pt x="125" y="77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18" y="88"/>
                    <a:pt x="110" y="91"/>
                    <a:pt x="102" y="89"/>
                  </a:cubicBezTo>
                  <a:cubicBezTo>
                    <a:pt x="97" y="88"/>
                    <a:pt x="93" y="86"/>
                    <a:pt x="91" y="83"/>
                  </a:cubicBezTo>
                  <a:cubicBezTo>
                    <a:pt x="86" y="88"/>
                    <a:pt x="79" y="91"/>
                    <a:pt x="71" y="89"/>
                  </a:cubicBezTo>
                  <a:cubicBezTo>
                    <a:pt x="63" y="87"/>
                    <a:pt x="58" y="82"/>
                    <a:pt x="56" y="75"/>
                  </a:cubicBezTo>
                  <a:cubicBezTo>
                    <a:pt x="52" y="76"/>
                    <a:pt x="48" y="77"/>
                    <a:pt x="43" y="76"/>
                  </a:cubicBezTo>
                  <a:cubicBezTo>
                    <a:pt x="35" y="74"/>
                    <a:pt x="29" y="67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6" y="54"/>
                    <a:pt x="24" y="54"/>
                    <a:pt x="23" y="54"/>
                  </a:cubicBezTo>
                  <a:cubicBezTo>
                    <a:pt x="12" y="51"/>
                    <a:pt x="5" y="40"/>
                    <a:pt x="8" y="29"/>
                  </a:cubicBezTo>
                  <a:cubicBezTo>
                    <a:pt x="8" y="28"/>
                    <a:pt x="9" y="26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1"/>
                    <a:pt x="2" y="19"/>
                    <a:pt x="0" y="16"/>
                  </a:cubicBezTo>
                  <a:cubicBezTo>
                    <a:pt x="8" y="17"/>
                    <a:pt x="21" y="18"/>
                    <a:pt x="22" y="1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2" y="5"/>
                    <a:pt x="25" y="2"/>
                    <a:pt x="27" y="0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8" y="29"/>
                    <a:pt x="130" y="33"/>
                    <a:pt x="131" y="37"/>
                  </a:cubicBezTo>
                  <a:lnTo>
                    <a:pt x="156" y="43"/>
                  </a:ln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21">
              <a:extLst>
                <a:ext uri="{FF2B5EF4-FFF2-40B4-BE49-F238E27FC236}">
                  <a16:creationId xmlns:a16="http://schemas.microsoft.com/office/drawing/2014/main" id="{53987C85-D7DE-4637-87DF-6E59251DB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126" y="681038"/>
              <a:ext cx="381000" cy="381000"/>
            </a:xfrm>
            <a:custGeom>
              <a:avLst/>
              <a:gdLst>
                <a:gd name="T0" fmla="*/ 98 w 163"/>
                <a:gd name="T1" fmla="*/ 9 h 163"/>
                <a:gd name="T2" fmla="*/ 9 w 163"/>
                <a:gd name="T3" fmla="*/ 64 h 163"/>
                <a:gd name="T4" fmla="*/ 65 w 163"/>
                <a:gd name="T5" fmla="*/ 153 h 163"/>
                <a:gd name="T6" fmla="*/ 154 w 163"/>
                <a:gd name="T7" fmla="*/ 98 h 163"/>
                <a:gd name="T8" fmla="*/ 98 w 163"/>
                <a:gd name="T9" fmla="*/ 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63">
                  <a:moveTo>
                    <a:pt x="98" y="9"/>
                  </a:moveTo>
                  <a:cubicBezTo>
                    <a:pt x="58" y="0"/>
                    <a:pt x="19" y="24"/>
                    <a:pt x="9" y="64"/>
                  </a:cubicBezTo>
                  <a:cubicBezTo>
                    <a:pt x="0" y="104"/>
                    <a:pt x="25" y="144"/>
                    <a:pt x="65" y="153"/>
                  </a:cubicBezTo>
                  <a:cubicBezTo>
                    <a:pt x="105" y="163"/>
                    <a:pt x="144" y="138"/>
                    <a:pt x="154" y="98"/>
                  </a:cubicBezTo>
                  <a:cubicBezTo>
                    <a:pt x="163" y="58"/>
                    <a:pt x="138" y="18"/>
                    <a:pt x="98" y="9"/>
                  </a:cubicBezTo>
                  <a:close/>
                </a:path>
              </a:pathLst>
            </a:custGeom>
            <a:solidFill>
              <a:srgbClr val="F8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22">
              <a:extLst>
                <a:ext uri="{FF2B5EF4-FFF2-40B4-BE49-F238E27FC236}">
                  <a16:creationId xmlns:a16="http://schemas.microsoft.com/office/drawing/2014/main" id="{71C00EA3-AEE5-4A2C-B40A-7FAA3F1DB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888" y="536575"/>
              <a:ext cx="160338" cy="158750"/>
            </a:xfrm>
            <a:custGeom>
              <a:avLst/>
              <a:gdLst>
                <a:gd name="T0" fmla="*/ 50 w 68"/>
                <a:gd name="T1" fmla="*/ 8 h 68"/>
                <a:gd name="T2" fmla="*/ 8 w 68"/>
                <a:gd name="T3" fmla="*/ 18 h 68"/>
                <a:gd name="T4" fmla="*/ 18 w 68"/>
                <a:gd name="T5" fmla="*/ 59 h 68"/>
                <a:gd name="T6" fmla="*/ 60 w 68"/>
                <a:gd name="T7" fmla="*/ 50 h 68"/>
                <a:gd name="T8" fmla="*/ 50 w 68"/>
                <a:gd name="T9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50" y="8"/>
                  </a:moveTo>
                  <a:cubicBezTo>
                    <a:pt x="36" y="0"/>
                    <a:pt x="17" y="4"/>
                    <a:pt x="8" y="18"/>
                  </a:cubicBezTo>
                  <a:cubicBezTo>
                    <a:pt x="0" y="32"/>
                    <a:pt x="4" y="51"/>
                    <a:pt x="18" y="59"/>
                  </a:cubicBezTo>
                  <a:cubicBezTo>
                    <a:pt x="32" y="68"/>
                    <a:pt x="51" y="64"/>
                    <a:pt x="60" y="50"/>
                  </a:cubicBezTo>
                  <a:cubicBezTo>
                    <a:pt x="68" y="35"/>
                    <a:pt x="64" y="17"/>
                    <a:pt x="5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3">
              <a:extLst>
                <a:ext uri="{FF2B5EF4-FFF2-40B4-BE49-F238E27FC236}">
                  <a16:creationId xmlns:a16="http://schemas.microsoft.com/office/drawing/2014/main" id="{E8D67C16-E2F0-4EAD-847F-DE1833E6A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596900"/>
              <a:ext cx="123825" cy="95250"/>
            </a:xfrm>
            <a:custGeom>
              <a:avLst/>
              <a:gdLst>
                <a:gd name="T0" fmla="*/ 4 w 53"/>
                <a:gd name="T1" fmla="*/ 0 h 41"/>
                <a:gd name="T2" fmla="*/ 17 w 53"/>
                <a:gd name="T3" fmla="*/ 33 h 41"/>
                <a:gd name="T4" fmla="*/ 53 w 53"/>
                <a:gd name="T5" fmla="*/ 30 h 41"/>
                <a:gd name="T6" fmla="*/ 30 w 53"/>
                <a:gd name="T7" fmla="*/ 12 h 41"/>
                <a:gd name="T8" fmla="*/ 4 w 53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1">
                  <a:moveTo>
                    <a:pt x="4" y="0"/>
                  </a:moveTo>
                  <a:cubicBezTo>
                    <a:pt x="0" y="12"/>
                    <a:pt x="6" y="26"/>
                    <a:pt x="17" y="33"/>
                  </a:cubicBezTo>
                  <a:cubicBezTo>
                    <a:pt x="29" y="41"/>
                    <a:pt x="43" y="39"/>
                    <a:pt x="53" y="30"/>
                  </a:cubicBezTo>
                  <a:cubicBezTo>
                    <a:pt x="46" y="23"/>
                    <a:pt x="39" y="17"/>
                    <a:pt x="30" y="12"/>
                  </a:cubicBezTo>
                  <a:cubicBezTo>
                    <a:pt x="22" y="7"/>
                    <a:pt x="13" y="3"/>
                    <a:pt x="4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24">
              <a:extLst>
                <a:ext uri="{FF2B5EF4-FFF2-40B4-BE49-F238E27FC236}">
                  <a16:creationId xmlns:a16="http://schemas.microsoft.com/office/drawing/2014/main" id="{52B9990C-E984-4F0F-AD45-F75F28DDB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581025"/>
              <a:ext cx="409575" cy="292100"/>
            </a:xfrm>
            <a:custGeom>
              <a:avLst/>
              <a:gdLst>
                <a:gd name="T0" fmla="*/ 106 w 175"/>
                <a:gd name="T1" fmla="*/ 13 h 125"/>
                <a:gd name="T2" fmla="*/ 2 w 175"/>
                <a:gd name="T3" fmla="*/ 69 h 125"/>
                <a:gd name="T4" fmla="*/ 0 w 175"/>
                <a:gd name="T5" fmla="*/ 78 h 125"/>
                <a:gd name="T6" fmla="*/ 160 w 175"/>
                <a:gd name="T7" fmla="*/ 125 h 125"/>
                <a:gd name="T8" fmla="*/ 162 w 175"/>
                <a:gd name="T9" fmla="*/ 117 h 125"/>
                <a:gd name="T10" fmla="*/ 106 w 175"/>
                <a:gd name="T11" fmla="*/ 1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25">
                  <a:moveTo>
                    <a:pt x="106" y="13"/>
                  </a:moveTo>
                  <a:cubicBezTo>
                    <a:pt x="62" y="0"/>
                    <a:pt x="15" y="25"/>
                    <a:pt x="2" y="69"/>
                  </a:cubicBezTo>
                  <a:cubicBezTo>
                    <a:pt x="1" y="72"/>
                    <a:pt x="1" y="75"/>
                    <a:pt x="0" y="78"/>
                  </a:cubicBezTo>
                  <a:cubicBezTo>
                    <a:pt x="54" y="83"/>
                    <a:pt x="112" y="100"/>
                    <a:pt x="160" y="125"/>
                  </a:cubicBezTo>
                  <a:cubicBezTo>
                    <a:pt x="161" y="122"/>
                    <a:pt x="161" y="120"/>
                    <a:pt x="162" y="117"/>
                  </a:cubicBezTo>
                  <a:cubicBezTo>
                    <a:pt x="175" y="73"/>
                    <a:pt x="150" y="26"/>
                    <a:pt x="106" y="13"/>
                  </a:cubicBez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5">
              <a:extLst>
                <a:ext uri="{FF2B5EF4-FFF2-40B4-BE49-F238E27FC236}">
                  <a16:creationId xmlns:a16="http://schemas.microsoft.com/office/drawing/2014/main" id="{6DB46C2F-BDE8-4D5C-944C-8F5444A7A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641350"/>
              <a:ext cx="390525" cy="223838"/>
            </a:xfrm>
            <a:custGeom>
              <a:avLst/>
              <a:gdLst>
                <a:gd name="T0" fmla="*/ 32 w 167"/>
                <a:gd name="T1" fmla="*/ 0 h 96"/>
                <a:gd name="T2" fmla="*/ 1 w 167"/>
                <a:gd name="T3" fmla="*/ 43 h 96"/>
                <a:gd name="T4" fmla="*/ 0 w 167"/>
                <a:gd name="T5" fmla="*/ 49 h 96"/>
                <a:gd name="T6" fmla="*/ 3 w 167"/>
                <a:gd name="T7" fmla="*/ 49 h 96"/>
                <a:gd name="T8" fmla="*/ 157 w 167"/>
                <a:gd name="T9" fmla="*/ 95 h 96"/>
                <a:gd name="T10" fmla="*/ 159 w 167"/>
                <a:gd name="T11" fmla="*/ 96 h 96"/>
                <a:gd name="T12" fmla="*/ 161 w 167"/>
                <a:gd name="T13" fmla="*/ 91 h 96"/>
                <a:gd name="T14" fmla="*/ 159 w 167"/>
                <a:gd name="T15" fmla="*/ 38 h 96"/>
                <a:gd name="T16" fmla="*/ 32 w 167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96">
                  <a:moveTo>
                    <a:pt x="32" y="0"/>
                  </a:moveTo>
                  <a:cubicBezTo>
                    <a:pt x="18" y="10"/>
                    <a:pt x="7" y="25"/>
                    <a:pt x="1" y="43"/>
                  </a:cubicBezTo>
                  <a:cubicBezTo>
                    <a:pt x="1" y="45"/>
                    <a:pt x="0" y="47"/>
                    <a:pt x="0" y="49"/>
                  </a:cubicBezTo>
                  <a:cubicBezTo>
                    <a:pt x="1" y="49"/>
                    <a:pt x="2" y="49"/>
                    <a:pt x="3" y="49"/>
                  </a:cubicBezTo>
                  <a:cubicBezTo>
                    <a:pt x="54" y="45"/>
                    <a:pt x="125" y="70"/>
                    <a:pt x="157" y="95"/>
                  </a:cubicBezTo>
                  <a:cubicBezTo>
                    <a:pt x="158" y="95"/>
                    <a:pt x="159" y="96"/>
                    <a:pt x="159" y="96"/>
                  </a:cubicBezTo>
                  <a:cubicBezTo>
                    <a:pt x="160" y="95"/>
                    <a:pt x="161" y="93"/>
                    <a:pt x="161" y="91"/>
                  </a:cubicBezTo>
                  <a:cubicBezTo>
                    <a:pt x="167" y="73"/>
                    <a:pt x="166" y="54"/>
                    <a:pt x="159" y="38"/>
                  </a:cubicBezTo>
                  <a:cubicBezTo>
                    <a:pt x="123" y="14"/>
                    <a:pt x="74" y="0"/>
                    <a:pt x="32" y="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26">
              <a:extLst>
                <a:ext uri="{FF2B5EF4-FFF2-40B4-BE49-F238E27FC236}">
                  <a16:creationId xmlns:a16="http://schemas.microsoft.com/office/drawing/2014/main" id="{D468F586-762B-42BA-BDD7-5739ABB67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808038"/>
              <a:ext cx="23813" cy="36513"/>
            </a:xfrm>
            <a:custGeom>
              <a:avLst/>
              <a:gdLst>
                <a:gd name="T0" fmla="*/ 7 w 10"/>
                <a:gd name="T1" fmla="*/ 1 h 16"/>
                <a:gd name="T2" fmla="*/ 1 w 10"/>
                <a:gd name="T3" fmla="*/ 7 h 16"/>
                <a:gd name="T4" fmla="*/ 3 w 10"/>
                <a:gd name="T5" fmla="*/ 16 h 16"/>
                <a:gd name="T6" fmla="*/ 9 w 10"/>
                <a:gd name="T7" fmla="*/ 9 h 16"/>
                <a:gd name="T8" fmla="*/ 7 w 10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7" y="1"/>
                  </a:moveTo>
                  <a:cubicBezTo>
                    <a:pt x="5" y="0"/>
                    <a:pt x="2" y="3"/>
                    <a:pt x="1" y="7"/>
                  </a:cubicBezTo>
                  <a:cubicBezTo>
                    <a:pt x="0" y="11"/>
                    <a:pt x="1" y="15"/>
                    <a:pt x="3" y="16"/>
                  </a:cubicBezTo>
                  <a:cubicBezTo>
                    <a:pt x="5" y="16"/>
                    <a:pt x="8" y="13"/>
                    <a:pt x="9" y="9"/>
                  </a:cubicBezTo>
                  <a:cubicBezTo>
                    <a:pt x="10" y="5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7">
              <a:extLst>
                <a:ext uri="{FF2B5EF4-FFF2-40B4-BE49-F238E27FC236}">
                  <a16:creationId xmlns:a16="http://schemas.microsoft.com/office/drawing/2014/main" id="{C6E1F442-2C54-42A9-A17B-0B2B9FC7E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835025"/>
              <a:ext cx="22225" cy="38100"/>
            </a:xfrm>
            <a:custGeom>
              <a:avLst/>
              <a:gdLst>
                <a:gd name="T0" fmla="*/ 6 w 9"/>
                <a:gd name="T1" fmla="*/ 1 h 16"/>
                <a:gd name="T2" fmla="*/ 1 w 9"/>
                <a:gd name="T3" fmla="*/ 7 h 16"/>
                <a:gd name="T4" fmla="*/ 3 w 9"/>
                <a:gd name="T5" fmla="*/ 15 h 16"/>
                <a:gd name="T6" fmla="*/ 8 w 9"/>
                <a:gd name="T7" fmla="*/ 9 h 16"/>
                <a:gd name="T8" fmla="*/ 6 w 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1"/>
                  </a:moveTo>
                  <a:cubicBezTo>
                    <a:pt x="4" y="0"/>
                    <a:pt x="2" y="3"/>
                    <a:pt x="1" y="7"/>
                  </a:cubicBezTo>
                  <a:cubicBezTo>
                    <a:pt x="0" y="11"/>
                    <a:pt x="1" y="15"/>
                    <a:pt x="3" y="15"/>
                  </a:cubicBezTo>
                  <a:cubicBezTo>
                    <a:pt x="5" y="16"/>
                    <a:pt x="7" y="13"/>
                    <a:pt x="8" y="9"/>
                  </a:cubicBezTo>
                  <a:cubicBezTo>
                    <a:pt x="9" y="5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28">
              <a:extLst>
                <a:ext uri="{FF2B5EF4-FFF2-40B4-BE49-F238E27FC236}">
                  <a16:creationId xmlns:a16="http://schemas.microsoft.com/office/drawing/2014/main" id="{54492BE3-428F-46E2-8E76-870219DE9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803275"/>
              <a:ext cx="465138" cy="396875"/>
            </a:xfrm>
            <a:custGeom>
              <a:avLst/>
              <a:gdLst>
                <a:gd name="T0" fmla="*/ 161 w 199"/>
                <a:gd name="T1" fmla="*/ 72 h 170"/>
                <a:gd name="T2" fmla="*/ 173 w 199"/>
                <a:gd name="T3" fmla="*/ 74 h 170"/>
                <a:gd name="T4" fmla="*/ 181 w 199"/>
                <a:gd name="T5" fmla="*/ 35 h 170"/>
                <a:gd name="T6" fmla="*/ 197 w 199"/>
                <a:gd name="T7" fmla="*/ 59 h 170"/>
                <a:gd name="T8" fmla="*/ 187 w 199"/>
                <a:gd name="T9" fmla="*/ 72 h 170"/>
                <a:gd name="T10" fmla="*/ 193 w 199"/>
                <a:gd name="T11" fmla="*/ 92 h 170"/>
                <a:gd name="T12" fmla="*/ 179 w 199"/>
                <a:gd name="T13" fmla="*/ 107 h 170"/>
                <a:gd name="T14" fmla="*/ 181 w 199"/>
                <a:gd name="T15" fmla="*/ 121 h 170"/>
                <a:gd name="T16" fmla="*/ 160 w 199"/>
                <a:gd name="T17" fmla="*/ 137 h 170"/>
                <a:gd name="T18" fmla="*/ 159 w 199"/>
                <a:gd name="T19" fmla="*/ 142 h 170"/>
                <a:gd name="T20" fmla="*/ 135 w 199"/>
                <a:gd name="T21" fmla="*/ 157 h 170"/>
                <a:gd name="T22" fmla="*/ 130 w 199"/>
                <a:gd name="T23" fmla="*/ 155 h 170"/>
                <a:gd name="T24" fmla="*/ 107 w 199"/>
                <a:gd name="T25" fmla="*/ 168 h 170"/>
                <a:gd name="T26" fmla="*/ 96 w 199"/>
                <a:gd name="T27" fmla="*/ 161 h 170"/>
                <a:gd name="T28" fmla="*/ 76 w 199"/>
                <a:gd name="T29" fmla="*/ 168 h 170"/>
                <a:gd name="T30" fmla="*/ 61 w 199"/>
                <a:gd name="T31" fmla="*/ 153 h 170"/>
                <a:gd name="T32" fmla="*/ 49 w 199"/>
                <a:gd name="T33" fmla="*/ 155 h 170"/>
                <a:gd name="T34" fmla="*/ 33 w 199"/>
                <a:gd name="T35" fmla="*/ 133 h 170"/>
                <a:gd name="T36" fmla="*/ 28 w 199"/>
                <a:gd name="T37" fmla="*/ 132 h 170"/>
                <a:gd name="T38" fmla="*/ 13 w 199"/>
                <a:gd name="T39" fmla="*/ 108 h 170"/>
                <a:gd name="T40" fmla="*/ 15 w 199"/>
                <a:gd name="T41" fmla="*/ 103 h 170"/>
                <a:gd name="T42" fmla="*/ 3 w 199"/>
                <a:gd name="T43" fmla="*/ 80 h 170"/>
                <a:gd name="T44" fmla="*/ 11 w 199"/>
                <a:gd name="T45" fmla="*/ 68 h 170"/>
                <a:gd name="T46" fmla="*/ 5 w 199"/>
                <a:gd name="T47" fmla="*/ 48 h 170"/>
                <a:gd name="T48" fmla="*/ 19 w 199"/>
                <a:gd name="T49" fmla="*/ 33 h 170"/>
                <a:gd name="T50" fmla="*/ 16 w 199"/>
                <a:gd name="T51" fmla="*/ 17 h 170"/>
                <a:gd name="T52" fmla="*/ 40 w 199"/>
                <a:gd name="T53" fmla="*/ 2 h 170"/>
                <a:gd name="T54" fmla="*/ 31 w 199"/>
                <a:gd name="T55" fmla="*/ 41 h 170"/>
                <a:gd name="T56" fmla="*/ 42 w 199"/>
                <a:gd name="T57" fmla="*/ 44 h 170"/>
                <a:gd name="T58" fmla="*/ 161 w 199"/>
                <a:gd name="T59" fmla="*/ 7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9" h="170">
                  <a:moveTo>
                    <a:pt x="161" y="72"/>
                  </a:moveTo>
                  <a:cubicBezTo>
                    <a:pt x="173" y="74"/>
                    <a:pt x="173" y="74"/>
                    <a:pt x="173" y="74"/>
                  </a:cubicBezTo>
                  <a:cubicBezTo>
                    <a:pt x="177" y="66"/>
                    <a:pt x="180" y="62"/>
                    <a:pt x="181" y="35"/>
                  </a:cubicBezTo>
                  <a:cubicBezTo>
                    <a:pt x="192" y="37"/>
                    <a:pt x="199" y="51"/>
                    <a:pt x="197" y="59"/>
                  </a:cubicBezTo>
                  <a:cubicBezTo>
                    <a:pt x="195" y="68"/>
                    <a:pt x="192" y="70"/>
                    <a:pt x="187" y="72"/>
                  </a:cubicBezTo>
                  <a:cubicBezTo>
                    <a:pt x="192" y="77"/>
                    <a:pt x="195" y="85"/>
                    <a:pt x="193" y="92"/>
                  </a:cubicBezTo>
                  <a:cubicBezTo>
                    <a:pt x="192" y="99"/>
                    <a:pt x="186" y="105"/>
                    <a:pt x="179" y="107"/>
                  </a:cubicBezTo>
                  <a:cubicBezTo>
                    <a:pt x="181" y="111"/>
                    <a:pt x="182" y="116"/>
                    <a:pt x="181" y="121"/>
                  </a:cubicBezTo>
                  <a:cubicBezTo>
                    <a:pt x="179" y="131"/>
                    <a:pt x="170" y="138"/>
                    <a:pt x="160" y="137"/>
                  </a:cubicBezTo>
                  <a:cubicBezTo>
                    <a:pt x="160" y="139"/>
                    <a:pt x="160" y="140"/>
                    <a:pt x="159" y="142"/>
                  </a:cubicBezTo>
                  <a:cubicBezTo>
                    <a:pt x="157" y="153"/>
                    <a:pt x="146" y="160"/>
                    <a:pt x="135" y="157"/>
                  </a:cubicBezTo>
                  <a:cubicBezTo>
                    <a:pt x="133" y="157"/>
                    <a:pt x="132" y="156"/>
                    <a:pt x="130" y="155"/>
                  </a:cubicBezTo>
                  <a:cubicBezTo>
                    <a:pt x="127" y="165"/>
                    <a:pt x="117" y="170"/>
                    <a:pt x="107" y="168"/>
                  </a:cubicBezTo>
                  <a:cubicBezTo>
                    <a:pt x="102" y="167"/>
                    <a:pt x="99" y="165"/>
                    <a:pt x="96" y="161"/>
                  </a:cubicBezTo>
                  <a:cubicBezTo>
                    <a:pt x="91" y="167"/>
                    <a:pt x="84" y="170"/>
                    <a:pt x="76" y="168"/>
                  </a:cubicBezTo>
                  <a:cubicBezTo>
                    <a:pt x="69" y="166"/>
                    <a:pt x="63" y="160"/>
                    <a:pt x="61" y="153"/>
                  </a:cubicBezTo>
                  <a:cubicBezTo>
                    <a:pt x="57" y="155"/>
                    <a:pt x="53" y="156"/>
                    <a:pt x="49" y="155"/>
                  </a:cubicBezTo>
                  <a:cubicBezTo>
                    <a:pt x="39" y="152"/>
                    <a:pt x="32" y="143"/>
                    <a:pt x="33" y="133"/>
                  </a:cubicBezTo>
                  <a:cubicBezTo>
                    <a:pt x="31" y="133"/>
                    <a:pt x="30" y="133"/>
                    <a:pt x="28" y="132"/>
                  </a:cubicBezTo>
                  <a:cubicBezTo>
                    <a:pt x="17" y="130"/>
                    <a:pt x="10" y="119"/>
                    <a:pt x="13" y="108"/>
                  </a:cubicBezTo>
                  <a:cubicBezTo>
                    <a:pt x="13" y="106"/>
                    <a:pt x="14" y="105"/>
                    <a:pt x="15" y="103"/>
                  </a:cubicBezTo>
                  <a:cubicBezTo>
                    <a:pt x="6" y="99"/>
                    <a:pt x="0" y="90"/>
                    <a:pt x="3" y="80"/>
                  </a:cubicBezTo>
                  <a:cubicBezTo>
                    <a:pt x="4" y="75"/>
                    <a:pt x="7" y="70"/>
                    <a:pt x="11" y="68"/>
                  </a:cubicBezTo>
                  <a:cubicBezTo>
                    <a:pt x="6" y="63"/>
                    <a:pt x="3" y="55"/>
                    <a:pt x="5" y="48"/>
                  </a:cubicBezTo>
                  <a:cubicBezTo>
                    <a:pt x="6" y="40"/>
                    <a:pt x="12" y="35"/>
                    <a:pt x="19" y="33"/>
                  </a:cubicBezTo>
                  <a:cubicBezTo>
                    <a:pt x="16" y="29"/>
                    <a:pt x="15" y="23"/>
                    <a:pt x="16" y="17"/>
                  </a:cubicBezTo>
                  <a:cubicBezTo>
                    <a:pt x="19" y="6"/>
                    <a:pt x="29" y="0"/>
                    <a:pt x="40" y="2"/>
                  </a:cubicBezTo>
                  <a:cubicBezTo>
                    <a:pt x="36" y="15"/>
                    <a:pt x="33" y="29"/>
                    <a:pt x="31" y="41"/>
                  </a:cubicBezTo>
                  <a:cubicBezTo>
                    <a:pt x="42" y="44"/>
                    <a:pt x="42" y="44"/>
                    <a:pt x="42" y="44"/>
                  </a:cubicBezTo>
                  <a:lnTo>
                    <a:pt x="161" y="7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29">
              <a:extLst>
                <a:ext uri="{FF2B5EF4-FFF2-40B4-BE49-F238E27FC236}">
                  <a16:creationId xmlns:a16="http://schemas.microsoft.com/office/drawing/2014/main" id="{49A01198-7CE6-402B-98D3-5273182F1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6" y="785813"/>
              <a:ext cx="461963" cy="377825"/>
            </a:xfrm>
            <a:custGeom>
              <a:avLst/>
              <a:gdLst>
                <a:gd name="T0" fmla="*/ 161 w 197"/>
                <a:gd name="T1" fmla="*/ 69 h 161"/>
                <a:gd name="T2" fmla="*/ 172 w 197"/>
                <a:gd name="T3" fmla="*/ 72 h 161"/>
                <a:gd name="T4" fmla="*/ 180 w 197"/>
                <a:gd name="T5" fmla="*/ 35 h 161"/>
                <a:gd name="T6" fmla="*/ 196 w 197"/>
                <a:gd name="T7" fmla="*/ 58 h 161"/>
                <a:gd name="T8" fmla="*/ 186 w 197"/>
                <a:gd name="T9" fmla="*/ 70 h 161"/>
                <a:gd name="T10" fmla="*/ 193 w 197"/>
                <a:gd name="T11" fmla="*/ 89 h 161"/>
                <a:gd name="T12" fmla="*/ 179 w 197"/>
                <a:gd name="T13" fmla="*/ 102 h 161"/>
                <a:gd name="T14" fmla="*/ 181 w 197"/>
                <a:gd name="T15" fmla="*/ 116 h 161"/>
                <a:gd name="T16" fmla="*/ 160 w 197"/>
                <a:gd name="T17" fmla="*/ 130 h 161"/>
                <a:gd name="T18" fmla="*/ 160 w 197"/>
                <a:gd name="T19" fmla="*/ 135 h 161"/>
                <a:gd name="T20" fmla="*/ 136 w 197"/>
                <a:gd name="T21" fmla="*/ 149 h 161"/>
                <a:gd name="T22" fmla="*/ 131 w 197"/>
                <a:gd name="T23" fmla="*/ 147 h 161"/>
                <a:gd name="T24" fmla="*/ 108 w 197"/>
                <a:gd name="T25" fmla="*/ 159 h 161"/>
                <a:gd name="T26" fmla="*/ 97 w 197"/>
                <a:gd name="T27" fmla="*/ 152 h 161"/>
                <a:gd name="T28" fmla="*/ 77 w 197"/>
                <a:gd name="T29" fmla="*/ 158 h 161"/>
                <a:gd name="T30" fmla="*/ 62 w 197"/>
                <a:gd name="T31" fmla="*/ 144 h 161"/>
                <a:gd name="T32" fmla="*/ 49 w 197"/>
                <a:gd name="T33" fmla="*/ 145 h 161"/>
                <a:gd name="T34" fmla="*/ 34 w 197"/>
                <a:gd name="T35" fmla="*/ 124 h 161"/>
                <a:gd name="T36" fmla="*/ 28 w 197"/>
                <a:gd name="T37" fmla="*/ 124 h 161"/>
                <a:gd name="T38" fmla="*/ 13 w 197"/>
                <a:gd name="T39" fmla="*/ 101 h 161"/>
                <a:gd name="T40" fmla="*/ 15 w 197"/>
                <a:gd name="T41" fmla="*/ 96 h 161"/>
                <a:gd name="T42" fmla="*/ 2 w 197"/>
                <a:gd name="T43" fmla="*/ 74 h 161"/>
                <a:gd name="T44" fmla="*/ 11 w 197"/>
                <a:gd name="T45" fmla="*/ 63 h 161"/>
                <a:gd name="T46" fmla="*/ 4 w 197"/>
                <a:gd name="T47" fmla="*/ 44 h 161"/>
                <a:gd name="T48" fmla="*/ 18 w 197"/>
                <a:gd name="T49" fmla="*/ 31 h 161"/>
                <a:gd name="T50" fmla="*/ 15 w 197"/>
                <a:gd name="T51" fmla="*/ 16 h 161"/>
                <a:gd name="T52" fmla="*/ 39 w 197"/>
                <a:gd name="T53" fmla="*/ 2 h 161"/>
                <a:gd name="T54" fmla="*/ 30 w 197"/>
                <a:gd name="T55" fmla="*/ 39 h 161"/>
                <a:gd name="T56" fmla="*/ 42 w 197"/>
                <a:gd name="T57" fmla="*/ 41 h 161"/>
                <a:gd name="T58" fmla="*/ 161 w 197"/>
                <a:gd name="T59" fmla="*/ 6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161">
                  <a:moveTo>
                    <a:pt x="161" y="69"/>
                  </a:moveTo>
                  <a:cubicBezTo>
                    <a:pt x="172" y="72"/>
                    <a:pt x="172" y="72"/>
                    <a:pt x="172" y="72"/>
                  </a:cubicBezTo>
                  <a:cubicBezTo>
                    <a:pt x="176" y="64"/>
                    <a:pt x="179" y="60"/>
                    <a:pt x="180" y="35"/>
                  </a:cubicBezTo>
                  <a:cubicBezTo>
                    <a:pt x="191" y="37"/>
                    <a:pt x="197" y="50"/>
                    <a:pt x="196" y="58"/>
                  </a:cubicBezTo>
                  <a:cubicBezTo>
                    <a:pt x="194" y="66"/>
                    <a:pt x="191" y="68"/>
                    <a:pt x="186" y="70"/>
                  </a:cubicBezTo>
                  <a:cubicBezTo>
                    <a:pt x="192" y="74"/>
                    <a:pt x="194" y="82"/>
                    <a:pt x="193" y="89"/>
                  </a:cubicBezTo>
                  <a:cubicBezTo>
                    <a:pt x="191" y="95"/>
                    <a:pt x="186" y="101"/>
                    <a:pt x="179" y="102"/>
                  </a:cubicBezTo>
                  <a:cubicBezTo>
                    <a:pt x="181" y="106"/>
                    <a:pt x="182" y="111"/>
                    <a:pt x="181" y="116"/>
                  </a:cubicBezTo>
                  <a:cubicBezTo>
                    <a:pt x="179" y="125"/>
                    <a:pt x="170" y="131"/>
                    <a:pt x="160" y="130"/>
                  </a:cubicBezTo>
                  <a:cubicBezTo>
                    <a:pt x="160" y="132"/>
                    <a:pt x="160" y="134"/>
                    <a:pt x="160" y="135"/>
                  </a:cubicBezTo>
                  <a:cubicBezTo>
                    <a:pt x="157" y="145"/>
                    <a:pt x="147" y="151"/>
                    <a:pt x="136" y="149"/>
                  </a:cubicBezTo>
                  <a:cubicBezTo>
                    <a:pt x="134" y="148"/>
                    <a:pt x="132" y="148"/>
                    <a:pt x="131" y="147"/>
                  </a:cubicBezTo>
                  <a:cubicBezTo>
                    <a:pt x="128" y="156"/>
                    <a:pt x="118" y="161"/>
                    <a:pt x="108" y="159"/>
                  </a:cubicBezTo>
                  <a:cubicBezTo>
                    <a:pt x="103" y="158"/>
                    <a:pt x="99" y="155"/>
                    <a:pt x="97" y="152"/>
                  </a:cubicBezTo>
                  <a:cubicBezTo>
                    <a:pt x="92" y="157"/>
                    <a:pt x="85" y="160"/>
                    <a:pt x="77" y="158"/>
                  </a:cubicBezTo>
                  <a:cubicBezTo>
                    <a:pt x="70" y="156"/>
                    <a:pt x="64" y="151"/>
                    <a:pt x="62" y="144"/>
                  </a:cubicBezTo>
                  <a:cubicBezTo>
                    <a:pt x="58" y="146"/>
                    <a:pt x="54" y="146"/>
                    <a:pt x="49" y="145"/>
                  </a:cubicBezTo>
                  <a:cubicBezTo>
                    <a:pt x="39" y="143"/>
                    <a:pt x="33" y="134"/>
                    <a:pt x="34" y="124"/>
                  </a:cubicBezTo>
                  <a:cubicBezTo>
                    <a:pt x="32" y="124"/>
                    <a:pt x="30" y="124"/>
                    <a:pt x="28" y="124"/>
                  </a:cubicBezTo>
                  <a:cubicBezTo>
                    <a:pt x="18" y="121"/>
                    <a:pt x="11" y="111"/>
                    <a:pt x="13" y="101"/>
                  </a:cubicBezTo>
                  <a:cubicBezTo>
                    <a:pt x="14" y="99"/>
                    <a:pt x="14" y="98"/>
                    <a:pt x="15" y="96"/>
                  </a:cubicBezTo>
                  <a:cubicBezTo>
                    <a:pt x="6" y="93"/>
                    <a:pt x="0" y="83"/>
                    <a:pt x="2" y="74"/>
                  </a:cubicBezTo>
                  <a:cubicBezTo>
                    <a:pt x="4" y="69"/>
                    <a:pt x="7" y="65"/>
                    <a:pt x="11" y="63"/>
                  </a:cubicBezTo>
                  <a:cubicBezTo>
                    <a:pt x="5" y="58"/>
                    <a:pt x="2" y="51"/>
                    <a:pt x="4" y="44"/>
                  </a:cubicBezTo>
                  <a:cubicBezTo>
                    <a:pt x="6" y="37"/>
                    <a:pt x="11" y="32"/>
                    <a:pt x="18" y="31"/>
                  </a:cubicBezTo>
                  <a:cubicBezTo>
                    <a:pt x="15" y="26"/>
                    <a:pt x="14" y="21"/>
                    <a:pt x="15" y="16"/>
                  </a:cubicBezTo>
                  <a:cubicBezTo>
                    <a:pt x="17" y="6"/>
                    <a:pt x="28" y="0"/>
                    <a:pt x="39" y="2"/>
                  </a:cubicBezTo>
                  <a:cubicBezTo>
                    <a:pt x="35" y="14"/>
                    <a:pt x="32" y="27"/>
                    <a:pt x="30" y="39"/>
                  </a:cubicBezTo>
                  <a:cubicBezTo>
                    <a:pt x="42" y="41"/>
                    <a:pt x="42" y="41"/>
                    <a:pt x="42" y="41"/>
                  </a:cubicBezTo>
                  <a:lnTo>
                    <a:pt x="16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30">
              <a:extLst>
                <a:ext uri="{FF2B5EF4-FFF2-40B4-BE49-F238E27FC236}">
                  <a16:creationId xmlns:a16="http://schemas.microsoft.com/office/drawing/2014/main" id="{BB4F9009-ED8C-4579-9C42-28732DA2A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9713" y="874713"/>
              <a:ext cx="174625" cy="150813"/>
            </a:xfrm>
            <a:custGeom>
              <a:avLst/>
              <a:gdLst>
                <a:gd name="T0" fmla="*/ 75 w 75"/>
                <a:gd name="T1" fmla="*/ 12 h 64"/>
                <a:gd name="T2" fmla="*/ 13 w 75"/>
                <a:gd name="T3" fmla="*/ 43 h 64"/>
                <a:gd name="T4" fmla="*/ 17 w 75"/>
                <a:gd name="T5" fmla="*/ 6 h 64"/>
                <a:gd name="T6" fmla="*/ 75 w 75"/>
                <a:gd name="T7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64">
                  <a:moveTo>
                    <a:pt x="75" y="12"/>
                  </a:moveTo>
                  <a:cubicBezTo>
                    <a:pt x="70" y="53"/>
                    <a:pt x="37" y="64"/>
                    <a:pt x="13" y="43"/>
                  </a:cubicBezTo>
                  <a:cubicBezTo>
                    <a:pt x="0" y="32"/>
                    <a:pt x="5" y="10"/>
                    <a:pt x="17" y="6"/>
                  </a:cubicBezTo>
                  <a:cubicBezTo>
                    <a:pt x="37" y="0"/>
                    <a:pt x="60" y="56"/>
                    <a:pt x="75" y="1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31">
              <a:extLst>
                <a:ext uri="{FF2B5EF4-FFF2-40B4-BE49-F238E27FC236}">
                  <a16:creationId xmlns:a16="http://schemas.microsoft.com/office/drawing/2014/main" id="{0692B70E-E84C-4DE4-AD03-9915B7CD2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6" y="838200"/>
              <a:ext cx="177800" cy="147638"/>
            </a:xfrm>
            <a:custGeom>
              <a:avLst/>
              <a:gdLst>
                <a:gd name="T0" fmla="*/ 13 w 76"/>
                <a:gd name="T1" fmla="*/ 0 h 63"/>
                <a:gd name="T2" fmla="*/ 55 w 76"/>
                <a:gd name="T3" fmla="*/ 55 h 63"/>
                <a:gd name="T4" fmla="*/ 68 w 76"/>
                <a:gd name="T5" fmla="*/ 20 h 63"/>
                <a:gd name="T6" fmla="*/ 13 w 76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3">
                  <a:moveTo>
                    <a:pt x="13" y="0"/>
                  </a:moveTo>
                  <a:cubicBezTo>
                    <a:pt x="0" y="38"/>
                    <a:pt x="24" y="63"/>
                    <a:pt x="55" y="55"/>
                  </a:cubicBezTo>
                  <a:cubicBezTo>
                    <a:pt x="72" y="51"/>
                    <a:pt x="76" y="29"/>
                    <a:pt x="68" y="20"/>
                  </a:cubicBezTo>
                  <a:cubicBezTo>
                    <a:pt x="52" y="6"/>
                    <a:pt x="7" y="46"/>
                    <a:pt x="1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32">
              <a:extLst>
                <a:ext uri="{FF2B5EF4-FFF2-40B4-BE49-F238E27FC236}">
                  <a16:creationId xmlns:a16="http://schemas.microsoft.com/office/drawing/2014/main" id="{8C7053A4-7734-45DA-98DA-687AC92B4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6" y="863600"/>
              <a:ext cx="173038" cy="138113"/>
            </a:xfrm>
            <a:custGeom>
              <a:avLst/>
              <a:gdLst>
                <a:gd name="T0" fmla="*/ 74 w 74"/>
                <a:gd name="T1" fmla="*/ 12 h 59"/>
                <a:gd name="T2" fmla="*/ 13 w 74"/>
                <a:gd name="T3" fmla="*/ 39 h 59"/>
                <a:gd name="T4" fmla="*/ 16 w 74"/>
                <a:gd name="T5" fmla="*/ 6 h 59"/>
                <a:gd name="T6" fmla="*/ 74 w 74"/>
                <a:gd name="T7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9">
                  <a:moveTo>
                    <a:pt x="74" y="12"/>
                  </a:moveTo>
                  <a:cubicBezTo>
                    <a:pt x="69" y="49"/>
                    <a:pt x="37" y="59"/>
                    <a:pt x="13" y="39"/>
                  </a:cubicBezTo>
                  <a:cubicBezTo>
                    <a:pt x="0" y="29"/>
                    <a:pt x="5" y="9"/>
                    <a:pt x="16" y="6"/>
                  </a:cubicBezTo>
                  <a:cubicBezTo>
                    <a:pt x="36" y="0"/>
                    <a:pt x="60" y="52"/>
                    <a:pt x="7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33">
              <a:extLst>
                <a:ext uri="{FF2B5EF4-FFF2-40B4-BE49-F238E27FC236}">
                  <a16:creationId xmlns:a16="http://schemas.microsoft.com/office/drawing/2014/main" id="{8378FE41-5ACD-4AAB-ACE1-159C0D496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188" y="825500"/>
              <a:ext cx="177800" cy="133350"/>
            </a:xfrm>
            <a:custGeom>
              <a:avLst/>
              <a:gdLst>
                <a:gd name="T0" fmla="*/ 12 w 76"/>
                <a:gd name="T1" fmla="*/ 0 h 57"/>
                <a:gd name="T2" fmla="*/ 55 w 76"/>
                <a:gd name="T3" fmla="*/ 51 h 57"/>
                <a:gd name="T4" fmla="*/ 67 w 76"/>
                <a:gd name="T5" fmla="*/ 19 h 57"/>
                <a:gd name="T6" fmla="*/ 12 w 7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7">
                  <a:moveTo>
                    <a:pt x="12" y="0"/>
                  </a:moveTo>
                  <a:cubicBezTo>
                    <a:pt x="0" y="35"/>
                    <a:pt x="24" y="57"/>
                    <a:pt x="55" y="51"/>
                  </a:cubicBezTo>
                  <a:cubicBezTo>
                    <a:pt x="71" y="47"/>
                    <a:pt x="76" y="27"/>
                    <a:pt x="67" y="19"/>
                  </a:cubicBezTo>
                  <a:cubicBezTo>
                    <a:pt x="52" y="6"/>
                    <a:pt x="7" y="41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4">
              <a:extLst>
                <a:ext uri="{FF2B5EF4-FFF2-40B4-BE49-F238E27FC236}">
                  <a16:creationId xmlns:a16="http://schemas.microsoft.com/office/drawing/2014/main" id="{98EE6E98-4D21-4746-B4ED-D45899A88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5426" y="844550"/>
              <a:ext cx="74613" cy="74613"/>
            </a:xfrm>
            <a:custGeom>
              <a:avLst/>
              <a:gdLst>
                <a:gd name="T0" fmla="*/ 19 w 32"/>
                <a:gd name="T1" fmla="*/ 2 h 32"/>
                <a:gd name="T2" fmla="*/ 2 w 32"/>
                <a:gd name="T3" fmla="*/ 13 h 32"/>
                <a:gd name="T4" fmla="*/ 13 w 32"/>
                <a:gd name="T5" fmla="*/ 30 h 32"/>
                <a:gd name="T6" fmla="*/ 30 w 32"/>
                <a:gd name="T7" fmla="*/ 19 h 32"/>
                <a:gd name="T8" fmla="*/ 19 w 32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9" y="2"/>
                  </a:moveTo>
                  <a:cubicBezTo>
                    <a:pt x="11" y="0"/>
                    <a:pt x="4" y="5"/>
                    <a:pt x="2" y="13"/>
                  </a:cubicBezTo>
                  <a:cubicBezTo>
                    <a:pt x="0" y="21"/>
                    <a:pt x="5" y="29"/>
                    <a:pt x="13" y="30"/>
                  </a:cubicBezTo>
                  <a:cubicBezTo>
                    <a:pt x="21" y="32"/>
                    <a:pt x="29" y="27"/>
                    <a:pt x="30" y="19"/>
                  </a:cubicBezTo>
                  <a:cubicBezTo>
                    <a:pt x="32" y="12"/>
                    <a:pt x="27" y="4"/>
                    <a:pt x="19" y="2"/>
                  </a:cubicBezTo>
                  <a:close/>
                </a:path>
              </a:pathLst>
            </a:custGeom>
            <a:solidFill>
              <a:srgbClr val="D6A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35">
              <a:extLst>
                <a:ext uri="{FF2B5EF4-FFF2-40B4-BE49-F238E27FC236}">
                  <a16:creationId xmlns:a16="http://schemas.microsoft.com/office/drawing/2014/main" id="{0FDB849A-980B-4407-8A61-69550DD5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835025"/>
              <a:ext cx="76200" cy="74613"/>
            </a:xfrm>
            <a:custGeom>
              <a:avLst/>
              <a:gdLst>
                <a:gd name="T0" fmla="*/ 19 w 32"/>
                <a:gd name="T1" fmla="*/ 2 h 32"/>
                <a:gd name="T2" fmla="*/ 2 w 32"/>
                <a:gd name="T3" fmla="*/ 13 h 32"/>
                <a:gd name="T4" fmla="*/ 13 w 32"/>
                <a:gd name="T5" fmla="*/ 30 h 32"/>
                <a:gd name="T6" fmla="*/ 30 w 32"/>
                <a:gd name="T7" fmla="*/ 19 h 32"/>
                <a:gd name="T8" fmla="*/ 19 w 32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9" y="2"/>
                  </a:moveTo>
                  <a:cubicBezTo>
                    <a:pt x="11" y="0"/>
                    <a:pt x="3" y="5"/>
                    <a:pt x="2" y="13"/>
                  </a:cubicBezTo>
                  <a:cubicBezTo>
                    <a:pt x="0" y="21"/>
                    <a:pt x="5" y="29"/>
                    <a:pt x="13" y="30"/>
                  </a:cubicBezTo>
                  <a:cubicBezTo>
                    <a:pt x="21" y="32"/>
                    <a:pt x="28" y="27"/>
                    <a:pt x="30" y="19"/>
                  </a:cubicBezTo>
                  <a:cubicBezTo>
                    <a:pt x="32" y="12"/>
                    <a:pt x="27" y="4"/>
                    <a:pt x="19" y="2"/>
                  </a:cubicBezTo>
                  <a:close/>
                </a:path>
              </a:pathLst>
            </a:custGeom>
            <a:solidFill>
              <a:srgbClr val="F8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36">
              <a:extLst>
                <a:ext uri="{FF2B5EF4-FFF2-40B4-BE49-F238E27FC236}">
                  <a16:creationId xmlns:a16="http://schemas.microsoft.com/office/drawing/2014/main" id="{42D9A5D2-E22D-4465-A780-91388C0B6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26" y="828675"/>
              <a:ext cx="53975" cy="55563"/>
            </a:xfrm>
            <a:custGeom>
              <a:avLst/>
              <a:gdLst>
                <a:gd name="T0" fmla="*/ 14 w 23"/>
                <a:gd name="T1" fmla="*/ 2 h 24"/>
                <a:gd name="T2" fmla="*/ 1 w 23"/>
                <a:gd name="T3" fmla="*/ 10 h 24"/>
                <a:gd name="T4" fmla="*/ 9 w 23"/>
                <a:gd name="T5" fmla="*/ 22 h 24"/>
                <a:gd name="T6" fmla="*/ 22 w 23"/>
                <a:gd name="T7" fmla="*/ 14 h 24"/>
                <a:gd name="T8" fmla="*/ 14 w 23"/>
                <a:gd name="T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14" y="2"/>
                  </a:moveTo>
                  <a:cubicBezTo>
                    <a:pt x="8" y="0"/>
                    <a:pt x="3" y="4"/>
                    <a:pt x="1" y="10"/>
                  </a:cubicBezTo>
                  <a:cubicBezTo>
                    <a:pt x="0" y="15"/>
                    <a:pt x="4" y="21"/>
                    <a:pt x="9" y="22"/>
                  </a:cubicBezTo>
                  <a:cubicBezTo>
                    <a:pt x="15" y="24"/>
                    <a:pt x="21" y="20"/>
                    <a:pt x="22" y="14"/>
                  </a:cubicBezTo>
                  <a:cubicBezTo>
                    <a:pt x="23" y="9"/>
                    <a:pt x="20" y="3"/>
                    <a:pt x="1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37">
              <a:extLst>
                <a:ext uri="{FF2B5EF4-FFF2-40B4-BE49-F238E27FC236}">
                  <a16:creationId xmlns:a16="http://schemas.microsoft.com/office/drawing/2014/main" id="{C3DC2018-D2A8-444D-8F79-8EF877319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513" y="887413"/>
              <a:ext cx="53975" cy="53975"/>
            </a:xfrm>
            <a:custGeom>
              <a:avLst/>
              <a:gdLst>
                <a:gd name="T0" fmla="*/ 14 w 23"/>
                <a:gd name="T1" fmla="*/ 1 h 23"/>
                <a:gd name="T2" fmla="*/ 1 w 23"/>
                <a:gd name="T3" fmla="*/ 9 h 23"/>
                <a:gd name="T4" fmla="*/ 9 w 23"/>
                <a:gd name="T5" fmla="*/ 22 h 23"/>
                <a:gd name="T6" fmla="*/ 22 w 23"/>
                <a:gd name="T7" fmla="*/ 14 h 23"/>
                <a:gd name="T8" fmla="*/ 14 w 23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4" y="1"/>
                  </a:moveTo>
                  <a:cubicBezTo>
                    <a:pt x="8" y="0"/>
                    <a:pt x="3" y="4"/>
                    <a:pt x="1" y="9"/>
                  </a:cubicBezTo>
                  <a:cubicBezTo>
                    <a:pt x="0" y="15"/>
                    <a:pt x="3" y="21"/>
                    <a:pt x="9" y="22"/>
                  </a:cubicBezTo>
                  <a:cubicBezTo>
                    <a:pt x="15" y="23"/>
                    <a:pt x="21" y="20"/>
                    <a:pt x="22" y="14"/>
                  </a:cubicBezTo>
                  <a:cubicBezTo>
                    <a:pt x="23" y="8"/>
                    <a:pt x="20" y="3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38">
              <a:extLst>
                <a:ext uri="{FF2B5EF4-FFF2-40B4-BE49-F238E27FC236}">
                  <a16:creationId xmlns:a16="http://schemas.microsoft.com/office/drawing/2014/main" id="{44819AD3-7E14-4CB0-976C-BFF2F276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8" y="912813"/>
              <a:ext cx="53975" cy="53975"/>
            </a:xfrm>
            <a:custGeom>
              <a:avLst/>
              <a:gdLst>
                <a:gd name="T0" fmla="*/ 14 w 23"/>
                <a:gd name="T1" fmla="*/ 1 h 23"/>
                <a:gd name="T2" fmla="*/ 1 w 23"/>
                <a:gd name="T3" fmla="*/ 9 h 23"/>
                <a:gd name="T4" fmla="*/ 9 w 23"/>
                <a:gd name="T5" fmla="*/ 22 h 23"/>
                <a:gd name="T6" fmla="*/ 22 w 23"/>
                <a:gd name="T7" fmla="*/ 14 h 23"/>
                <a:gd name="T8" fmla="*/ 14 w 23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4" y="1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0" y="15"/>
                    <a:pt x="3" y="21"/>
                    <a:pt x="9" y="22"/>
                  </a:cubicBezTo>
                  <a:cubicBezTo>
                    <a:pt x="15" y="23"/>
                    <a:pt x="21" y="20"/>
                    <a:pt x="22" y="14"/>
                  </a:cubicBezTo>
                  <a:cubicBezTo>
                    <a:pt x="23" y="8"/>
                    <a:pt x="20" y="3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39">
              <a:extLst>
                <a:ext uri="{FF2B5EF4-FFF2-40B4-BE49-F238E27FC236}">
                  <a16:creationId xmlns:a16="http://schemas.microsoft.com/office/drawing/2014/main" id="{1D6B33A9-3DB4-41F9-A981-0C4079466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857250"/>
              <a:ext cx="53975" cy="52388"/>
            </a:xfrm>
            <a:custGeom>
              <a:avLst/>
              <a:gdLst>
                <a:gd name="T0" fmla="*/ 14 w 23"/>
                <a:gd name="T1" fmla="*/ 1 h 23"/>
                <a:gd name="T2" fmla="*/ 1 w 23"/>
                <a:gd name="T3" fmla="*/ 9 h 23"/>
                <a:gd name="T4" fmla="*/ 9 w 23"/>
                <a:gd name="T5" fmla="*/ 22 h 23"/>
                <a:gd name="T6" fmla="*/ 22 w 23"/>
                <a:gd name="T7" fmla="*/ 14 h 23"/>
                <a:gd name="T8" fmla="*/ 14 w 23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4" y="1"/>
                  </a:moveTo>
                  <a:cubicBezTo>
                    <a:pt x="8" y="0"/>
                    <a:pt x="2" y="3"/>
                    <a:pt x="1" y="9"/>
                  </a:cubicBezTo>
                  <a:cubicBezTo>
                    <a:pt x="0" y="15"/>
                    <a:pt x="3" y="20"/>
                    <a:pt x="9" y="22"/>
                  </a:cubicBezTo>
                  <a:cubicBezTo>
                    <a:pt x="15" y="23"/>
                    <a:pt x="20" y="19"/>
                    <a:pt x="22" y="14"/>
                  </a:cubicBezTo>
                  <a:cubicBezTo>
                    <a:pt x="23" y="8"/>
                    <a:pt x="19" y="2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40">
              <a:extLst>
                <a:ext uri="{FF2B5EF4-FFF2-40B4-BE49-F238E27FC236}">
                  <a16:creationId xmlns:a16="http://schemas.microsoft.com/office/drawing/2014/main" id="{06E5DD0C-6EF1-4AD9-8FF5-8FE00DB34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563" y="857250"/>
              <a:ext cx="85725" cy="106363"/>
            </a:xfrm>
            <a:custGeom>
              <a:avLst/>
              <a:gdLst>
                <a:gd name="T0" fmla="*/ 28 w 37"/>
                <a:gd name="T1" fmla="*/ 4 h 46"/>
                <a:gd name="T2" fmla="*/ 5 w 37"/>
                <a:gd name="T3" fmla="*/ 17 h 46"/>
                <a:gd name="T4" fmla="*/ 9 w 37"/>
                <a:gd name="T5" fmla="*/ 43 h 46"/>
                <a:gd name="T6" fmla="*/ 32 w 37"/>
                <a:gd name="T7" fmla="*/ 29 h 46"/>
                <a:gd name="T8" fmla="*/ 28 w 37"/>
                <a:gd name="T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6">
                  <a:moveTo>
                    <a:pt x="28" y="4"/>
                  </a:moveTo>
                  <a:cubicBezTo>
                    <a:pt x="20" y="0"/>
                    <a:pt x="10" y="6"/>
                    <a:pt x="5" y="17"/>
                  </a:cubicBezTo>
                  <a:cubicBezTo>
                    <a:pt x="0" y="28"/>
                    <a:pt x="2" y="39"/>
                    <a:pt x="9" y="43"/>
                  </a:cubicBezTo>
                  <a:cubicBezTo>
                    <a:pt x="17" y="46"/>
                    <a:pt x="27" y="40"/>
                    <a:pt x="32" y="29"/>
                  </a:cubicBezTo>
                  <a:cubicBezTo>
                    <a:pt x="37" y="19"/>
                    <a:pt x="35" y="7"/>
                    <a:pt x="28" y="4"/>
                  </a:cubicBezTo>
                  <a:close/>
                </a:path>
              </a:pathLst>
            </a:custGeom>
            <a:solidFill>
              <a:srgbClr val="D6A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41">
              <a:extLst>
                <a:ext uri="{FF2B5EF4-FFF2-40B4-BE49-F238E27FC236}">
                  <a16:creationId xmlns:a16="http://schemas.microsoft.com/office/drawing/2014/main" id="{669DC0A4-42E5-4DE9-B562-148578C31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563" y="857250"/>
              <a:ext cx="80963" cy="100013"/>
            </a:xfrm>
            <a:custGeom>
              <a:avLst/>
              <a:gdLst>
                <a:gd name="T0" fmla="*/ 26 w 35"/>
                <a:gd name="T1" fmla="*/ 3 h 43"/>
                <a:gd name="T2" fmla="*/ 5 w 35"/>
                <a:gd name="T3" fmla="*/ 15 h 43"/>
                <a:gd name="T4" fmla="*/ 9 w 35"/>
                <a:gd name="T5" fmla="*/ 40 h 43"/>
                <a:gd name="T6" fmla="*/ 30 w 35"/>
                <a:gd name="T7" fmla="*/ 27 h 43"/>
                <a:gd name="T8" fmla="*/ 26 w 35"/>
                <a:gd name="T9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3">
                  <a:moveTo>
                    <a:pt x="26" y="3"/>
                  </a:moveTo>
                  <a:cubicBezTo>
                    <a:pt x="19" y="0"/>
                    <a:pt x="9" y="5"/>
                    <a:pt x="5" y="15"/>
                  </a:cubicBezTo>
                  <a:cubicBezTo>
                    <a:pt x="0" y="26"/>
                    <a:pt x="2" y="36"/>
                    <a:pt x="9" y="40"/>
                  </a:cubicBezTo>
                  <a:cubicBezTo>
                    <a:pt x="16" y="43"/>
                    <a:pt x="25" y="37"/>
                    <a:pt x="30" y="27"/>
                  </a:cubicBezTo>
                  <a:cubicBezTo>
                    <a:pt x="35" y="17"/>
                    <a:pt x="33" y="6"/>
                    <a:pt x="26" y="3"/>
                  </a:cubicBezTo>
                  <a:close/>
                </a:path>
              </a:pathLst>
            </a:custGeom>
            <a:solidFill>
              <a:srgbClr val="F8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42">
              <a:extLst>
                <a:ext uri="{FF2B5EF4-FFF2-40B4-BE49-F238E27FC236}">
                  <a16:creationId xmlns:a16="http://schemas.microsoft.com/office/drawing/2014/main" id="{4E13B859-A39C-47DC-B089-0CB6AE403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660400"/>
              <a:ext cx="484188" cy="266700"/>
            </a:xfrm>
            <a:custGeom>
              <a:avLst/>
              <a:gdLst>
                <a:gd name="T0" fmla="*/ 15 w 207"/>
                <a:gd name="T1" fmla="*/ 58 h 114"/>
                <a:gd name="T2" fmla="*/ 178 w 207"/>
                <a:gd name="T3" fmla="*/ 105 h 114"/>
                <a:gd name="T4" fmla="*/ 197 w 207"/>
                <a:gd name="T5" fmla="*/ 98 h 114"/>
                <a:gd name="T6" fmla="*/ 191 w 207"/>
                <a:gd name="T7" fmla="*/ 50 h 114"/>
                <a:gd name="T8" fmla="*/ 33 w 207"/>
                <a:gd name="T9" fmla="*/ 5 h 114"/>
                <a:gd name="T10" fmla="*/ 2 w 207"/>
                <a:gd name="T11" fmla="*/ 41 h 114"/>
                <a:gd name="T12" fmla="*/ 15 w 207"/>
                <a:gd name="T13" fmla="*/ 5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114">
                  <a:moveTo>
                    <a:pt x="15" y="58"/>
                  </a:moveTo>
                  <a:cubicBezTo>
                    <a:pt x="72" y="47"/>
                    <a:pt x="147" y="73"/>
                    <a:pt x="178" y="105"/>
                  </a:cubicBezTo>
                  <a:cubicBezTo>
                    <a:pt x="186" y="114"/>
                    <a:pt x="195" y="104"/>
                    <a:pt x="197" y="98"/>
                  </a:cubicBezTo>
                  <a:cubicBezTo>
                    <a:pt x="203" y="80"/>
                    <a:pt x="207" y="62"/>
                    <a:pt x="191" y="50"/>
                  </a:cubicBezTo>
                  <a:cubicBezTo>
                    <a:pt x="147" y="18"/>
                    <a:pt x="84" y="0"/>
                    <a:pt x="33" y="5"/>
                  </a:cubicBezTo>
                  <a:cubicBezTo>
                    <a:pt x="14" y="6"/>
                    <a:pt x="7" y="24"/>
                    <a:pt x="2" y="41"/>
                  </a:cubicBezTo>
                  <a:cubicBezTo>
                    <a:pt x="0" y="49"/>
                    <a:pt x="5" y="60"/>
                    <a:pt x="15" y="58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43">
              <a:extLst>
                <a:ext uri="{FF2B5EF4-FFF2-40B4-BE49-F238E27FC236}">
                  <a16:creationId xmlns:a16="http://schemas.microsoft.com/office/drawing/2014/main" id="{E89FFEA3-C8E8-4EB8-953D-48CE5F625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6" y="647700"/>
              <a:ext cx="481013" cy="260350"/>
            </a:xfrm>
            <a:custGeom>
              <a:avLst/>
              <a:gdLst>
                <a:gd name="T0" fmla="*/ 14 w 205"/>
                <a:gd name="T1" fmla="*/ 55 h 111"/>
                <a:gd name="T2" fmla="*/ 177 w 205"/>
                <a:gd name="T3" fmla="*/ 103 h 111"/>
                <a:gd name="T4" fmla="*/ 196 w 205"/>
                <a:gd name="T5" fmla="*/ 95 h 111"/>
                <a:gd name="T6" fmla="*/ 189 w 205"/>
                <a:gd name="T7" fmla="*/ 49 h 111"/>
                <a:gd name="T8" fmla="*/ 31 w 205"/>
                <a:gd name="T9" fmla="*/ 4 h 111"/>
                <a:gd name="T10" fmla="*/ 2 w 205"/>
                <a:gd name="T11" fmla="*/ 39 h 111"/>
                <a:gd name="T12" fmla="*/ 14 w 205"/>
                <a:gd name="T13" fmla="*/ 5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111">
                  <a:moveTo>
                    <a:pt x="14" y="55"/>
                  </a:moveTo>
                  <a:cubicBezTo>
                    <a:pt x="71" y="45"/>
                    <a:pt x="146" y="71"/>
                    <a:pt x="177" y="103"/>
                  </a:cubicBezTo>
                  <a:cubicBezTo>
                    <a:pt x="185" y="111"/>
                    <a:pt x="194" y="101"/>
                    <a:pt x="196" y="95"/>
                  </a:cubicBezTo>
                  <a:cubicBezTo>
                    <a:pt x="202" y="78"/>
                    <a:pt x="205" y="61"/>
                    <a:pt x="189" y="49"/>
                  </a:cubicBezTo>
                  <a:cubicBezTo>
                    <a:pt x="146" y="18"/>
                    <a:pt x="82" y="0"/>
                    <a:pt x="31" y="4"/>
                  </a:cubicBezTo>
                  <a:cubicBezTo>
                    <a:pt x="13" y="5"/>
                    <a:pt x="6" y="22"/>
                    <a:pt x="2" y="39"/>
                  </a:cubicBezTo>
                  <a:cubicBezTo>
                    <a:pt x="0" y="46"/>
                    <a:pt x="5" y="57"/>
                    <a:pt x="14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44">
              <a:extLst>
                <a:ext uri="{FF2B5EF4-FFF2-40B4-BE49-F238E27FC236}">
                  <a16:creationId xmlns:a16="http://schemas.microsoft.com/office/drawing/2014/main" id="{A4B98912-80A5-40AD-B194-8E1C8203F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1287463"/>
              <a:ext cx="561975" cy="204788"/>
            </a:xfrm>
            <a:custGeom>
              <a:avLst/>
              <a:gdLst>
                <a:gd name="T0" fmla="*/ 0 w 240"/>
                <a:gd name="T1" fmla="*/ 32 h 88"/>
                <a:gd name="T2" fmla="*/ 239 w 240"/>
                <a:gd name="T3" fmla="*/ 88 h 88"/>
                <a:gd name="T4" fmla="*/ 239 w 240"/>
                <a:gd name="T5" fmla="*/ 52 h 88"/>
                <a:gd name="T6" fmla="*/ 16 w 240"/>
                <a:gd name="T7" fmla="*/ 0 h 88"/>
                <a:gd name="T8" fmla="*/ 0 w 240"/>
                <a:gd name="T9" fmla="*/ 3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88">
                  <a:moveTo>
                    <a:pt x="0" y="32"/>
                  </a:moveTo>
                  <a:cubicBezTo>
                    <a:pt x="85" y="71"/>
                    <a:pt x="146" y="86"/>
                    <a:pt x="239" y="88"/>
                  </a:cubicBezTo>
                  <a:cubicBezTo>
                    <a:pt x="240" y="77"/>
                    <a:pt x="239" y="65"/>
                    <a:pt x="239" y="52"/>
                  </a:cubicBezTo>
                  <a:cubicBezTo>
                    <a:pt x="154" y="49"/>
                    <a:pt x="94" y="35"/>
                    <a:pt x="16" y="0"/>
                  </a:cubicBezTo>
                  <a:cubicBezTo>
                    <a:pt x="10" y="11"/>
                    <a:pt x="5" y="22"/>
                    <a:pt x="0" y="3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45">
              <a:extLst>
                <a:ext uri="{FF2B5EF4-FFF2-40B4-BE49-F238E27FC236}">
                  <a16:creationId xmlns:a16="http://schemas.microsoft.com/office/drawing/2014/main" id="{C7333C88-3667-463F-88A0-A7C1B3902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63" y="1412875"/>
              <a:ext cx="641350" cy="211138"/>
            </a:xfrm>
            <a:custGeom>
              <a:avLst/>
              <a:gdLst>
                <a:gd name="T0" fmla="*/ 3 w 274"/>
                <a:gd name="T1" fmla="*/ 13 h 90"/>
                <a:gd name="T2" fmla="*/ 5 w 274"/>
                <a:gd name="T3" fmla="*/ 29 h 90"/>
                <a:gd name="T4" fmla="*/ 260 w 274"/>
                <a:gd name="T5" fmla="*/ 90 h 90"/>
                <a:gd name="T6" fmla="*/ 273 w 274"/>
                <a:gd name="T7" fmla="*/ 75 h 90"/>
                <a:gd name="T8" fmla="*/ 266 w 274"/>
                <a:gd name="T9" fmla="*/ 61 h 90"/>
                <a:gd name="T10" fmla="*/ 15 w 274"/>
                <a:gd name="T11" fmla="*/ 2 h 90"/>
                <a:gd name="T12" fmla="*/ 3 w 274"/>
                <a:gd name="T13" fmla="*/ 1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90">
                  <a:moveTo>
                    <a:pt x="3" y="13"/>
                  </a:moveTo>
                  <a:cubicBezTo>
                    <a:pt x="0" y="22"/>
                    <a:pt x="0" y="26"/>
                    <a:pt x="5" y="29"/>
                  </a:cubicBezTo>
                  <a:cubicBezTo>
                    <a:pt x="76" y="63"/>
                    <a:pt x="161" y="89"/>
                    <a:pt x="260" y="90"/>
                  </a:cubicBezTo>
                  <a:cubicBezTo>
                    <a:pt x="267" y="90"/>
                    <a:pt x="271" y="88"/>
                    <a:pt x="273" y="75"/>
                  </a:cubicBezTo>
                  <a:cubicBezTo>
                    <a:pt x="274" y="64"/>
                    <a:pt x="272" y="60"/>
                    <a:pt x="266" y="61"/>
                  </a:cubicBezTo>
                  <a:cubicBezTo>
                    <a:pt x="197" y="65"/>
                    <a:pt x="90" y="42"/>
                    <a:pt x="15" y="2"/>
                  </a:cubicBezTo>
                  <a:cubicBezTo>
                    <a:pt x="13" y="0"/>
                    <a:pt x="7" y="3"/>
                    <a:pt x="3" y="1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46">
              <a:extLst>
                <a:ext uri="{FF2B5EF4-FFF2-40B4-BE49-F238E27FC236}">
                  <a16:creationId xmlns:a16="http://schemas.microsoft.com/office/drawing/2014/main" id="{D609FF94-92B5-42E2-A38C-0A8A5170A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138" y="1401763"/>
              <a:ext cx="642938" cy="207963"/>
            </a:xfrm>
            <a:custGeom>
              <a:avLst/>
              <a:gdLst>
                <a:gd name="T0" fmla="*/ 4 w 275"/>
                <a:gd name="T1" fmla="*/ 13 h 89"/>
                <a:gd name="T2" fmla="*/ 6 w 275"/>
                <a:gd name="T3" fmla="*/ 28 h 89"/>
                <a:gd name="T4" fmla="*/ 260 w 275"/>
                <a:gd name="T5" fmla="*/ 89 h 89"/>
                <a:gd name="T6" fmla="*/ 273 w 275"/>
                <a:gd name="T7" fmla="*/ 75 h 89"/>
                <a:gd name="T8" fmla="*/ 266 w 275"/>
                <a:gd name="T9" fmla="*/ 60 h 89"/>
                <a:gd name="T10" fmla="*/ 16 w 275"/>
                <a:gd name="T11" fmla="*/ 1 h 89"/>
                <a:gd name="T12" fmla="*/ 4 w 275"/>
                <a:gd name="T13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89">
                  <a:moveTo>
                    <a:pt x="4" y="13"/>
                  </a:moveTo>
                  <a:cubicBezTo>
                    <a:pt x="0" y="22"/>
                    <a:pt x="0" y="26"/>
                    <a:pt x="6" y="28"/>
                  </a:cubicBezTo>
                  <a:cubicBezTo>
                    <a:pt x="77" y="62"/>
                    <a:pt x="161" y="88"/>
                    <a:pt x="260" y="89"/>
                  </a:cubicBezTo>
                  <a:cubicBezTo>
                    <a:pt x="267" y="89"/>
                    <a:pt x="272" y="88"/>
                    <a:pt x="273" y="75"/>
                  </a:cubicBezTo>
                  <a:cubicBezTo>
                    <a:pt x="275" y="63"/>
                    <a:pt x="273" y="60"/>
                    <a:pt x="266" y="60"/>
                  </a:cubicBezTo>
                  <a:cubicBezTo>
                    <a:pt x="197" y="64"/>
                    <a:pt x="91" y="42"/>
                    <a:pt x="16" y="1"/>
                  </a:cubicBezTo>
                  <a:cubicBezTo>
                    <a:pt x="13" y="0"/>
                    <a:pt x="7" y="3"/>
                    <a:pt x="4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47">
              <a:extLst>
                <a:ext uri="{FF2B5EF4-FFF2-40B4-BE49-F238E27FC236}">
                  <a16:creationId xmlns:a16="http://schemas.microsoft.com/office/drawing/2014/main" id="{4AB53714-3653-4E14-8C7F-DEAFD2D10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6" y="1333500"/>
              <a:ext cx="125413" cy="131763"/>
            </a:xfrm>
            <a:custGeom>
              <a:avLst/>
              <a:gdLst>
                <a:gd name="T0" fmla="*/ 44 w 54"/>
                <a:gd name="T1" fmla="*/ 14 h 56"/>
                <a:gd name="T2" fmla="*/ 27 w 54"/>
                <a:gd name="T3" fmla="*/ 10 h 56"/>
                <a:gd name="T4" fmla="*/ 27 w 54"/>
                <a:gd name="T5" fmla="*/ 4 h 56"/>
                <a:gd name="T6" fmla="*/ 49 w 54"/>
                <a:gd name="T7" fmla="*/ 9 h 56"/>
                <a:gd name="T8" fmla="*/ 53 w 54"/>
                <a:gd name="T9" fmla="*/ 17 h 56"/>
                <a:gd name="T10" fmla="*/ 44 w 54"/>
                <a:gd name="T11" fmla="*/ 51 h 56"/>
                <a:gd name="T12" fmla="*/ 36 w 54"/>
                <a:gd name="T13" fmla="*/ 55 h 56"/>
                <a:gd name="T14" fmla="*/ 27 w 54"/>
                <a:gd name="T15" fmla="*/ 53 h 56"/>
                <a:gd name="T16" fmla="*/ 27 w 54"/>
                <a:gd name="T17" fmla="*/ 47 h 56"/>
                <a:gd name="T18" fmla="*/ 35 w 54"/>
                <a:gd name="T19" fmla="*/ 49 h 56"/>
                <a:gd name="T20" fmla="*/ 39 w 54"/>
                <a:gd name="T21" fmla="*/ 46 h 56"/>
                <a:gd name="T22" fmla="*/ 47 w 54"/>
                <a:gd name="T23" fmla="*/ 19 h 56"/>
                <a:gd name="T24" fmla="*/ 44 w 54"/>
                <a:gd name="T25" fmla="*/ 14 h 56"/>
                <a:gd name="T26" fmla="*/ 27 w 54"/>
                <a:gd name="T27" fmla="*/ 10 h 56"/>
                <a:gd name="T28" fmla="*/ 19 w 54"/>
                <a:gd name="T29" fmla="*/ 7 h 56"/>
                <a:gd name="T30" fmla="*/ 14 w 54"/>
                <a:gd name="T31" fmla="*/ 10 h 56"/>
                <a:gd name="T32" fmla="*/ 7 w 54"/>
                <a:gd name="T33" fmla="*/ 37 h 56"/>
                <a:gd name="T34" fmla="*/ 10 w 54"/>
                <a:gd name="T35" fmla="*/ 42 h 56"/>
                <a:gd name="T36" fmla="*/ 27 w 54"/>
                <a:gd name="T37" fmla="*/ 47 h 56"/>
                <a:gd name="T38" fmla="*/ 27 w 54"/>
                <a:gd name="T39" fmla="*/ 53 h 56"/>
                <a:gd name="T40" fmla="*/ 5 w 54"/>
                <a:gd name="T41" fmla="*/ 47 h 56"/>
                <a:gd name="T42" fmla="*/ 1 w 54"/>
                <a:gd name="T43" fmla="*/ 39 h 56"/>
                <a:gd name="T44" fmla="*/ 10 w 54"/>
                <a:gd name="T45" fmla="*/ 6 h 56"/>
                <a:gd name="T46" fmla="*/ 18 w 54"/>
                <a:gd name="T47" fmla="*/ 1 h 56"/>
                <a:gd name="T48" fmla="*/ 27 w 54"/>
                <a:gd name="T49" fmla="*/ 4 h 56"/>
                <a:gd name="T50" fmla="*/ 27 w 54"/>
                <a:gd name="T51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6">
                  <a:moveTo>
                    <a:pt x="44" y="14"/>
                  </a:moveTo>
                  <a:cubicBezTo>
                    <a:pt x="27" y="10"/>
                    <a:pt x="27" y="10"/>
                    <a:pt x="27" y="1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2" y="10"/>
                    <a:pt x="54" y="14"/>
                    <a:pt x="53" y="17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3" y="54"/>
                    <a:pt x="39" y="56"/>
                    <a:pt x="36" y="55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7" y="49"/>
                    <a:pt x="39" y="48"/>
                    <a:pt x="39" y="46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7"/>
                    <a:pt x="46" y="15"/>
                    <a:pt x="44" y="14"/>
                  </a:cubicBezTo>
                  <a:close/>
                  <a:moveTo>
                    <a:pt x="27" y="10"/>
                  </a:moveTo>
                  <a:cubicBezTo>
                    <a:pt x="19" y="7"/>
                    <a:pt x="19" y="7"/>
                    <a:pt x="19" y="7"/>
                  </a:cubicBezTo>
                  <a:cubicBezTo>
                    <a:pt x="17" y="7"/>
                    <a:pt x="15" y="8"/>
                    <a:pt x="14" y="10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9"/>
                    <a:pt x="7" y="41"/>
                    <a:pt x="10" y="42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2" y="46"/>
                    <a:pt x="0" y="42"/>
                    <a:pt x="1" y="3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2"/>
                    <a:pt x="14" y="0"/>
                    <a:pt x="18" y="1"/>
                  </a:cubicBezTo>
                  <a:cubicBezTo>
                    <a:pt x="27" y="4"/>
                    <a:pt x="27" y="4"/>
                    <a:pt x="27" y="4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rgbClr val="E09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48">
              <a:extLst>
                <a:ext uri="{FF2B5EF4-FFF2-40B4-BE49-F238E27FC236}">
                  <a16:creationId xmlns:a16="http://schemas.microsoft.com/office/drawing/2014/main" id="{88A99A2E-68F6-4FC0-BF03-18BDC24ED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204913"/>
              <a:ext cx="68263" cy="68263"/>
            </a:xfrm>
            <a:custGeom>
              <a:avLst/>
              <a:gdLst>
                <a:gd name="T0" fmla="*/ 17 w 29"/>
                <a:gd name="T1" fmla="*/ 2 h 29"/>
                <a:gd name="T2" fmla="*/ 2 w 29"/>
                <a:gd name="T3" fmla="*/ 12 h 29"/>
                <a:gd name="T4" fmla="*/ 12 w 29"/>
                <a:gd name="T5" fmla="*/ 27 h 29"/>
                <a:gd name="T6" fmla="*/ 27 w 29"/>
                <a:gd name="T7" fmla="*/ 17 h 29"/>
                <a:gd name="T8" fmla="*/ 17 w 29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7" y="2"/>
                  </a:moveTo>
                  <a:cubicBezTo>
                    <a:pt x="10" y="0"/>
                    <a:pt x="3" y="5"/>
                    <a:pt x="2" y="12"/>
                  </a:cubicBezTo>
                  <a:cubicBezTo>
                    <a:pt x="0" y="19"/>
                    <a:pt x="4" y="26"/>
                    <a:pt x="12" y="27"/>
                  </a:cubicBezTo>
                  <a:cubicBezTo>
                    <a:pt x="19" y="29"/>
                    <a:pt x="26" y="25"/>
                    <a:pt x="27" y="17"/>
                  </a:cubicBezTo>
                  <a:cubicBezTo>
                    <a:pt x="29" y="10"/>
                    <a:pt x="24" y="3"/>
                    <a:pt x="17" y="2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49">
              <a:extLst>
                <a:ext uri="{FF2B5EF4-FFF2-40B4-BE49-F238E27FC236}">
                  <a16:creationId xmlns:a16="http://schemas.microsoft.com/office/drawing/2014/main" id="{1D62CEFD-7C02-42D2-ABC8-9A6247EDE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198563"/>
              <a:ext cx="68263" cy="65088"/>
            </a:xfrm>
            <a:custGeom>
              <a:avLst/>
              <a:gdLst>
                <a:gd name="T0" fmla="*/ 17 w 29"/>
                <a:gd name="T1" fmla="*/ 1 h 28"/>
                <a:gd name="T2" fmla="*/ 2 w 29"/>
                <a:gd name="T3" fmla="*/ 11 h 28"/>
                <a:gd name="T4" fmla="*/ 11 w 29"/>
                <a:gd name="T5" fmla="*/ 27 h 28"/>
                <a:gd name="T6" fmla="*/ 27 w 29"/>
                <a:gd name="T7" fmla="*/ 17 h 28"/>
                <a:gd name="T8" fmla="*/ 17 w 2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7" y="1"/>
                  </a:moveTo>
                  <a:cubicBezTo>
                    <a:pt x="10" y="0"/>
                    <a:pt x="3" y="4"/>
                    <a:pt x="2" y="11"/>
                  </a:cubicBezTo>
                  <a:cubicBezTo>
                    <a:pt x="0" y="18"/>
                    <a:pt x="4" y="25"/>
                    <a:pt x="11" y="27"/>
                  </a:cubicBezTo>
                  <a:cubicBezTo>
                    <a:pt x="18" y="28"/>
                    <a:pt x="25" y="24"/>
                    <a:pt x="27" y="17"/>
                  </a:cubicBezTo>
                  <a:cubicBezTo>
                    <a:pt x="29" y="10"/>
                    <a:pt x="24" y="3"/>
                    <a:pt x="1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50">
              <a:extLst>
                <a:ext uri="{FF2B5EF4-FFF2-40B4-BE49-F238E27FC236}">
                  <a16:creationId xmlns:a16="http://schemas.microsoft.com/office/drawing/2014/main" id="{340C0382-018E-42C5-914C-1F279803F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198563"/>
              <a:ext cx="60325" cy="55563"/>
            </a:xfrm>
            <a:custGeom>
              <a:avLst/>
              <a:gdLst>
                <a:gd name="T0" fmla="*/ 0 w 26"/>
                <a:gd name="T1" fmla="*/ 9 h 24"/>
                <a:gd name="T2" fmla="*/ 10 w 26"/>
                <a:gd name="T3" fmla="*/ 22 h 24"/>
                <a:gd name="T4" fmla="*/ 25 w 26"/>
                <a:gd name="T5" fmla="*/ 15 h 24"/>
                <a:gd name="T6" fmla="*/ 15 w 26"/>
                <a:gd name="T7" fmla="*/ 1 h 24"/>
                <a:gd name="T8" fmla="*/ 0 w 26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0" y="9"/>
                  </a:moveTo>
                  <a:cubicBezTo>
                    <a:pt x="0" y="15"/>
                    <a:pt x="4" y="21"/>
                    <a:pt x="10" y="22"/>
                  </a:cubicBezTo>
                  <a:cubicBezTo>
                    <a:pt x="17" y="24"/>
                    <a:pt x="23" y="20"/>
                    <a:pt x="25" y="15"/>
                  </a:cubicBezTo>
                  <a:cubicBezTo>
                    <a:pt x="26" y="8"/>
                    <a:pt x="22" y="3"/>
                    <a:pt x="15" y="1"/>
                  </a:cubicBezTo>
                  <a:cubicBezTo>
                    <a:pt x="9" y="0"/>
                    <a:pt x="3" y="3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51">
              <a:extLst>
                <a:ext uri="{FF2B5EF4-FFF2-40B4-BE49-F238E27FC236}">
                  <a16:creationId xmlns:a16="http://schemas.microsoft.com/office/drawing/2014/main" id="{88641E6F-5EF1-42CA-B228-B09F30E52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9525"/>
              <a:ext cx="65088" cy="68263"/>
            </a:xfrm>
            <a:custGeom>
              <a:avLst/>
              <a:gdLst>
                <a:gd name="T0" fmla="*/ 17 w 28"/>
                <a:gd name="T1" fmla="*/ 2 h 29"/>
                <a:gd name="T2" fmla="*/ 1 w 28"/>
                <a:gd name="T3" fmla="*/ 12 h 29"/>
                <a:gd name="T4" fmla="*/ 11 w 28"/>
                <a:gd name="T5" fmla="*/ 28 h 29"/>
                <a:gd name="T6" fmla="*/ 27 w 28"/>
                <a:gd name="T7" fmla="*/ 18 h 29"/>
                <a:gd name="T8" fmla="*/ 17 w 28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7" y="2"/>
                  </a:moveTo>
                  <a:cubicBezTo>
                    <a:pt x="10" y="0"/>
                    <a:pt x="3" y="5"/>
                    <a:pt x="1" y="12"/>
                  </a:cubicBezTo>
                  <a:cubicBezTo>
                    <a:pt x="0" y="19"/>
                    <a:pt x="4" y="26"/>
                    <a:pt x="11" y="28"/>
                  </a:cubicBezTo>
                  <a:cubicBezTo>
                    <a:pt x="18" y="29"/>
                    <a:pt x="25" y="25"/>
                    <a:pt x="27" y="18"/>
                  </a:cubicBezTo>
                  <a:cubicBezTo>
                    <a:pt x="28" y="11"/>
                    <a:pt x="24" y="4"/>
                    <a:pt x="17" y="2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52">
              <a:extLst>
                <a:ext uri="{FF2B5EF4-FFF2-40B4-BE49-F238E27FC236}">
                  <a16:creationId xmlns:a16="http://schemas.microsoft.com/office/drawing/2014/main" id="{4FBE28F6-7126-4D09-96B9-7634F2C64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3175"/>
              <a:ext cx="68263" cy="68263"/>
            </a:xfrm>
            <a:custGeom>
              <a:avLst/>
              <a:gdLst>
                <a:gd name="T0" fmla="*/ 18 w 29"/>
                <a:gd name="T1" fmla="*/ 1 h 29"/>
                <a:gd name="T2" fmla="*/ 2 w 29"/>
                <a:gd name="T3" fmla="*/ 11 h 29"/>
                <a:gd name="T4" fmla="*/ 12 w 29"/>
                <a:gd name="T5" fmla="*/ 27 h 29"/>
                <a:gd name="T6" fmla="*/ 28 w 29"/>
                <a:gd name="T7" fmla="*/ 17 h 29"/>
                <a:gd name="T8" fmla="*/ 18 w 29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8" y="1"/>
                  </a:moveTo>
                  <a:cubicBezTo>
                    <a:pt x="11" y="0"/>
                    <a:pt x="4" y="4"/>
                    <a:pt x="2" y="11"/>
                  </a:cubicBezTo>
                  <a:cubicBezTo>
                    <a:pt x="0" y="18"/>
                    <a:pt x="5" y="25"/>
                    <a:pt x="12" y="27"/>
                  </a:cubicBezTo>
                  <a:cubicBezTo>
                    <a:pt x="19" y="29"/>
                    <a:pt x="26" y="24"/>
                    <a:pt x="28" y="17"/>
                  </a:cubicBezTo>
                  <a:cubicBezTo>
                    <a:pt x="29" y="10"/>
                    <a:pt x="25" y="3"/>
                    <a:pt x="18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53">
              <a:extLst>
                <a:ext uri="{FF2B5EF4-FFF2-40B4-BE49-F238E27FC236}">
                  <a16:creationId xmlns:a16="http://schemas.microsoft.com/office/drawing/2014/main" id="{893BF74C-D662-4B3C-8D4E-115B7FE93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763" y="1273175"/>
              <a:ext cx="60325" cy="55563"/>
            </a:xfrm>
            <a:custGeom>
              <a:avLst/>
              <a:gdLst>
                <a:gd name="T0" fmla="*/ 1 w 26"/>
                <a:gd name="T1" fmla="*/ 9 h 24"/>
                <a:gd name="T2" fmla="*/ 11 w 26"/>
                <a:gd name="T3" fmla="*/ 22 h 24"/>
                <a:gd name="T4" fmla="*/ 26 w 26"/>
                <a:gd name="T5" fmla="*/ 15 h 24"/>
                <a:gd name="T6" fmla="*/ 16 w 26"/>
                <a:gd name="T7" fmla="*/ 1 h 24"/>
                <a:gd name="T8" fmla="*/ 1 w 26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1" y="9"/>
                  </a:moveTo>
                  <a:cubicBezTo>
                    <a:pt x="0" y="15"/>
                    <a:pt x="5" y="21"/>
                    <a:pt x="11" y="22"/>
                  </a:cubicBezTo>
                  <a:cubicBezTo>
                    <a:pt x="17" y="24"/>
                    <a:pt x="23" y="21"/>
                    <a:pt x="26" y="15"/>
                  </a:cubicBezTo>
                  <a:cubicBezTo>
                    <a:pt x="26" y="9"/>
                    <a:pt x="22" y="3"/>
                    <a:pt x="16" y="1"/>
                  </a:cubicBezTo>
                  <a:cubicBezTo>
                    <a:pt x="9" y="0"/>
                    <a:pt x="3" y="3"/>
                    <a:pt x="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54">
              <a:extLst>
                <a:ext uri="{FF2B5EF4-FFF2-40B4-BE49-F238E27FC236}">
                  <a16:creationId xmlns:a16="http://schemas.microsoft.com/office/drawing/2014/main" id="{45C678EB-000A-4370-9D35-C4143569F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213" y="1071563"/>
              <a:ext cx="333375" cy="227013"/>
            </a:xfrm>
            <a:custGeom>
              <a:avLst/>
              <a:gdLst>
                <a:gd name="T0" fmla="*/ 119 w 142"/>
                <a:gd name="T1" fmla="*/ 35 h 97"/>
                <a:gd name="T2" fmla="*/ 22 w 142"/>
                <a:gd name="T3" fmla="*/ 0 h 97"/>
                <a:gd name="T4" fmla="*/ 0 w 142"/>
                <a:gd name="T5" fmla="*/ 59 h 97"/>
                <a:gd name="T6" fmla="*/ 97 w 142"/>
                <a:gd name="T7" fmla="*/ 94 h 97"/>
                <a:gd name="T8" fmla="*/ 97 w 142"/>
                <a:gd name="T9" fmla="*/ 93 h 97"/>
                <a:gd name="T10" fmla="*/ 130 w 142"/>
                <a:gd name="T11" fmla="*/ 84 h 97"/>
                <a:gd name="T12" fmla="*/ 128 w 142"/>
                <a:gd name="T13" fmla="*/ 41 h 97"/>
                <a:gd name="T14" fmla="*/ 119 w 142"/>
                <a:gd name="T15" fmla="*/ 3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97">
                  <a:moveTo>
                    <a:pt x="119" y="35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108" y="97"/>
                    <a:pt x="122" y="94"/>
                    <a:pt x="130" y="84"/>
                  </a:cubicBezTo>
                  <a:cubicBezTo>
                    <a:pt x="142" y="72"/>
                    <a:pt x="141" y="52"/>
                    <a:pt x="128" y="41"/>
                  </a:cubicBezTo>
                  <a:cubicBezTo>
                    <a:pt x="125" y="38"/>
                    <a:pt x="122" y="37"/>
                    <a:pt x="119" y="35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55">
              <a:extLst>
                <a:ext uri="{FF2B5EF4-FFF2-40B4-BE49-F238E27FC236}">
                  <a16:creationId xmlns:a16="http://schemas.microsoft.com/office/drawing/2014/main" id="{00FEB3D6-46ED-44F9-AB6F-837AE3FC2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913" y="1071563"/>
              <a:ext cx="320675" cy="206375"/>
            </a:xfrm>
            <a:custGeom>
              <a:avLst/>
              <a:gdLst>
                <a:gd name="T0" fmla="*/ 114 w 137"/>
                <a:gd name="T1" fmla="*/ 35 h 88"/>
                <a:gd name="T2" fmla="*/ 17 w 137"/>
                <a:gd name="T3" fmla="*/ 0 h 88"/>
                <a:gd name="T4" fmla="*/ 0 w 137"/>
                <a:gd name="T5" fmla="*/ 44 h 88"/>
                <a:gd name="T6" fmla="*/ 121 w 137"/>
                <a:gd name="T7" fmla="*/ 88 h 88"/>
                <a:gd name="T8" fmla="*/ 125 w 137"/>
                <a:gd name="T9" fmla="*/ 84 h 88"/>
                <a:gd name="T10" fmla="*/ 123 w 137"/>
                <a:gd name="T11" fmla="*/ 41 h 88"/>
                <a:gd name="T12" fmla="*/ 114 w 137"/>
                <a:gd name="T13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8">
                  <a:moveTo>
                    <a:pt x="114" y="35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1" y="88"/>
                    <a:pt x="121" y="88"/>
                    <a:pt x="121" y="88"/>
                  </a:cubicBezTo>
                  <a:cubicBezTo>
                    <a:pt x="122" y="87"/>
                    <a:pt x="124" y="86"/>
                    <a:pt x="125" y="84"/>
                  </a:cubicBezTo>
                  <a:cubicBezTo>
                    <a:pt x="137" y="72"/>
                    <a:pt x="136" y="52"/>
                    <a:pt x="123" y="41"/>
                  </a:cubicBezTo>
                  <a:cubicBezTo>
                    <a:pt x="120" y="38"/>
                    <a:pt x="117" y="37"/>
                    <a:pt x="114" y="35"/>
                  </a:cubicBez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56">
              <a:extLst>
                <a:ext uri="{FF2B5EF4-FFF2-40B4-BE49-F238E27FC236}">
                  <a16:creationId xmlns:a16="http://schemas.microsoft.com/office/drawing/2014/main" id="{8455C190-354A-4A57-A1BD-783A6D725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3" y="1042988"/>
              <a:ext cx="117475" cy="180975"/>
            </a:xfrm>
            <a:custGeom>
              <a:avLst/>
              <a:gdLst>
                <a:gd name="T0" fmla="*/ 25 w 50"/>
                <a:gd name="T1" fmla="*/ 72 h 77"/>
                <a:gd name="T2" fmla="*/ 47 w 50"/>
                <a:gd name="T3" fmla="*/ 14 h 77"/>
                <a:gd name="T4" fmla="*/ 43 w 50"/>
                <a:gd name="T5" fmla="*/ 6 h 77"/>
                <a:gd name="T6" fmla="*/ 21 w 50"/>
                <a:gd name="T7" fmla="*/ 6 h 77"/>
                <a:gd name="T8" fmla="*/ 1 w 50"/>
                <a:gd name="T9" fmla="*/ 63 h 77"/>
                <a:gd name="T10" fmla="*/ 18 w 50"/>
                <a:gd name="T11" fmla="*/ 76 h 77"/>
                <a:gd name="T12" fmla="*/ 25 w 50"/>
                <a:gd name="T13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7">
                  <a:moveTo>
                    <a:pt x="25" y="72"/>
                  </a:moveTo>
                  <a:cubicBezTo>
                    <a:pt x="27" y="54"/>
                    <a:pt x="37" y="26"/>
                    <a:pt x="47" y="14"/>
                  </a:cubicBezTo>
                  <a:cubicBezTo>
                    <a:pt x="50" y="10"/>
                    <a:pt x="46" y="7"/>
                    <a:pt x="43" y="6"/>
                  </a:cubicBezTo>
                  <a:cubicBezTo>
                    <a:pt x="35" y="3"/>
                    <a:pt x="26" y="0"/>
                    <a:pt x="21" y="6"/>
                  </a:cubicBezTo>
                  <a:cubicBezTo>
                    <a:pt x="8" y="21"/>
                    <a:pt x="0" y="44"/>
                    <a:pt x="1" y="63"/>
                  </a:cubicBezTo>
                  <a:cubicBezTo>
                    <a:pt x="1" y="70"/>
                    <a:pt x="10" y="74"/>
                    <a:pt x="18" y="76"/>
                  </a:cubicBezTo>
                  <a:cubicBezTo>
                    <a:pt x="21" y="77"/>
                    <a:pt x="25" y="76"/>
                    <a:pt x="25" y="7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57">
              <a:extLst>
                <a:ext uri="{FF2B5EF4-FFF2-40B4-BE49-F238E27FC236}">
                  <a16:creationId xmlns:a16="http://schemas.microsoft.com/office/drawing/2014/main" id="{ABE31E26-A4F9-484C-83B9-7F432AF71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006475"/>
              <a:ext cx="234950" cy="169863"/>
            </a:xfrm>
            <a:custGeom>
              <a:avLst/>
              <a:gdLst>
                <a:gd name="T0" fmla="*/ 67 w 100"/>
                <a:gd name="T1" fmla="*/ 13 h 73"/>
                <a:gd name="T2" fmla="*/ 39 w 100"/>
                <a:gd name="T3" fmla="*/ 21 h 73"/>
                <a:gd name="T4" fmla="*/ 10 w 100"/>
                <a:gd name="T5" fmla="*/ 30 h 73"/>
                <a:gd name="T6" fmla="*/ 62 w 100"/>
                <a:gd name="T7" fmla="*/ 73 h 73"/>
                <a:gd name="T8" fmla="*/ 67 w 100"/>
                <a:gd name="T9" fmla="*/ 1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73">
                  <a:moveTo>
                    <a:pt x="67" y="13"/>
                  </a:moveTo>
                  <a:cubicBezTo>
                    <a:pt x="48" y="0"/>
                    <a:pt x="31" y="1"/>
                    <a:pt x="39" y="21"/>
                  </a:cubicBezTo>
                  <a:cubicBezTo>
                    <a:pt x="31" y="17"/>
                    <a:pt x="15" y="15"/>
                    <a:pt x="10" y="30"/>
                  </a:cubicBezTo>
                  <a:cubicBezTo>
                    <a:pt x="0" y="58"/>
                    <a:pt x="27" y="73"/>
                    <a:pt x="62" y="73"/>
                  </a:cubicBezTo>
                  <a:cubicBezTo>
                    <a:pt x="82" y="73"/>
                    <a:pt x="100" y="36"/>
                    <a:pt x="67" y="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58">
              <a:extLst>
                <a:ext uri="{FF2B5EF4-FFF2-40B4-BE49-F238E27FC236}">
                  <a16:creationId xmlns:a16="http://schemas.microsoft.com/office/drawing/2014/main" id="{979B5FEC-8383-4109-BDF6-A5C43931B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1" y="1041400"/>
              <a:ext cx="112713" cy="179388"/>
            </a:xfrm>
            <a:custGeom>
              <a:avLst/>
              <a:gdLst>
                <a:gd name="T0" fmla="*/ 24 w 48"/>
                <a:gd name="T1" fmla="*/ 72 h 77"/>
                <a:gd name="T2" fmla="*/ 45 w 48"/>
                <a:gd name="T3" fmla="*/ 14 h 77"/>
                <a:gd name="T4" fmla="*/ 42 w 48"/>
                <a:gd name="T5" fmla="*/ 6 h 77"/>
                <a:gd name="T6" fmla="*/ 20 w 48"/>
                <a:gd name="T7" fmla="*/ 6 h 77"/>
                <a:gd name="T8" fmla="*/ 0 w 48"/>
                <a:gd name="T9" fmla="*/ 63 h 77"/>
                <a:gd name="T10" fmla="*/ 16 w 48"/>
                <a:gd name="T11" fmla="*/ 76 h 77"/>
                <a:gd name="T12" fmla="*/ 24 w 48"/>
                <a:gd name="T13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77">
                  <a:moveTo>
                    <a:pt x="24" y="72"/>
                  </a:moveTo>
                  <a:cubicBezTo>
                    <a:pt x="25" y="53"/>
                    <a:pt x="36" y="26"/>
                    <a:pt x="45" y="14"/>
                  </a:cubicBezTo>
                  <a:cubicBezTo>
                    <a:pt x="48" y="10"/>
                    <a:pt x="44" y="7"/>
                    <a:pt x="42" y="6"/>
                  </a:cubicBezTo>
                  <a:cubicBezTo>
                    <a:pt x="34" y="3"/>
                    <a:pt x="25" y="0"/>
                    <a:pt x="20" y="6"/>
                  </a:cubicBezTo>
                  <a:cubicBezTo>
                    <a:pt x="8" y="21"/>
                    <a:pt x="0" y="44"/>
                    <a:pt x="0" y="63"/>
                  </a:cubicBezTo>
                  <a:cubicBezTo>
                    <a:pt x="0" y="70"/>
                    <a:pt x="9" y="73"/>
                    <a:pt x="16" y="76"/>
                  </a:cubicBezTo>
                  <a:cubicBezTo>
                    <a:pt x="20" y="77"/>
                    <a:pt x="24" y="76"/>
                    <a:pt x="24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59">
              <a:extLst>
                <a:ext uri="{FF2B5EF4-FFF2-40B4-BE49-F238E27FC236}">
                  <a16:creationId xmlns:a16="http://schemas.microsoft.com/office/drawing/2014/main" id="{6EB373A6-C82E-4DFE-A417-04226878B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1060450"/>
              <a:ext cx="71438" cy="79375"/>
            </a:xfrm>
            <a:custGeom>
              <a:avLst/>
              <a:gdLst>
                <a:gd name="T0" fmla="*/ 21 w 31"/>
                <a:gd name="T1" fmla="*/ 3 h 34"/>
                <a:gd name="T2" fmla="*/ 29 w 31"/>
                <a:gd name="T3" fmla="*/ 22 h 34"/>
                <a:gd name="T4" fmla="*/ 10 w 31"/>
                <a:gd name="T5" fmla="*/ 31 h 34"/>
                <a:gd name="T6" fmla="*/ 3 w 31"/>
                <a:gd name="T7" fmla="*/ 13 h 34"/>
                <a:gd name="T8" fmla="*/ 21 w 31"/>
                <a:gd name="T9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4">
                  <a:moveTo>
                    <a:pt x="21" y="3"/>
                  </a:moveTo>
                  <a:cubicBezTo>
                    <a:pt x="28" y="6"/>
                    <a:pt x="31" y="14"/>
                    <a:pt x="29" y="22"/>
                  </a:cubicBezTo>
                  <a:cubicBezTo>
                    <a:pt x="26" y="30"/>
                    <a:pt x="18" y="34"/>
                    <a:pt x="10" y="31"/>
                  </a:cubicBezTo>
                  <a:cubicBezTo>
                    <a:pt x="3" y="29"/>
                    <a:pt x="0" y="20"/>
                    <a:pt x="3" y="13"/>
                  </a:cubicBezTo>
                  <a:cubicBezTo>
                    <a:pt x="6" y="5"/>
                    <a:pt x="14" y="0"/>
                    <a:pt x="2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Oval 460">
              <a:extLst>
                <a:ext uri="{FF2B5EF4-FFF2-40B4-BE49-F238E27FC236}">
                  <a16:creationId xmlns:a16="http://schemas.microsoft.com/office/drawing/2014/main" id="{71AA5DE2-4EE3-4596-9FD2-BF0E826EE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701" y="828675"/>
              <a:ext cx="68263" cy="1079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Oval 461">
              <a:extLst>
                <a:ext uri="{FF2B5EF4-FFF2-40B4-BE49-F238E27FC236}">
                  <a16:creationId xmlns:a16="http://schemas.microsoft.com/office/drawing/2014/main" id="{9DFC62F6-FEBB-4764-804A-8660A1E64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226" y="842963"/>
              <a:ext cx="47625" cy="71438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0B439C0F-8FDA-4761-8AC6-623E20E5177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299503" y="-248599"/>
            <a:ext cx="625148" cy="1395845"/>
            <a:chOff x="1200542" y="-552450"/>
            <a:chExt cx="3194207" cy="7132105"/>
          </a:xfrm>
        </p:grpSpPr>
        <p:sp>
          <p:nvSpPr>
            <p:cNvPr id="83" name="Oval 402">
              <a:extLst>
                <a:ext uri="{FF2B5EF4-FFF2-40B4-BE49-F238E27FC236}">
                  <a16:creationId xmlns:a16="http://schemas.microsoft.com/office/drawing/2014/main" id="{BCA6FA5B-A2DE-43D3-907A-7DD4FB787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542" y="3385448"/>
              <a:ext cx="3194207" cy="31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Rectangle 403">
              <a:extLst>
                <a:ext uri="{FF2B5EF4-FFF2-40B4-BE49-F238E27FC236}">
                  <a16:creationId xmlns:a16="http://schemas.microsoft.com/office/drawing/2014/main" id="{7434468C-6690-4A46-AE00-B0FCC577F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917" y="2962805"/>
              <a:ext cx="597391" cy="4551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04">
              <a:extLst>
                <a:ext uri="{FF2B5EF4-FFF2-40B4-BE49-F238E27FC236}">
                  <a16:creationId xmlns:a16="http://schemas.microsoft.com/office/drawing/2014/main" id="{50B2D5B0-DBE0-41E3-9908-2FCEBF01F2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960" y="2357286"/>
              <a:ext cx="727435" cy="723370"/>
            </a:xfrm>
            <a:custGeom>
              <a:avLst/>
              <a:gdLst>
                <a:gd name="T0" fmla="*/ 60 w 121"/>
                <a:gd name="T1" fmla="*/ 0 h 121"/>
                <a:gd name="T2" fmla="*/ 103 w 121"/>
                <a:gd name="T3" fmla="*/ 18 h 121"/>
                <a:gd name="T4" fmla="*/ 121 w 121"/>
                <a:gd name="T5" fmla="*/ 61 h 121"/>
                <a:gd name="T6" fmla="*/ 103 w 121"/>
                <a:gd name="T7" fmla="*/ 103 h 121"/>
                <a:gd name="T8" fmla="*/ 60 w 121"/>
                <a:gd name="T9" fmla="*/ 121 h 121"/>
                <a:gd name="T10" fmla="*/ 60 w 121"/>
                <a:gd name="T11" fmla="*/ 91 h 121"/>
                <a:gd name="T12" fmla="*/ 82 w 121"/>
                <a:gd name="T13" fmla="*/ 82 h 121"/>
                <a:gd name="T14" fmla="*/ 91 w 121"/>
                <a:gd name="T15" fmla="*/ 61 h 121"/>
                <a:gd name="T16" fmla="*/ 82 w 121"/>
                <a:gd name="T17" fmla="*/ 39 h 121"/>
                <a:gd name="T18" fmla="*/ 60 w 121"/>
                <a:gd name="T19" fmla="*/ 30 h 121"/>
                <a:gd name="T20" fmla="*/ 60 w 121"/>
                <a:gd name="T21" fmla="*/ 0 h 121"/>
                <a:gd name="T22" fmla="*/ 60 w 121"/>
                <a:gd name="T23" fmla="*/ 121 h 121"/>
                <a:gd name="T24" fmla="*/ 17 w 121"/>
                <a:gd name="T25" fmla="*/ 104 h 121"/>
                <a:gd name="T26" fmla="*/ 0 w 121"/>
                <a:gd name="T27" fmla="*/ 61 h 121"/>
                <a:gd name="T28" fmla="*/ 17 w 121"/>
                <a:gd name="T29" fmla="*/ 18 h 121"/>
                <a:gd name="T30" fmla="*/ 60 w 121"/>
                <a:gd name="T31" fmla="*/ 0 h 121"/>
                <a:gd name="T32" fmla="*/ 60 w 121"/>
                <a:gd name="T33" fmla="*/ 30 h 121"/>
                <a:gd name="T34" fmla="*/ 39 w 121"/>
                <a:gd name="T35" fmla="*/ 39 h 121"/>
                <a:gd name="T36" fmla="*/ 30 w 121"/>
                <a:gd name="T37" fmla="*/ 61 h 121"/>
                <a:gd name="T38" fmla="*/ 39 w 121"/>
                <a:gd name="T39" fmla="*/ 82 h 121"/>
                <a:gd name="T40" fmla="*/ 60 w 121"/>
                <a:gd name="T41" fmla="*/ 91 h 121"/>
                <a:gd name="T42" fmla="*/ 60 w 121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77" y="0"/>
                    <a:pt x="92" y="7"/>
                    <a:pt x="103" y="18"/>
                  </a:cubicBezTo>
                  <a:cubicBezTo>
                    <a:pt x="114" y="29"/>
                    <a:pt x="121" y="44"/>
                    <a:pt x="121" y="61"/>
                  </a:cubicBezTo>
                  <a:cubicBezTo>
                    <a:pt x="121" y="77"/>
                    <a:pt x="114" y="93"/>
                    <a:pt x="103" y="103"/>
                  </a:cubicBezTo>
                  <a:cubicBezTo>
                    <a:pt x="92" y="114"/>
                    <a:pt x="77" y="121"/>
                    <a:pt x="60" y="121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9" y="91"/>
                    <a:pt x="76" y="88"/>
                    <a:pt x="82" y="82"/>
                  </a:cubicBezTo>
                  <a:cubicBezTo>
                    <a:pt x="87" y="77"/>
                    <a:pt x="91" y="69"/>
                    <a:pt x="91" y="61"/>
                  </a:cubicBezTo>
                  <a:cubicBezTo>
                    <a:pt x="91" y="52"/>
                    <a:pt x="87" y="45"/>
                    <a:pt x="82" y="39"/>
                  </a:cubicBezTo>
                  <a:cubicBezTo>
                    <a:pt x="76" y="34"/>
                    <a:pt x="69" y="30"/>
                    <a:pt x="60" y="30"/>
                  </a:cubicBezTo>
                  <a:lnTo>
                    <a:pt x="60" y="0"/>
                  </a:lnTo>
                  <a:close/>
                  <a:moveTo>
                    <a:pt x="60" y="121"/>
                  </a:moveTo>
                  <a:cubicBezTo>
                    <a:pt x="43" y="121"/>
                    <a:pt x="28" y="114"/>
                    <a:pt x="17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4"/>
                    <a:pt x="6" y="29"/>
                    <a:pt x="17" y="18"/>
                  </a:cubicBezTo>
                  <a:cubicBezTo>
                    <a:pt x="28" y="7"/>
                    <a:pt x="43" y="0"/>
                    <a:pt x="60" y="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2" y="30"/>
                    <a:pt x="44" y="34"/>
                    <a:pt x="39" y="39"/>
                  </a:cubicBezTo>
                  <a:cubicBezTo>
                    <a:pt x="33" y="45"/>
                    <a:pt x="30" y="52"/>
                    <a:pt x="30" y="61"/>
                  </a:cubicBezTo>
                  <a:cubicBezTo>
                    <a:pt x="30" y="69"/>
                    <a:pt x="33" y="77"/>
                    <a:pt x="39" y="82"/>
                  </a:cubicBezTo>
                  <a:cubicBezTo>
                    <a:pt x="44" y="88"/>
                    <a:pt x="52" y="91"/>
                    <a:pt x="60" y="91"/>
                  </a:cubicBezTo>
                  <a:lnTo>
                    <a:pt x="60" y="12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Rectangle 405">
              <a:extLst>
                <a:ext uri="{FF2B5EF4-FFF2-40B4-BE49-F238E27FC236}">
                  <a16:creationId xmlns:a16="http://schemas.microsoft.com/office/drawing/2014/main" id="{7DF18E62-989B-48B1-A90F-E9CC278F1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070" y="-552450"/>
              <a:ext cx="69087" cy="2999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620CEB8-1EF0-4F73-A32B-F10B783C5D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9" t="12625" r="4543" b="46008"/>
          <a:stretch/>
        </p:blipFill>
        <p:spPr>
          <a:xfrm rot="1217673">
            <a:off x="4116640" y="4115086"/>
            <a:ext cx="1218552" cy="1549222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A356947F-2519-49DA-AF99-CC7E2D605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30" y="-339822"/>
            <a:ext cx="6858000" cy="6858000"/>
          </a:xfrm>
          <a:prstGeom prst="rect">
            <a:avLst/>
          </a:prstGeom>
        </p:spPr>
      </p:pic>
      <p:pic>
        <p:nvPicPr>
          <p:cNvPr id="87" name="Billy Gilman Duet with Charlotte Church - Sleigh Ride">
            <a:hlinkClick r:id="" action="ppaction://media"/>
            <a:extLst>
              <a:ext uri="{FF2B5EF4-FFF2-40B4-BE49-F238E27FC236}">
                <a16:creationId xmlns:a16="http://schemas.microsoft.com/office/drawing/2014/main" id="{9FC7A9EB-E059-4790-B190-BCD7DF5ED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749" y="7036526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65F633-C86E-4A57-8CCA-96E4E41B18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0" t="3950" r="28700" b="49393"/>
          <a:stretch/>
        </p:blipFill>
        <p:spPr>
          <a:xfrm rot="20586701">
            <a:off x="9945826" y="3989999"/>
            <a:ext cx="2154294" cy="1749061"/>
          </a:xfrm>
          <a:prstGeom prst="snip2DiagRect">
            <a:avLst/>
          </a:prstGeom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770C8028-4DE9-48FE-8027-6997DECF15E3}"/>
              </a:ext>
            </a:extLst>
          </p:cNvPr>
          <p:cNvSpPr/>
          <p:nvPr/>
        </p:nvSpPr>
        <p:spPr>
          <a:xfrm>
            <a:off x="220407" y="5671331"/>
            <a:ext cx="7330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华南师范大学外国语言文化学院 梁丽琪</a:t>
            </a:r>
            <a:endParaRPr lang="en-US" altLang="zh-CN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广东省河源市和平县四联中学   林灿烂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3CD552A3-7540-48BB-A49A-B268C7AC5484}"/>
              </a:ext>
            </a:extLst>
          </p:cNvPr>
          <p:cNvSpPr/>
          <p:nvPr/>
        </p:nvSpPr>
        <p:spPr>
          <a:xfrm>
            <a:off x="6878043" y="5126172"/>
            <a:ext cx="3563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—— together with</a:t>
            </a:r>
            <a:endParaRPr lang="zh-CN" altLang="en-US" sz="3000" b="1" dirty="0">
              <a:solidFill>
                <a:schemeClr val="bg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78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9" dur="10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3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3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3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7"/>
                    </p:tgtEl>
                  </p:cMediaNode>
                </p:audio>
              </p:childTnLst>
            </p:cTn>
          </p:par>
        </p:tnLst>
        <p:bldLst>
          <p:bldP spid="88" grpId="0"/>
          <p:bldP spid="8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9" dur="10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3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3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3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7"/>
                    </p:tgtEl>
                  </p:cMediaNode>
                </p:audio>
              </p:childTnLst>
            </p:cTn>
          </p:par>
        </p:tnLst>
        <p:bldLst>
          <p:bldP spid="88" grpId="0"/>
          <p:bldP spid="8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 descr="3">
            <a:extLst>
              <a:ext uri="{FF2B5EF4-FFF2-40B4-BE49-F238E27FC236}">
                <a16:creationId xmlns:a16="http://schemas.microsoft.com/office/drawing/2014/main" id="{1E0383AD-B734-4037-BEDD-CBDF44543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286" y="3977236"/>
            <a:ext cx="3196451" cy="3008906"/>
          </a:xfrm>
          <a:prstGeom prst="rect">
            <a:avLst/>
          </a:prstGeom>
        </p:spPr>
      </p:pic>
      <p:pic>
        <p:nvPicPr>
          <p:cNvPr id="71" name="图片 70" descr="1">
            <a:extLst>
              <a:ext uri="{FF2B5EF4-FFF2-40B4-BE49-F238E27FC236}">
                <a16:creationId xmlns:a16="http://schemas.microsoft.com/office/drawing/2014/main" id="{E9A28D48-5E54-4BEE-B3E6-62708399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878331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D019865-E37B-4B46-BC0A-498E12860D0B}"/>
              </a:ext>
            </a:extLst>
          </p:cNvPr>
          <p:cNvGrpSpPr/>
          <p:nvPr/>
        </p:nvGrpSpPr>
        <p:grpSpPr>
          <a:xfrm>
            <a:off x="4612395" y="1677058"/>
            <a:ext cx="2967209" cy="4449763"/>
            <a:chOff x="4244606" y="590712"/>
            <a:chExt cx="3702496" cy="5230224"/>
          </a:xfrm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487B6FE8-6876-4DFE-A7F3-94144D2AA366}"/>
                </a:ext>
              </a:extLst>
            </p:cNvPr>
            <p:cNvSpPr/>
            <p:nvPr/>
          </p:nvSpPr>
          <p:spPr>
            <a:xfrm rot="4775817">
              <a:off x="5791086" y="2905592"/>
              <a:ext cx="306201" cy="3399161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F897434-023C-45E2-A7A1-6D3037AA0981}"/>
                </a:ext>
              </a:extLst>
            </p:cNvPr>
            <p:cNvSpPr/>
            <p:nvPr/>
          </p:nvSpPr>
          <p:spPr>
            <a:xfrm rot="4500000">
              <a:off x="5866171" y="2268133"/>
              <a:ext cx="245217" cy="2312584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C6D80B-4C65-4D41-8423-8D860579D151}"/>
                </a:ext>
              </a:extLst>
            </p:cNvPr>
            <p:cNvSpPr/>
            <p:nvPr/>
          </p:nvSpPr>
          <p:spPr>
            <a:xfrm rot="16824183" flipH="1">
              <a:off x="6033535" y="2626798"/>
              <a:ext cx="315963" cy="2807314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6A8E9038-71AD-416F-8181-6BEADB9D55AD}"/>
                </a:ext>
              </a:extLst>
            </p:cNvPr>
            <p:cNvSpPr/>
            <p:nvPr/>
          </p:nvSpPr>
          <p:spPr>
            <a:xfrm rot="4500000">
              <a:off x="5885578" y="1749405"/>
              <a:ext cx="230468" cy="1598950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A379966-0615-472C-A919-73D851E9FDA9}"/>
                </a:ext>
              </a:extLst>
            </p:cNvPr>
            <p:cNvSpPr/>
            <p:nvPr/>
          </p:nvSpPr>
          <p:spPr>
            <a:xfrm rot="4500000">
              <a:off x="5939133" y="1355116"/>
              <a:ext cx="138651" cy="1145934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49273455-77FF-4018-802E-5D8DAFB5DDE9}"/>
                </a:ext>
              </a:extLst>
            </p:cNvPr>
            <p:cNvSpPr/>
            <p:nvPr/>
          </p:nvSpPr>
          <p:spPr>
            <a:xfrm rot="4500000">
              <a:off x="6001062" y="1156344"/>
              <a:ext cx="111524" cy="733622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D7715ED-7D79-4A22-83C7-64D332194E57}"/>
                </a:ext>
              </a:extLst>
            </p:cNvPr>
            <p:cNvSpPr/>
            <p:nvPr/>
          </p:nvSpPr>
          <p:spPr>
            <a:xfrm rot="4500000">
              <a:off x="6007686" y="986491"/>
              <a:ext cx="97545" cy="480331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2190975F-7403-49F6-85BE-D76D9F38DEF6}"/>
                </a:ext>
              </a:extLst>
            </p:cNvPr>
            <p:cNvSpPr/>
            <p:nvPr/>
          </p:nvSpPr>
          <p:spPr>
            <a:xfrm rot="19800000">
              <a:off x="6111198" y="879926"/>
              <a:ext cx="100177" cy="293307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4E26CDEC-06D5-4B5A-ADA9-AE13FDAD37D6}"/>
                </a:ext>
              </a:extLst>
            </p:cNvPr>
            <p:cNvSpPr/>
            <p:nvPr/>
          </p:nvSpPr>
          <p:spPr>
            <a:xfrm>
              <a:off x="5840628" y="5062652"/>
              <a:ext cx="466139" cy="758284"/>
            </a:xfrm>
            <a:prstGeom prst="rect">
              <a:avLst/>
            </a:prstGeom>
            <a:solidFill>
              <a:srgbClr val="FDD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6" name="Group 60">
              <a:extLst>
                <a:ext uri="{FF2B5EF4-FFF2-40B4-BE49-F238E27FC236}">
                  <a16:creationId xmlns:a16="http://schemas.microsoft.com/office/drawing/2014/main" id="{5F53DB23-2BB1-4AB8-A0E5-C0361674395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900000">
              <a:off x="5929801" y="590712"/>
              <a:ext cx="696382" cy="508104"/>
              <a:chOff x="4573" y="2781"/>
              <a:chExt cx="847" cy="618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C706D0B7-D5E0-484D-B064-852ECC2C764A}"/>
                  </a:ext>
                </a:extLst>
              </p:cNvPr>
              <p:cNvSpPr/>
              <p:nvPr/>
            </p:nvSpPr>
            <p:spPr bwMode="auto">
              <a:xfrm>
                <a:off x="4609" y="2835"/>
                <a:ext cx="742" cy="526"/>
              </a:xfrm>
              <a:custGeom>
                <a:avLst/>
                <a:gdLst>
                  <a:gd name="T0" fmla="*/ 312 w 312"/>
                  <a:gd name="T1" fmla="*/ 0 h 221"/>
                  <a:gd name="T2" fmla="*/ 0 w 312"/>
                  <a:gd name="T3" fmla="*/ 221 h 221"/>
                  <a:gd name="T4" fmla="*/ 231 w 312"/>
                  <a:gd name="T5" fmla="*/ 221 h 221"/>
                  <a:gd name="T6" fmla="*/ 312 w 312"/>
                  <a:gd name="T7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2" h="221">
                    <a:moveTo>
                      <a:pt x="312" y="0"/>
                    </a:moveTo>
                    <a:cubicBezTo>
                      <a:pt x="194" y="11"/>
                      <a:pt x="0" y="65"/>
                      <a:pt x="0" y="221"/>
                    </a:cubicBezTo>
                    <a:cubicBezTo>
                      <a:pt x="231" y="221"/>
                      <a:pt x="231" y="221"/>
                      <a:pt x="231" y="221"/>
                    </a:cubicBezTo>
                    <a:cubicBezTo>
                      <a:pt x="231" y="116"/>
                      <a:pt x="164" y="50"/>
                      <a:pt x="312" y="0"/>
                    </a:cubicBezTo>
                  </a:path>
                </a:pathLst>
              </a:custGeom>
              <a:solidFill>
                <a:srgbClr val="E21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Oval 63">
                <a:extLst>
                  <a:ext uri="{FF2B5EF4-FFF2-40B4-BE49-F238E27FC236}">
                    <a16:creationId xmlns:a16="http://schemas.microsoft.com/office/drawing/2014/main" id="{2647ECC7-1695-4B29-A0E6-107534473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2781"/>
                <a:ext cx="138" cy="140"/>
              </a:xfrm>
              <a:prstGeom prst="ellipse">
                <a:avLst/>
              </a:prstGeom>
              <a:solidFill>
                <a:srgbClr val="FBFA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64">
                <a:extLst>
                  <a:ext uri="{FF2B5EF4-FFF2-40B4-BE49-F238E27FC236}">
                    <a16:creationId xmlns:a16="http://schemas.microsoft.com/office/drawing/2014/main" id="{73978FE0-84D4-4D36-8A40-1CFB483F9E22}"/>
                  </a:ext>
                </a:extLst>
              </p:cNvPr>
              <p:cNvSpPr/>
              <p:nvPr/>
            </p:nvSpPr>
            <p:spPr bwMode="auto">
              <a:xfrm>
                <a:off x="4573" y="3325"/>
                <a:ext cx="621" cy="74"/>
              </a:xfrm>
              <a:custGeom>
                <a:avLst/>
                <a:gdLst>
                  <a:gd name="T0" fmla="*/ 246 w 261"/>
                  <a:gd name="T1" fmla="*/ 31 h 31"/>
                  <a:gd name="T2" fmla="*/ 15 w 261"/>
                  <a:gd name="T3" fmla="*/ 31 h 31"/>
                  <a:gd name="T4" fmla="*/ 0 w 261"/>
                  <a:gd name="T5" fmla="*/ 15 h 31"/>
                  <a:gd name="T6" fmla="*/ 15 w 261"/>
                  <a:gd name="T7" fmla="*/ 0 h 31"/>
                  <a:gd name="T8" fmla="*/ 246 w 261"/>
                  <a:gd name="T9" fmla="*/ 0 h 31"/>
                  <a:gd name="T10" fmla="*/ 261 w 261"/>
                  <a:gd name="T11" fmla="*/ 15 h 31"/>
                  <a:gd name="T12" fmla="*/ 246 w 261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31">
                    <a:moveTo>
                      <a:pt x="246" y="31"/>
                    </a:moveTo>
                    <a:cubicBezTo>
                      <a:pt x="15" y="31"/>
                      <a:pt x="15" y="31"/>
                      <a:pt x="15" y="31"/>
                    </a:cubicBezTo>
                    <a:cubicBezTo>
                      <a:pt x="7" y="31"/>
                      <a:pt x="0" y="24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254" y="0"/>
                      <a:pt x="261" y="7"/>
                      <a:pt x="261" y="15"/>
                    </a:cubicBezTo>
                    <a:cubicBezTo>
                      <a:pt x="261" y="24"/>
                      <a:pt x="254" y="31"/>
                      <a:pt x="246" y="31"/>
                    </a:cubicBezTo>
                    <a:close/>
                  </a:path>
                </a:pathLst>
              </a:custGeom>
              <a:solidFill>
                <a:srgbClr val="FBFA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65">
                <a:extLst>
                  <a:ext uri="{FF2B5EF4-FFF2-40B4-BE49-F238E27FC236}">
                    <a16:creationId xmlns:a16="http://schemas.microsoft.com/office/drawing/2014/main" id="{9741F57F-04AF-46DF-BC49-07A2268AD104}"/>
                  </a:ext>
                </a:extLst>
              </p:cNvPr>
              <p:cNvSpPr/>
              <p:nvPr/>
            </p:nvSpPr>
            <p:spPr bwMode="auto">
              <a:xfrm>
                <a:off x="4640" y="2873"/>
                <a:ext cx="566" cy="438"/>
              </a:xfrm>
              <a:custGeom>
                <a:avLst/>
                <a:gdLst>
                  <a:gd name="T0" fmla="*/ 238 w 238"/>
                  <a:gd name="T1" fmla="*/ 0 h 184"/>
                  <a:gd name="T2" fmla="*/ 0 w 238"/>
                  <a:gd name="T3" fmla="*/ 184 h 184"/>
                  <a:gd name="T4" fmla="*/ 190 w 238"/>
                  <a:gd name="T5" fmla="*/ 184 h 184"/>
                  <a:gd name="T6" fmla="*/ 238 w 238"/>
                  <a:gd name="T7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8" h="184">
                    <a:moveTo>
                      <a:pt x="238" y="0"/>
                    </a:moveTo>
                    <a:cubicBezTo>
                      <a:pt x="3" y="63"/>
                      <a:pt x="0" y="184"/>
                      <a:pt x="0" y="184"/>
                    </a:cubicBezTo>
                    <a:cubicBezTo>
                      <a:pt x="190" y="184"/>
                      <a:pt x="190" y="184"/>
                      <a:pt x="190" y="184"/>
                    </a:cubicBezTo>
                    <a:cubicBezTo>
                      <a:pt x="144" y="43"/>
                      <a:pt x="238" y="0"/>
                      <a:pt x="238" y="0"/>
                    </a:cubicBezTo>
                  </a:path>
                </a:pathLst>
              </a:custGeom>
              <a:solidFill>
                <a:srgbClr val="D22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568C24EF-8018-4337-8C31-618B7F447BC3}"/>
                </a:ext>
              </a:extLst>
            </p:cNvPr>
            <p:cNvSpPr/>
            <p:nvPr/>
          </p:nvSpPr>
          <p:spPr>
            <a:xfrm>
              <a:off x="4244897" y="4817325"/>
              <a:ext cx="3702205" cy="245327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4BADC681-5EFC-4028-9FCA-438E92F8A362}"/>
                </a:ext>
              </a:extLst>
            </p:cNvPr>
            <p:cNvSpPr/>
            <p:nvPr/>
          </p:nvSpPr>
          <p:spPr>
            <a:xfrm rot="16824183" flipH="1">
              <a:off x="5997027" y="1977546"/>
              <a:ext cx="235997" cy="1938218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06B94694-9690-41D0-A5B9-843873A9D533}"/>
                </a:ext>
              </a:extLst>
            </p:cNvPr>
            <p:cNvSpPr/>
            <p:nvPr/>
          </p:nvSpPr>
          <p:spPr>
            <a:xfrm rot="16824183" flipH="1">
              <a:off x="5969092" y="1552131"/>
              <a:ext cx="215786" cy="1312135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FBC0BA4-DA0E-4841-892C-2270DDB8F72C}"/>
                </a:ext>
              </a:extLst>
            </p:cNvPr>
            <p:cNvSpPr/>
            <p:nvPr/>
          </p:nvSpPr>
          <p:spPr>
            <a:xfrm rot="16824183" flipH="1">
              <a:off x="6053353" y="1277902"/>
              <a:ext cx="101077" cy="842083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2925532-2486-48B4-8DAE-23E200AEC5C1}"/>
                </a:ext>
              </a:extLst>
            </p:cNvPr>
            <p:cNvSpPr/>
            <p:nvPr/>
          </p:nvSpPr>
          <p:spPr>
            <a:xfrm rot="16824183" flipH="1">
              <a:off x="6053651" y="1063594"/>
              <a:ext cx="118378" cy="590299"/>
            </a:xfrm>
            <a:prstGeom prst="rect">
              <a:avLst/>
            </a:prstGeom>
            <a:solidFill>
              <a:srgbClr val="3B7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E52AA90-FA1C-44E8-9419-69922FB67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38" y="370531"/>
            <a:ext cx="6712278" cy="10729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A26D02-F16B-459D-9B2C-C5B4E1AD6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171" y="3053180"/>
            <a:ext cx="6261319" cy="31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/>
    </mc:Choice>
    <mc:Fallback xmlns="">
      <p:transition spd="slow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5E03FE6-8AAA-4ABD-97A9-C9DC9041B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53140"/>
            <a:ext cx="30516151" cy="4911979"/>
          </a:xfrm>
          <a:prstGeom prst="rect">
            <a:avLst/>
          </a:prstGeom>
        </p:spPr>
      </p:pic>
      <p:pic>
        <p:nvPicPr>
          <p:cNvPr id="266" name="图片 265">
            <a:extLst>
              <a:ext uri="{FF2B5EF4-FFF2-40B4-BE49-F238E27FC236}">
                <a16:creationId xmlns:a16="http://schemas.microsoft.com/office/drawing/2014/main" id="{F4254626-4E0E-4453-9D73-BC13AD83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67" y="3200401"/>
            <a:ext cx="5336066" cy="4051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DC4F6A-E9F7-49A5-BC1B-4606C1D17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17" y="3200401"/>
            <a:ext cx="3199016" cy="2159336"/>
          </a:xfrm>
          <a:prstGeom prst="rect">
            <a:avLst/>
          </a:prstGeom>
          <a:effectLst>
            <a:glow rad="279400">
              <a:schemeClr val="bg1">
                <a:alpha val="40000"/>
              </a:schemeClr>
            </a:glow>
          </a:effectLst>
        </p:spPr>
      </p:pic>
      <p:sp>
        <p:nvSpPr>
          <p:cNvPr id="267" name="矩形 266">
            <a:extLst>
              <a:ext uri="{FF2B5EF4-FFF2-40B4-BE49-F238E27FC236}">
                <a16:creationId xmlns:a16="http://schemas.microsoft.com/office/drawing/2014/main" id="{61461065-84AC-48BF-A7C5-DB63BC56DDC7}"/>
              </a:ext>
            </a:extLst>
          </p:cNvPr>
          <p:cNvSpPr/>
          <p:nvPr/>
        </p:nvSpPr>
        <p:spPr>
          <a:xfrm>
            <a:off x="1026531" y="362913"/>
            <a:ext cx="6451955" cy="231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We're gliding along with a song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Of a </a:t>
            </a:r>
            <a:r>
              <a:rPr lang="en-US" altLang="zh-CN" sz="3600" b="1" dirty="0">
                <a:solidFill>
                  <a:schemeClr val="bg1"/>
                </a:solidFill>
                <a:latin typeface="Snap ITC" panose="04040A07060A02020202" pitchFamily="82" charset="0"/>
              </a:rPr>
              <a:t>wintry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Snap ITC" panose="04040A07060A02020202" pitchFamily="82" charset="0"/>
              </a:rPr>
              <a:t>fairy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Snap ITC" panose="04040A07060A02020202" pitchFamily="82" charset="0"/>
              </a:rPr>
              <a:t>land</a:t>
            </a:r>
          </a:p>
          <a:p>
            <a:pPr>
              <a:lnSpc>
                <a:spcPct val="150000"/>
              </a:lnSpc>
            </a:pPr>
            <a:endParaRPr lang="en-US" altLang="zh-CN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"/>
    </mc:Choice>
    <mc:Fallback xmlns="">
      <p:transition spd="slow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2.59259E-6 L -1.48984 2.59259E-6 " pathEditMode="relative" rAng="0" ptsTypes="AA">
                                      <p:cBhvr>
                                        <p:cTn id="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图片 209">
            <a:extLst>
              <a:ext uri="{FF2B5EF4-FFF2-40B4-BE49-F238E27FC236}">
                <a16:creationId xmlns:a16="http://schemas.microsoft.com/office/drawing/2014/main" id="{A328D2BD-FA53-45B4-A11A-5E489779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059" y="2020530"/>
            <a:ext cx="14056505" cy="49381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817EE-09E2-4AFA-A212-9EECEB68F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82" l="32" r="9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4844" y="3201615"/>
            <a:ext cx="5502311" cy="36563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40877D0-23F9-4143-A49A-CC9D7EA17600}"/>
              </a:ext>
            </a:extLst>
          </p:cNvPr>
          <p:cNvGrpSpPr/>
          <p:nvPr/>
        </p:nvGrpSpPr>
        <p:grpSpPr>
          <a:xfrm flipH="1">
            <a:off x="722092" y="58992"/>
            <a:ext cx="8506645" cy="2816067"/>
            <a:chOff x="976568" y="89372"/>
            <a:chExt cx="8506645" cy="2816067"/>
          </a:xfrm>
        </p:grpSpPr>
        <p:pic>
          <p:nvPicPr>
            <p:cNvPr id="628" name="图片 627">
              <a:extLst>
                <a:ext uri="{FF2B5EF4-FFF2-40B4-BE49-F238E27FC236}">
                  <a16:creationId xmlns:a16="http://schemas.microsoft.com/office/drawing/2014/main" id="{AB436C37-11E8-4381-9986-07C697EF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68" y="89372"/>
              <a:ext cx="2346723" cy="2816067"/>
            </a:xfrm>
            <a:prstGeom prst="rect">
              <a:avLst/>
            </a:prstGeom>
          </p:spPr>
        </p:pic>
        <p:sp>
          <p:nvSpPr>
            <p:cNvPr id="629" name="矩形 628">
              <a:extLst>
                <a:ext uri="{FF2B5EF4-FFF2-40B4-BE49-F238E27FC236}">
                  <a16:creationId xmlns:a16="http://schemas.microsoft.com/office/drawing/2014/main" id="{4DF64299-CB15-466D-BFA4-662C9E8BB806}"/>
                </a:ext>
              </a:extLst>
            </p:cNvPr>
            <p:cNvSpPr/>
            <p:nvPr/>
          </p:nvSpPr>
          <p:spPr>
            <a:xfrm>
              <a:off x="3177337" y="1009384"/>
              <a:ext cx="6305876" cy="1488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Our cheeks are nice and rosy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comfy cozy are 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6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"/>
    </mc:Choice>
    <mc:Fallback xmlns="">
      <p:transition spd="slow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图片 173">
            <a:extLst>
              <a:ext uri="{FF2B5EF4-FFF2-40B4-BE49-F238E27FC236}">
                <a16:creationId xmlns:a16="http://schemas.microsoft.com/office/drawing/2014/main" id="{01BA3644-A71C-446B-BEB0-DC41C6CAF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059" y="2020530"/>
            <a:ext cx="14056505" cy="49381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0099BF-F2B2-44B0-8263-0A96B38C7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40" y="3164415"/>
            <a:ext cx="2646465" cy="33080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3A96F5-D72B-41B2-B9B2-499D49426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7938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36" y="2959813"/>
            <a:ext cx="4187760" cy="361083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28E34E8-C475-4624-82FE-D36D5F20F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9" b="94793" l="2273" r="97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57" y="-1185193"/>
            <a:ext cx="4513736" cy="4334213"/>
          </a:xfrm>
          <a:prstGeom prst="rect">
            <a:avLst/>
          </a:prstGeom>
        </p:spPr>
      </p:pic>
      <p:sp>
        <p:nvSpPr>
          <p:cNvPr id="172" name="矩形 171">
            <a:extLst>
              <a:ext uri="{FF2B5EF4-FFF2-40B4-BE49-F238E27FC236}">
                <a16:creationId xmlns:a16="http://schemas.microsoft.com/office/drawing/2014/main" id="{D966F3DB-95F2-4080-850F-FDDD45AB0AB0}"/>
              </a:ext>
            </a:extLst>
          </p:cNvPr>
          <p:cNvSpPr/>
          <p:nvPr/>
        </p:nvSpPr>
        <p:spPr>
          <a:xfrm>
            <a:off x="3865400" y="2043359"/>
            <a:ext cx="8830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Like two birds of a feather would be</a:t>
            </a: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CD7E877D-3A4D-43A9-A6D3-311717A425B0}"/>
              </a:ext>
            </a:extLst>
          </p:cNvPr>
          <p:cNvSpPr/>
          <p:nvPr/>
        </p:nvSpPr>
        <p:spPr>
          <a:xfrm>
            <a:off x="5683862" y="840711"/>
            <a:ext cx="5760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We're snuggled up together</a:t>
            </a:r>
          </a:p>
        </p:txBody>
      </p:sp>
    </p:spTree>
    <p:extLst>
      <p:ext uri="{BB962C8B-B14F-4D97-AF65-F5344CB8AC3E}">
        <p14:creationId xmlns:p14="http://schemas.microsoft.com/office/powerpoint/2010/main" val="26064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1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6BFB4-3D9F-4D24-B589-148AAE07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760A4CF-8CB1-4FCA-A80D-1C4CD6BDB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93" y="1701800"/>
            <a:ext cx="7943414" cy="4475163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320E3B-4098-41DD-89BD-E468766E6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DE0FC7-AF4A-4524-B9C9-7776539A1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23" y="1016131"/>
            <a:ext cx="3199016" cy="215933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2E80F2-4A92-4431-8735-D7ACCF4775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187" t="11098" r="30085" b="38307"/>
          <a:stretch>
            <a:fillRect/>
          </a:stretch>
        </p:blipFill>
        <p:spPr>
          <a:xfrm rot="19293251">
            <a:off x="10369176" y="1443109"/>
            <a:ext cx="3457609" cy="429793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060601F-8CA2-4613-A8D1-C6AD6204AA77}"/>
              </a:ext>
            </a:extLst>
          </p:cNvPr>
          <p:cNvSpPr/>
          <p:nvPr/>
        </p:nvSpPr>
        <p:spPr>
          <a:xfrm>
            <a:off x="2895461" y="5099745"/>
            <a:ext cx="6512354" cy="1077218"/>
          </a:xfrm>
          <a:prstGeom prst="rect">
            <a:avLst/>
          </a:prstGeom>
          <a:solidFill>
            <a:srgbClr val="FFFF66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Comic Sans MS" panose="030F0702030302020204" pitchFamily="66" charset="0"/>
              </a:rPr>
              <a:t>Let's take that road before us</a:t>
            </a:r>
          </a:p>
          <a:p>
            <a:pPr algn="ctr"/>
            <a:r>
              <a:rPr lang="en-US" altLang="zh-CN" sz="3200" b="1" dirty="0">
                <a:latin typeface="Comic Sans MS" panose="030F0702030302020204" pitchFamily="66" charset="0"/>
              </a:rPr>
              <a:t>And sing a chorus or two</a:t>
            </a:r>
          </a:p>
        </p:txBody>
      </p:sp>
    </p:spTree>
    <p:extLst>
      <p:ext uri="{BB962C8B-B14F-4D97-AF65-F5344CB8AC3E}">
        <p14:creationId xmlns:p14="http://schemas.microsoft.com/office/powerpoint/2010/main" val="36506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"/>
    </mc:Choice>
    <mc:Fallback xmlns="">
      <p:transition spd="slow"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椭圆 1037">
            <a:extLst>
              <a:ext uri="{FF2B5EF4-FFF2-40B4-BE49-F238E27FC236}">
                <a16:creationId xmlns:a16="http://schemas.microsoft.com/office/drawing/2014/main" id="{ACB85BA0-A6E7-4EAA-ADAD-5A048ACFDC4B}"/>
              </a:ext>
            </a:extLst>
          </p:cNvPr>
          <p:cNvSpPr/>
          <p:nvPr/>
        </p:nvSpPr>
        <p:spPr>
          <a:xfrm>
            <a:off x="1837898" y="-824956"/>
            <a:ext cx="8507911" cy="850791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55" name="椭圆 1054">
            <a:extLst>
              <a:ext uri="{FF2B5EF4-FFF2-40B4-BE49-F238E27FC236}">
                <a16:creationId xmlns:a16="http://schemas.microsoft.com/office/drawing/2014/main" id="{F8C5BC0D-7999-4EF3-889E-E0517A56A7C0}"/>
              </a:ext>
            </a:extLst>
          </p:cNvPr>
          <p:cNvSpPr/>
          <p:nvPr/>
        </p:nvSpPr>
        <p:spPr>
          <a:xfrm>
            <a:off x="-723424" y="4828403"/>
            <a:ext cx="1396227" cy="1396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56" name="椭圆 1055">
            <a:extLst>
              <a:ext uri="{FF2B5EF4-FFF2-40B4-BE49-F238E27FC236}">
                <a16:creationId xmlns:a16="http://schemas.microsoft.com/office/drawing/2014/main" id="{366B2569-A643-4BCC-BB0D-7C3CF7FA65BD}"/>
              </a:ext>
            </a:extLst>
          </p:cNvPr>
          <p:cNvSpPr/>
          <p:nvPr/>
        </p:nvSpPr>
        <p:spPr>
          <a:xfrm>
            <a:off x="11606282" y="4828403"/>
            <a:ext cx="1396227" cy="1396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055" name="图片 2054">
            <a:extLst>
              <a:ext uri="{FF2B5EF4-FFF2-40B4-BE49-F238E27FC236}">
                <a16:creationId xmlns:a16="http://schemas.microsoft.com/office/drawing/2014/main" id="{A39C1E93-D391-481E-9853-0938E886A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15" y="1772312"/>
            <a:ext cx="7169517" cy="4023709"/>
          </a:xfrm>
          <a:prstGeom prst="rect">
            <a:avLst/>
          </a:prstGeom>
        </p:spPr>
      </p:pic>
      <p:sp>
        <p:nvSpPr>
          <p:cNvPr id="1054" name="矩形 1053">
            <a:extLst>
              <a:ext uri="{FF2B5EF4-FFF2-40B4-BE49-F238E27FC236}">
                <a16:creationId xmlns:a16="http://schemas.microsoft.com/office/drawing/2014/main" id="{913A426C-4029-4C0F-8108-533F16F9694F}"/>
              </a:ext>
            </a:extLst>
          </p:cNvPr>
          <p:cNvSpPr/>
          <p:nvPr/>
        </p:nvSpPr>
        <p:spPr>
          <a:xfrm>
            <a:off x="-275771" y="5226050"/>
            <a:ext cx="12990285" cy="1964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FEE235D-7D4B-457D-8284-F2DFCF6D0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452" y="69197"/>
            <a:ext cx="1684727" cy="16847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242C40-4D3F-45A8-B8C4-0BCC8EF5BC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2" b="89930" l="9961" r="8994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8" y="358791"/>
            <a:ext cx="1424343" cy="1395133"/>
          </a:xfrm>
          <a:prstGeom prst="rect">
            <a:avLst/>
          </a:prstGeom>
        </p:spPr>
      </p:pic>
      <p:pic>
        <p:nvPicPr>
          <p:cNvPr id="2057" name="图片 2056">
            <a:extLst>
              <a:ext uri="{FF2B5EF4-FFF2-40B4-BE49-F238E27FC236}">
                <a16:creationId xmlns:a16="http://schemas.microsoft.com/office/drawing/2014/main" id="{5BA237C6-E014-488D-AEE3-36F968B5A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1023" y="4429802"/>
            <a:ext cx="3599081" cy="273243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6419C9D-3F5A-47DE-B27B-A6A78F683F39}"/>
              </a:ext>
            </a:extLst>
          </p:cNvPr>
          <p:cNvSpPr/>
          <p:nvPr/>
        </p:nvSpPr>
        <p:spPr>
          <a:xfrm>
            <a:off x="3185653" y="2165800"/>
            <a:ext cx="8612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For a sleigh ride </a:t>
            </a:r>
            <a:r>
              <a:rPr lang="en-US" altLang="zh-CN" sz="3600" b="1" dirty="0">
                <a:solidFill>
                  <a:srgbClr val="FEDB2D"/>
                </a:solidFill>
                <a:latin typeface="Snap ITC" panose="04040A07060A02020202" pitchFamily="82" charset="0"/>
              </a:rPr>
              <a:t>together with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you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08F135F-D928-4C0F-A8E0-29895FB15227}"/>
              </a:ext>
            </a:extLst>
          </p:cNvPr>
          <p:cNvSpPr/>
          <p:nvPr/>
        </p:nvSpPr>
        <p:spPr>
          <a:xfrm>
            <a:off x="906444" y="1556270"/>
            <a:ext cx="8830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Come on, it's lovely weather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"/>
    </mc:Choice>
    <mc:Fallback xmlns="">
      <p:transition spd="slow" advTm="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4.375E-6 -3.7037E-7 L -0.97513 -0.00671 L -0.97513 -0.00671 " pathEditMode="relative" rAng="0" ptsTypes="AAA">
                                      <p:cBhvr>
                                        <p:cTn id="24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63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D099A7-1630-4215-8B0E-E385BFB99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0" t="14616" r="2872" b="15945"/>
          <a:stretch/>
        </p:blipFill>
        <p:spPr>
          <a:xfrm>
            <a:off x="3176334" y="-14752"/>
            <a:ext cx="7435516" cy="5125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7856C7-0DCF-419E-A963-7F6E6C1F5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3" y="1696449"/>
            <a:ext cx="3429000" cy="3429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141D53A-C177-4865-AC5D-C72564B3F955}"/>
              </a:ext>
            </a:extLst>
          </p:cNvPr>
          <p:cNvSpPr/>
          <p:nvPr/>
        </p:nvSpPr>
        <p:spPr>
          <a:xfrm>
            <a:off x="2842679" y="5199189"/>
            <a:ext cx="6506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Comic Sans MS" panose="030F0702030302020204" pitchFamily="66" charset="0"/>
              </a:rPr>
              <a:t>There's a </a:t>
            </a:r>
            <a:r>
              <a:rPr lang="en-US" altLang="zh-CN" sz="4000" b="1" dirty="0">
                <a:latin typeface="Curlz MT" panose="04040404050702020202" pitchFamily="82" charset="0"/>
              </a:rPr>
              <a:t>birthday party</a:t>
            </a:r>
            <a:endParaRPr lang="en-US" altLang="zh-CN" sz="3200" b="1" dirty="0">
              <a:latin typeface="Curlz MT" panose="04040404050702020202" pitchFamily="82" charset="0"/>
            </a:endParaRPr>
          </a:p>
          <a:p>
            <a:pPr algn="ctr"/>
            <a:r>
              <a:rPr lang="en-US" altLang="zh-CN" sz="3200" b="1" dirty="0">
                <a:latin typeface="Comic Sans MS" panose="030F0702030302020204" pitchFamily="66" charset="0"/>
              </a:rPr>
              <a:t>At the home of Farmer Gray</a:t>
            </a:r>
          </a:p>
        </p:txBody>
      </p:sp>
    </p:spTree>
    <p:extLst>
      <p:ext uri="{BB962C8B-B14F-4D97-AF65-F5344CB8AC3E}">
        <p14:creationId xmlns:p14="http://schemas.microsoft.com/office/powerpoint/2010/main" val="40305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"/>
    </mc:Choice>
    <mc:Fallback xmlns="">
      <p:transition spd="slow" advTm="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1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5EE2F76-1B2C-45FC-9731-A4D57560B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3" y="347033"/>
            <a:ext cx="7304980" cy="6318461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BCBFAF8B-373C-42C4-9F83-088ED9701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0022" y="2861187"/>
            <a:ext cx="2632527" cy="2632527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7596C59-EDE8-43A1-90CD-BA6B61D63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0946" y="4649217"/>
            <a:ext cx="2039610" cy="203961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C975300F-E0E7-4394-8C1D-BA97C4C7E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6088" y="3628102"/>
            <a:ext cx="2397431" cy="239743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4F725D25-767A-4B47-931C-25BDC929C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82392" y="4388143"/>
            <a:ext cx="2198018" cy="21980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209CBD-04D4-4C4B-B87E-EE8E20A3CC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0" r="99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>
          <a:xfrm flipH="1">
            <a:off x="401629" y="3126658"/>
            <a:ext cx="2607110" cy="338430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0EF7C2A-A722-4A37-AA1B-12FE37F56883}"/>
              </a:ext>
            </a:extLst>
          </p:cNvPr>
          <p:cNvSpPr/>
          <p:nvPr/>
        </p:nvSpPr>
        <p:spPr>
          <a:xfrm>
            <a:off x="7026669" y="2219830"/>
            <a:ext cx="5627450" cy="332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latin typeface="Comic Sans MS" panose="030F0702030302020204" pitchFamily="66" charset="0"/>
              </a:rPr>
              <a:t>It'll be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latin typeface="Comic Sans MS" panose="030F0702030302020204" pitchFamily="66" charset="0"/>
              </a:rPr>
              <a:t>the perfect ending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latin typeface="Comic Sans MS" panose="030F0702030302020204" pitchFamily="66" charset="0"/>
              </a:rPr>
              <a:t>of a perfect day</a:t>
            </a:r>
          </a:p>
          <a:p>
            <a:pPr algn="ctr">
              <a:lnSpc>
                <a:spcPct val="150000"/>
              </a:lnSpc>
            </a:pPr>
            <a:endParaRPr lang="en-US" altLang="zh-CN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7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"/>
    </mc:Choice>
    <mc:Fallback xmlns="">
      <p:transition spd="slow" advTm="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6E25FB6-E050-48DD-84FC-E7B4F48691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7" y="46080"/>
            <a:ext cx="12323911" cy="185490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54817A81-6DAA-4315-9324-A13A03D37A8D}"/>
              </a:ext>
            </a:extLst>
          </p:cNvPr>
          <p:cNvGrpSpPr/>
          <p:nvPr/>
        </p:nvGrpSpPr>
        <p:grpSpPr>
          <a:xfrm>
            <a:off x="2340224" y="3221426"/>
            <a:ext cx="6770545" cy="3849029"/>
            <a:chOff x="2354972" y="3118190"/>
            <a:chExt cx="6770545" cy="384902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EB7BCF9-7D98-4B7D-A656-8AC6E5254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0" b="96388" l="238" r="995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2" y="3703715"/>
              <a:ext cx="5211679" cy="3263504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9C5B56AD-8241-4B35-B542-51E46A1C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089336">
              <a:off x="4645895" y="3118190"/>
              <a:ext cx="779540" cy="779540"/>
            </a:xfrm>
            <a:prstGeom prst="rect">
              <a:avLst/>
            </a:prstGeom>
          </p:spPr>
        </p:pic>
        <p:pic>
          <p:nvPicPr>
            <p:cNvPr id="22" name="图形 21">
              <a:extLst>
                <a:ext uri="{FF2B5EF4-FFF2-40B4-BE49-F238E27FC236}">
                  <a16:creationId xmlns:a16="http://schemas.microsoft.com/office/drawing/2014/main" id="{B09CB3A7-B6BF-44BC-A49E-F7D6F2F1C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465032">
              <a:off x="8027730" y="3746037"/>
              <a:ext cx="952500" cy="952500"/>
            </a:xfrm>
            <a:prstGeom prst="rect">
              <a:avLst/>
            </a:prstGeom>
          </p:spPr>
        </p:pic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ACDAECB4-1495-4C1D-BE57-FAD7CCADC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540208">
              <a:off x="6740905" y="3186364"/>
              <a:ext cx="952500" cy="952500"/>
            </a:xfrm>
            <a:prstGeom prst="rect">
              <a:avLst/>
            </a:prstGeom>
          </p:spPr>
        </p:pic>
        <p:pic>
          <p:nvPicPr>
            <p:cNvPr id="29" name="图形 28">
              <a:extLst>
                <a:ext uri="{FF2B5EF4-FFF2-40B4-BE49-F238E27FC236}">
                  <a16:creationId xmlns:a16="http://schemas.microsoft.com/office/drawing/2014/main" id="{B2556639-FEB6-41C1-ADF1-263A9A21E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212399" flipH="1">
              <a:off x="2354972" y="5612854"/>
              <a:ext cx="952500" cy="952500"/>
            </a:xfrm>
            <a:prstGeom prst="rect">
              <a:avLst/>
            </a:prstGeom>
          </p:spPr>
        </p:pic>
        <p:pic>
          <p:nvPicPr>
            <p:cNvPr id="30" name="图形 29">
              <a:extLst>
                <a:ext uri="{FF2B5EF4-FFF2-40B4-BE49-F238E27FC236}">
                  <a16:creationId xmlns:a16="http://schemas.microsoft.com/office/drawing/2014/main" id="{9CE212E7-F2B8-4DD8-BE12-003F644FE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510664" flipH="1">
              <a:off x="8345977" y="5592859"/>
              <a:ext cx="779540" cy="77954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917215ED-F5B1-4594-B742-57771D0B0B3D}"/>
              </a:ext>
            </a:extLst>
          </p:cNvPr>
          <p:cNvSpPr/>
          <p:nvPr/>
        </p:nvSpPr>
        <p:spPr>
          <a:xfrm>
            <a:off x="1455846" y="1817762"/>
            <a:ext cx="5446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We'll be singing the songs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6FA02FE-75B6-4413-AE3E-AB55996C3ACE}"/>
              </a:ext>
            </a:extLst>
          </p:cNvPr>
          <p:cNvSpPr/>
          <p:nvPr/>
        </p:nvSpPr>
        <p:spPr>
          <a:xfrm>
            <a:off x="3764040" y="2475724"/>
            <a:ext cx="8830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We love to sing without a single stop</a:t>
            </a:r>
          </a:p>
        </p:txBody>
      </p:sp>
    </p:spTree>
    <p:extLst>
      <p:ext uri="{BB962C8B-B14F-4D97-AF65-F5344CB8AC3E}">
        <p14:creationId xmlns:p14="http://schemas.microsoft.com/office/powerpoint/2010/main" val="37190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"/>
    </mc:Choice>
    <mc:Fallback xmlns="">
      <p:transition spd="slow" advTm="48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1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7F7D69-BD8B-47EC-B03F-6E0900B18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A1EDA0E-A053-4966-A2DF-C74C945AF290}"/>
              </a:ext>
            </a:extLst>
          </p:cNvPr>
          <p:cNvSpPr/>
          <p:nvPr/>
        </p:nvSpPr>
        <p:spPr>
          <a:xfrm>
            <a:off x="3360218" y="877582"/>
            <a:ext cx="5245650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At the fireplace while we watch the chestnuts pop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5997AD-1759-4126-8452-A6631465D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8402">
            <a:off x="2242556" y="3474725"/>
            <a:ext cx="1754255" cy="16582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B10935-7ED3-48BA-AEF0-F282D585A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58" y="2487525"/>
            <a:ext cx="1754255" cy="16582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210CEA-A76A-4D9C-B4C9-8D6C168A4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640">
            <a:off x="7693774" y="3622458"/>
            <a:ext cx="1754255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图片 222">
            <a:extLst>
              <a:ext uri="{FF2B5EF4-FFF2-40B4-BE49-F238E27FC236}">
                <a16:creationId xmlns:a16="http://schemas.microsoft.com/office/drawing/2014/main" id="{1C99A3A5-05C9-49BB-A20D-15378FF2E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37"/>
          <a:stretch/>
        </p:blipFill>
        <p:spPr>
          <a:xfrm>
            <a:off x="7615" y="4872446"/>
            <a:ext cx="12192000" cy="1985554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1026" name="Picture 2" descr="https://timgsa.baidu.com/timg?image&amp;quality=80&amp;size=b9999_10000&amp;sec=1559638895782&amp;di=f4854cc6f263227a91daadcece530784&amp;imgtype=0&amp;src=http%3A%2F%2Fpic.51yuansu.com%2Fpic3%2Fcover%2F02%2F76%2F70%2F5a37949a098de_610.jpg">
            <a:extLst>
              <a:ext uri="{FF2B5EF4-FFF2-40B4-BE49-F238E27FC236}">
                <a16:creationId xmlns:a16="http://schemas.microsoft.com/office/drawing/2014/main" id="{7EBF2D78-6610-4A6C-BB03-B4F8AE18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74" y="2861994"/>
            <a:ext cx="3878572" cy="333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6CFE015-00DC-4271-AB7D-D68B06BAA5CC}"/>
              </a:ext>
            </a:extLst>
          </p:cNvPr>
          <p:cNvSpPr/>
          <p:nvPr/>
        </p:nvSpPr>
        <p:spPr>
          <a:xfrm>
            <a:off x="4990011" y="4389120"/>
            <a:ext cx="2886892" cy="927463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B71F96-6A96-4BAC-A188-15B56CE85A0E}"/>
              </a:ext>
            </a:extLst>
          </p:cNvPr>
          <p:cNvSpPr/>
          <p:nvPr/>
        </p:nvSpPr>
        <p:spPr>
          <a:xfrm>
            <a:off x="4004257" y="1004927"/>
            <a:ext cx="4183486" cy="14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Just hear those </a:t>
            </a:r>
            <a:endParaRPr lang="en-US" altLang="zh-CN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sleigh bells jingling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BD3E924-D76F-48E2-B6FE-6D900A8E1332}"/>
              </a:ext>
            </a:extLst>
          </p:cNvPr>
          <p:cNvSpPr/>
          <p:nvPr/>
        </p:nvSpPr>
        <p:spPr>
          <a:xfrm>
            <a:off x="4004257" y="1541417"/>
            <a:ext cx="4736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Ring ting tingling too</a:t>
            </a:r>
          </a:p>
        </p:txBody>
      </p:sp>
      <p:pic>
        <p:nvPicPr>
          <p:cNvPr id="222" name="图片 221" descr="c581b6c91d36acfd31f4b4b7b19507fe">
            <a:extLst>
              <a:ext uri="{FF2B5EF4-FFF2-40B4-BE49-F238E27FC236}">
                <a16:creationId xmlns:a16="http://schemas.microsoft.com/office/drawing/2014/main" id="{303C509C-4502-40CA-A3A5-B6BE6FD65A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5938" flipH="1">
            <a:off x="-5805310" y="6295099"/>
            <a:ext cx="5202729" cy="244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58906 -0.38148 L 0.58906 -0.38125 " pathEditMode="relative" rAng="0" ptsTypes="AAA">
                                      <p:cBhvr>
                                        <p:cTn id="6" dur="1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53" y="-190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0A9DF4-6E55-446A-9DEC-0460B36B6E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57" y="-1571625"/>
            <a:ext cx="5198746" cy="6858000"/>
          </a:xfrm>
          <a:prstGeom prst="rect">
            <a:avLst/>
          </a:prstGeom>
        </p:spPr>
      </p:pic>
      <p:grpSp>
        <p:nvGrpSpPr>
          <p:cNvPr id="86" name="组合 85">
            <a:extLst>
              <a:ext uri="{FF2B5EF4-FFF2-40B4-BE49-F238E27FC236}">
                <a16:creationId xmlns:a16="http://schemas.microsoft.com/office/drawing/2014/main" id="{E4BEA23F-EF5B-45B6-AE2C-A9D2566C9DBA}"/>
              </a:ext>
            </a:extLst>
          </p:cNvPr>
          <p:cNvGrpSpPr>
            <a:grpSpLocks noChangeAspect="1"/>
          </p:cNvGrpSpPr>
          <p:nvPr/>
        </p:nvGrpSpPr>
        <p:grpSpPr>
          <a:xfrm rot="469135">
            <a:off x="6343433" y="112630"/>
            <a:ext cx="5146414" cy="6714085"/>
            <a:chOff x="1698852" y="562768"/>
            <a:chExt cx="3887788" cy="5072063"/>
          </a:xfrm>
        </p:grpSpPr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id="{A5BF3FA3-00D9-495B-8A0A-6A7BBAA872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8852" y="562768"/>
              <a:ext cx="3887788" cy="5072063"/>
            </a:xfrm>
            <a:custGeom>
              <a:avLst/>
              <a:gdLst>
                <a:gd name="T0" fmla="*/ 1461 w 1629"/>
                <a:gd name="T1" fmla="*/ 1890 h 2119"/>
                <a:gd name="T2" fmla="*/ 422 w 1629"/>
                <a:gd name="T3" fmla="*/ 2035 h 2119"/>
                <a:gd name="T4" fmla="*/ 309 w 1629"/>
                <a:gd name="T5" fmla="*/ 1950 h 2119"/>
                <a:gd name="T6" fmla="*/ 84 w 1629"/>
                <a:gd name="T7" fmla="*/ 342 h 2119"/>
                <a:gd name="T8" fmla="*/ 169 w 1629"/>
                <a:gd name="T9" fmla="*/ 229 h 2119"/>
                <a:gd name="T10" fmla="*/ 1208 w 1629"/>
                <a:gd name="T11" fmla="*/ 84 h 2119"/>
                <a:gd name="T12" fmla="*/ 1321 w 1629"/>
                <a:gd name="T13" fmla="*/ 169 h 2119"/>
                <a:gd name="T14" fmla="*/ 1546 w 1629"/>
                <a:gd name="T15" fmla="*/ 1777 h 2119"/>
                <a:gd name="T16" fmla="*/ 1461 w 1629"/>
                <a:gd name="T17" fmla="*/ 1890 h 2119"/>
                <a:gd name="T18" fmla="*/ 1359 w 1629"/>
                <a:gd name="T19" fmla="*/ 0 h 2119"/>
                <a:gd name="T20" fmla="*/ 0 w 1629"/>
                <a:gd name="T21" fmla="*/ 190 h 2119"/>
                <a:gd name="T22" fmla="*/ 270 w 1629"/>
                <a:gd name="T23" fmla="*/ 2119 h 2119"/>
                <a:gd name="T24" fmla="*/ 1629 w 1629"/>
                <a:gd name="T25" fmla="*/ 1929 h 2119"/>
                <a:gd name="T26" fmla="*/ 1359 w 1629"/>
                <a:gd name="T27" fmla="*/ 0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9" h="2119">
                  <a:moveTo>
                    <a:pt x="1461" y="1890"/>
                  </a:moveTo>
                  <a:cubicBezTo>
                    <a:pt x="422" y="2035"/>
                    <a:pt x="422" y="2035"/>
                    <a:pt x="422" y="2035"/>
                  </a:cubicBezTo>
                  <a:cubicBezTo>
                    <a:pt x="367" y="2043"/>
                    <a:pt x="316" y="2005"/>
                    <a:pt x="309" y="1950"/>
                  </a:cubicBezTo>
                  <a:cubicBezTo>
                    <a:pt x="84" y="342"/>
                    <a:pt x="84" y="342"/>
                    <a:pt x="84" y="342"/>
                  </a:cubicBezTo>
                  <a:cubicBezTo>
                    <a:pt x="76" y="288"/>
                    <a:pt x="114" y="237"/>
                    <a:pt x="169" y="229"/>
                  </a:cubicBezTo>
                  <a:cubicBezTo>
                    <a:pt x="1208" y="84"/>
                    <a:pt x="1208" y="84"/>
                    <a:pt x="1208" y="84"/>
                  </a:cubicBezTo>
                  <a:cubicBezTo>
                    <a:pt x="1262" y="76"/>
                    <a:pt x="1313" y="114"/>
                    <a:pt x="1321" y="169"/>
                  </a:cubicBezTo>
                  <a:cubicBezTo>
                    <a:pt x="1546" y="1777"/>
                    <a:pt x="1546" y="1777"/>
                    <a:pt x="1546" y="1777"/>
                  </a:cubicBezTo>
                  <a:cubicBezTo>
                    <a:pt x="1554" y="1831"/>
                    <a:pt x="1515" y="1882"/>
                    <a:pt x="1461" y="1890"/>
                  </a:cubicBezTo>
                  <a:close/>
                  <a:moveTo>
                    <a:pt x="1359" y="0"/>
                  </a:moveTo>
                  <a:cubicBezTo>
                    <a:pt x="0" y="190"/>
                    <a:pt x="0" y="190"/>
                    <a:pt x="0" y="190"/>
                  </a:cubicBezTo>
                  <a:cubicBezTo>
                    <a:pt x="270" y="2119"/>
                    <a:pt x="270" y="2119"/>
                    <a:pt x="270" y="2119"/>
                  </a:cubicBezTo>
                  <a:cubicBezTo>
                    <a:pt x="1629" y="1929"/>
                    <a:pt x="1629" y="1929"/>
                    <a:pt x="1629" y="1929"/>
                  </a:cubicBezTo>
                  <a:lnTo>
                    <a:pt x="1359" y="0"/>
                  </a:lnTo>
                  <a:close/>
                </a:path>
              </a:pathLst>
            </a:custGeom>
            <a:solidFill>
              <a:srgbClr val="C94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3A47FAD3-E6FB-4ECA-9744-2C5C09EF84DD}"/>
                </a:ext>
              </a:extLst>
            </p:cNvPr>
            <p:cNvGrpSpPr/>
            <p:nvPr/>
          </p:nvGrpSpPr>
          <p:grpSpPr>
            <a:xfrm>
              <a:off x="1754416" y="621505"/>
              <a:ext cx="3771900" cy="4943475"/>
              <a:chOff x="2289177" y="684212"/>
              <a:chExt cx="3771900" cy="4943475"/>
            </a:xfrm>
          </p:grpSpPr>
          <p:sp>
            <p:nvSpPr>
              <p:cNvPr id="89" name="Freeform 46">
                <a:extLst>
                  <a:ext uri="{FF2B5EF4-FFF2-40B4-BE49-F238E27FC236}">
                    <a16:creationId xmlns:a16="http://schemas.microsoft.com/office/drawing/2014/main" id="{B541E2E7-1962-4AB2-9D63-4DFC5CCCC6D7}"/>
                  </a:ext>
                </a:extLst>
              </p:cNvPr>
              <p:cNvSpPr/>
              <p:nvPr/>
            </p:nvSpPr>
            <p:spPr bwMode="auto">
              <a:xfrm>
                <a:off x="4570413" y="2620962"/>
                <a:ext cx="582613" cy="1111250"/>
              </a:xfrm>
              <a:custGeom>
                <a:avLst/>
                <a:gdLst>
                  <a:gd name="T0" fmla="*/ 0 w 244"/>
                  <a:gd name="T1" fmla="*/ 464 h 464"/>
                  <a:gd name="T2" fmla="*/ 7 w 244"/>
                  <a:gd name="T3" fmla="*/ 443 h 464"/>
                  <a:gd name="T4" fmla="*/ 15 w 244"/>
                  <a:gd name="T5" fmla="*/ 418 h 464"/>
                  <a:gd name="T6" fmla="*/ 21 w 244"/>
                  <a:gd name="T7" fmla="*/ 403 h 464"/>
                  <a:gd name="T8" fmla="*/ 27 w 244"/>
                  <a:gd name="T9" fmla="*/ 387 h 464"/>
                  <a:gd name="T10" fmla="*/ 42 w 244"/>
                  <a:gd name="T11" fmla="*/ 350 h 464"/>
                  <a:gd name="T12" fmla="*/ 46 w 244"/>
                  <a:gd name="T13" fmla="*/ 340 h 464"/>
                  <a:gd name="T14" fmla="*/ 50 w 244"/>
                  <a:gd name="T15" fmla="*/ 330 h 464"/>
                  <a:gd name="T16" fmla="*/ 60 w 244"/>
                  <a:gd name="T17" fmla="*/ 309 h 464"/>
                  <a:gd name="T18" fmla="*/ 80 w 244"/>
                  <a:gd name="T19" fmla="*/ 266 h 464"/>
                  <a:gd name="T20" fmla="*/ 102 w 244"/>
                  <a:gd name="T21" fmla="*/ 222 h 464"/>
                  <a:gd name="T22" fmla="*/ 126 w 244"/>
                  <a:gd name="T23" fmla="*/ 179 h 464"/>
                  <a:gd name="T24" fmla="*/ 150 w 244"/>
                  <a:gd name="T25" fmla="*/ 138 h 464"/>
                  <a:gd name="T26" fmla="*/ 162 w 244"/>
                  <a:gd name="T27" fmla="*/ 118 h 464"/>
                  <a:gd name="T28" fmla="*/ 167 w 244"/>
                  <a:gd name="T29" fmla="*/ 109 h 464"/>
                  <a:gd name="T30" fmla="*/ 173 w 244"/>
                  <a:gd name="T31" fmla="*/ 100 h 464"/>
                  <a:gd name="T32" fmla="*/ 196 w 244"/>
                  <a:gd name="T33" fmla="*/ 67 h 464"/>
                  <a:gd name="T34" fmla="*/ 206 w 244"/>
                  <a:gd name="T35" fmla="*/ 52 h 464"/>
                  <a:gd name="T36" fmla="*/ 215 w 244"/>
                  <a:gd name="T37" fmla="*/ 39 h 464"/>
                  <a:gd name="T38" fmla="*/ 231 w 244"/>
                  <a:gd name="T39" fmla="*/ 19 h 464"/>
                  <a:gd name="T40" fmla="*/ 244 w 244"/>
                  <a:gd name="T41" fmla="*/ 0 h 464"/>
                  <a:gd name="T42" fmla="*/ 232 w 244"/>
                  <a:gd name="T43" fmla="*/ 19 h 464"/>
                  <a:gd name="T44" fmla="*/ 217 w 244"/>
                  <a:gd name="T45" fmla="*/ 41 h 464"/>
                  <a:gd name="T46" fmla="*/ 208 w 244"/>
                  <a:gd name="T47" fmla="*/ 54 h 464"/>
                  <a:gd name="T48" fmla="*/ 199 w 244"/>
                  <a:gd name="T49" fmla="*/ 69 h 464"/>
                  <a:gd name="T50" fmla="*/ 177 w 244"/>
                  <a:gd name="T51" fmla="*/ 102 h 464"/>
                  <a:gd name="T52" fmla="*/ 171 w 244"/>
                  <a:gd name="T53" fmla="*/ 111 h 464"/>
                  <a:gd name="T54" fmla="*/ 166 w 244"/>
                  <a:gd name="T55" fmla="*/ 121 h 464"/>
                  <a:gd name="T56" fmla="*/ 154 w 244"/>
                  <a:gd name="T57" fmla="*/ 140 h 464"/>
                  <a:gd name="T58" fmla="*/ 131 w 244"/>
                  <a:gd name="T59" fmla="*/ 182 h 464"/>
                  <a:gd name="T60" fmla="*/ 107 w 244"/>
                  <a:gd name="T61" fmla="*/ 225 h 464"/>
                  <a:gd name="T62" fmla="*/ 85 w 244"/>
                  <a:gd name="T63" fmla="*/ 268 h 464"/>
                  <a:gd name="T64" fmla="*/ 64 w 244"/>
                  <a:gd name="T65" fmla="*/ 311 h 464"/>
                  <a:gd name="T66" fmla="*/ 55 w 244"/>
                  <a:gd name="T67" fmla="*/ 332 h 464"/>
                  <a:gd name="T68" fmla="*/ 50 w 244"/>
                  <a:gd name="T69" fmla="*/ 342 h 464"/>
                  <a:gd name="T70" fmla="*/ 46 w 244"/>
                  <a:gd name="T71" fmla="*/ 351 h 464"/>
                  <a:gd name="T72" fmla="*/ 30 w 244"/>
                  <a:gd name="T73" fmla="*/ 388 h 464"/>
                  <a:gd name="T74" fmla="*/ 23 w 244"/>
                  <a:gd name="T75" fmla="*/ 404 h 464"/>
                  <a:gd name="T76" fmla="*/ 17 w 244"/>
                  <a:gd name="T77" fmla="*/ 419 h 464"/>
                  <a:gd name="T78" fmla="*/ 8 w 244"/>
                  <a:gd name="T79" fmla="*/ 443 h 464"/>
                  <a:gd name="T80" fmla="*/ 0 w 244"/>
                  <a:gd name="T81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4" h="464">
                    <a:moveTo>
                      <a:pt x="0" y="464"/>
                    </a:moveTo>
                    <a:cubicBezTo>
                      <a:pt x="0" y="464"/>
                      <a:pt x="2" y="456"/>
                      <a:pt x="7" y="443"/>
                    </a:cubicBezTo>
                    <a:cubicBezTo>
                      <a:pt x="9" y="436"/>
                      <a:pt x="12" y="428"/>
                      <a:pt x="15" y="418"/>
                    </a:cubicBezTo>
                    <a:cubicBezTo>
                      <a:pt x="17" y="414"/>
                      <a:pt x="19" y="409"/>
                      <a:pt x="21" y="403"/>
                    </a:cubicBezTo>
                    <a:cubicBezTo>
                      <a:pt x="23" y="398"/>
                      <a:pt x="25" y="392"/>
                      <a:pt x="27" y="387"/>
                    </a:cubicBezTo>
                    <a:cubicBezTo>
                      <a:pt x="32" y="375"/>
                      <a:pt x="37" y="363"/>
                      <a:pt x="42" y="350"/>
                    </a:cubicBezTo>
                    <a:cubicBezTo>
                      <a:pt x="43" y="346"/>
                      <a:pt x="45" y="343"/>
                      <a:pt x="46" y="340"/>
                    </a:cubicBezTo>
                    <a:cubicBezTo>
                      <a:pt x="47" y="336"/>
                      <a:pt x="49" y="333"/>
                      <a:pt x="50" y="330"/>
                    </a:cubicBezTo>
                    <a:cubicBezTo>
                      <a:pt x="53" y="323"/>
                      <a:pt x="57" y="316"/>
                      <a:pt x="60" y="309"/>
                    </a:cubicBezTo>
                    <a:cubicBezTo>
                      <a:pt x="66" y="295"/>
                      <a:pt x="72" y="280"/>
                      <a:pt x="80" y="266"/>
                    </a:cubicBezTo>
                    <a:cubicBezTo>
                      <a:pt x="87" y="251"/>
                      <a:pt x="95" y="237"/>
                      <a:pt x="102" y="222"/>
                    </a:cubicBezTo>
                    <a:cubicBezTo>
                      <a:pt x="110" y="207"/>
                      <a:pt x="118" y="193"/>
                      <a:pt x="126" y="179"/>
                    </a:cubicBezTo>
                    <a:cubicBezTo>
                      <a:pt x="133" y="164"/>
                      <a:pt x="142" y="151"/>
                      <a:pt x="150" y="138"/>
                    </a:cubicBezTo>
                    <a:cubicBezTo>
                      <a:pt x="154" y="131"/>
                      <a:pt x="158" y="125"/>
                      <a:pt x="162" y="118"/>
                    </a:cubicBezTo>
                    <a:cubicBezTo>
                      <a:pt x="164" y="115"/>
                      <a:pt x="166" y="112"/>
                      <a:pt x="167" y="109"/>
                    </a:cubicBezTo>
                    <a:cubicBezTo>
                      <a:pt x="169" y="106"/>
                      <a:pt x="171" y="103"/>
                      <a:pt x="173" y="100"/>
                    </a:cubicBezTo>
                    <a:cubicBezTo>
                      <a:pt x="181" y="88"/>
                      <a:pt x="189" y="77"/>
                      <a:pt x="196" y="67"/>
                    </a:cubicBezTo>
                    <a:cubicBezTo>
                      <a:pt x="199" y="62"/>
                      <a:pt x="202" y="57"/>
                      <a:pt x="206" y="52"/>
                    </a:cubicBezTo>
                    <a:cubicBezTo>
                      <a:pt x="209" y="48"/>
                      <a:pt x="212" y="43"/>
                      <a:pt x="215" y="39"/>
                    </a:cubicBezTo>
                    <a:cubicBezTo>
                      <a:pt x="221" y="31"/>
                      <a:pt x="226" y="24"/>
                      <a:pt x="231" y="19"/>
                    </a:cubicBezTo>
                    <a:cubicBezTo>
                      <a:pt x="239" y="7"/>
                      <a:pt x="244" y="0"/>
                      <a:pt x="244" y="0"/>
                    </a:cubicBezTo>
                    <a:cubicBezTo>
                      <a:pt x="244" y="0"/>
                      <a:pt x="240" y="7"/>
                      <a:pt x="232" y="19"/>
                    </a:cubicBezTo>
                    <a:cubicBezTo>
                      <a:pt x="227" y="25"/>
                      <a:pt x="223" y="32"/>
                      <a:pt x="217" y="41"/>
                    </a:cubicBezTo>
                    <a:cubicBezTo>
                      <a:pt x="214" y="45"/>
                      <a:pt x="211" y="49"/>
                      <a:pt x="208" y="54"/>
                    </a:cubicBezTo>
                    <a:cubicBezTo>
                      <a:pt x="205" y="59"/>
                      <a:pt x="202" y="64"/>
                      <a:pt x="199" y="69"/>
                    </a:cubicBezTo>
                    <a:cubicBezTo>
                      <a:pt x="192" y="79"/>
                      <a:pt x="185" y="91"/>
                      <a:pt x="177" y="102"/>
                    </a:cubicBezTo>
                    <a:cubicBezTo>
                      <a:pt x="175" y="105"/>
                      <a:pt x="173" y="108"/>
                      <a:pt x="171" y="111"/>
                    </a:cubicBezTo>
                    <a:cubicBezTo>
                      <a:pt x="170" y="115"/>
                      <a:pt x="168" y="118"/>
                      <a:pt x="166" y="121"/>
                    </a:cubicBezTo>
                    <a:cubicBezTo>
                      <a:pt x="162" y="127"/>
                      <a:pt x="158" y="134"/>
                      <a:pt x="154" y="140"/>
                    </a:cubicBezTo>
                    <a:cubicBezTo>
                      <a:pt x="147" y="154"/>
                      <a:pt x="138" y="167"/>
                      <a:pt x="131" y="182"/>
                    </a:cubicBezTo>
                    <a:cubicBezTo>
                      <a:pt x="123" y="196"/>
                      <a:pt x="115" y="210"/>
                      <a:pt x="107" y="225"/>
                    </a:cubicBezTo>
                    <a:cubicBezTo>
                      <a:pt x="100" y="239"/>
                      <a:pt x="92" y="254"/>
                      <a:pt x="85" y="268"/>
                    </a:cubicBezTo>
                    <a:cubicBezTo>
                      <a:pt x="77" y="283"/>
                      <a:pt x="71" y="297"/>
                      <a:pt x="64" y="311"/>
                    </a:cubicBezTo>
                    <a:cubicBezTo>
                      <a:pt x="61" y="318"/>
                      <a:pt x="58" y="325"/>
                      <a:pt x="55" y="332"/>
                    </a:cubicBezTo>
                    <a:cubicBezTo>
                      <a:pt x="53" y="335"/>
                      <a:pt x="52" y="338"/>
                      <a:pt x="50" y="342"/>
                    </a:cubicBezTo>
                    <a:cubicBezTo>
                      <a:pt x="49" y="345"/>
                      <a:pt x="47" y="348"/>
                      <a:pt x="46" y="351"/>
                    </a:cubicBezTo>
                    <a:cubicBezTo>
                      <a:pt x="40" y="364"/>
                      <a:pt x="35" y="377"/>
                      <a:pt x="30" y="388"/>
                    </a:cubicBezTo>
                    <a:cubicBezTo>
                      <a:pt x="28" y="394"/>
                      <a:pt x="25" y="399"/>
                      <a:pt x="23" y="404"/>
                    </a:cubicBezTo>
                    <a:cubicBezTo>
                      <a:pt x="21" y="409"/>
                      <a:pt x="19" y="414"/>
                      <a:pt x="17" y="419"/>
                    </a:cubicBezTo>
                    <a:cubicBezTo>
                      <a:pt x="14" y="428"/>
                      <a:pt x="11" y="437"/>
                      <a:pt x="8" y="443"/>
                    </a:cubicBezTo>
                    <a:cubicBezTo>
                      <a:pt x="3" y="457"/>
                      <a:pt x="0" y="464"/>
                      <a:pt x="0" y="464"/>
                    </a:cubicBezTo>
                    <a:close/>
                  </a:path>
                </a:pathLst>
              </a:custGeom>
              <a:solidFill>
                <a:srgbClr val="660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Freeform 64">
                <a:extLst>
                  <a:ext uri="{FF2B5EF4-FFF2-40B4-BE49-F238E27FC236}">
                    <a16:creationId xmlns:a16="http://schemas.microsoft.com/office/drawing/2014/main" id="{7DEFC8C9-C30E-4C9C-96F6-046851A13DEA}"/>
                  </a:ext>
                </a:extLst>
              </p:cNvPr>
              <p:cNvSpPr/>
              <p:nvPr/>
            </p:nvSpPr>
            <p:spPr bwMode="auto">
              <a:xfrm>
                <a:off x="2289177" y="684212"/>
                <a:ext cx="3771900" cy="4943475"/>
              </a:xfrm>
              <a:custGeom>
                <a:avLst/>
                <a:gdLst>
                  <a:gd name="T0" fmla="*/ 2376 w 2376"/>
                  <a:gd name="T1" fmla="*/ 2837 h 3114"/>
                  <a:gd name="T2" fmla="*/ 395 w 2376"/>
                  <a:gd name="T3" fmla="*/ 3114 h 3114"/>
                  <a:gd name="T4" fmla="*/ 0 w 2376"/>
                  <a:gd name="T5" fmla="*/ 278 h 3114"/>
                  <a:gd name="T6" fmla="*/ 1979 w 2376"/>
                  <a:gd name="T7" fmla="*/ 0 h 3114"/>
                  <a:gd name="T8" fmla="*/ 2376 w 2376"/>
                  <a:gd name="T9" fmla="*/ 2837 h 3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6" h="3114">
                    <a:moveTo>
                      <a:pt x="2376" y="2837"/>
                    </a:moveTo>
                    <a:lnTo>
                      <a:pt x="395" y="3114"/>
                    </a:lnTo>
                    <a:lnTo>
                      <a:pt x="0" y="278"/>
                    </a:lnTo>
                    <a:lnTo>
                      <a:pt x="1979" y="0"/>
                    </a:lnTo>
                    <a:lnTo>
                      <a:pt x="2376" y="28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Freeform 66">
                <a:extLst>
                  <a:ext uri="{FF2B5EF4-FFF2-40B4-BE49-F238E27FC236}">
                    <a16:creationId xmlns:a16="http://schemas.microsoft.com/office/drawing/2014/main" id="{C908253E-0D63-4E8D-8FAD-0B0F2C87DB60}"/>
                  </a:ext>
                </a:extLst>
              </p:cNvPr>
              <p:cNvSpPr/>
              <p:nvPr/>
            </p:nvSpPr>
            <p:spPr bwMode="auto">
              <a:xfrm>
                <a:off x="4784726" y="1003300"/>
                <a:ext cx="119063" cy="112713"/>
              </a:xfrm>
              <a:custGeom>
                <a:avLst/>
                <a:gdLst>
                  <a:gd name="T0" fmla="*/ 6 w 50"/>
                  <a:gd name="T1" fmla="*/ 40 h 47"/>
                  <a:gd name="T2" fmla="*/ 13 w 50"/>
                  <a:gd name="T3" fmla="*/ 10 h 47"/>
                  <a:gd name="T4" fmla="*/ 34 w 50"/>
                  <a:gd name="T5" fmla="*/ 14 h 47"/>
                  <a:gd name="T6" fmla="*/ 49 w 50"/>
                  <a:gd name="T7" fmla="*/ 34 h 47"/>
                  <a:gd name="T8" fmla="*/ 13 w 50"/>
                  <a:gd name="T9" fmla="*/ 47 h 47"/>
                  <a:gd name="T10" fmla="*/ 6 w 50"/>
                  <a:gd name="T11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7">
                    <a:moveTo>
                      <a:pt x="6" y="40"/>
                    </a:moveTo>
                    <a:cubicBezTo>
                      <a:pt x="6" y="40"/>
                      <a:pt x="0" y="20"/>
                      <a:pt x="13" y="10"/>
                    </a:cubicBezTo>
                    <a:cubicBezTo>
                      <a:pt x="25" y="0"/>
                      <a:pt x="34" y="7"/>
                      <a:pt x="34" y="14"/>
                    </a:cubicBezTo>
                    <a:cubicBezTo>
                      <a:pt x="33" y="22"/>
                      <a:pt x="48" y="25"/>
                      <a:pt x="49" y="34"/>
                    </a:cubicBezTo>
                    <a:cubicBezTo>
                      <a:pt x="50" y="43"/>
                      <a:pt x="13" y="47"/>
                      <a:pt x="13" y="47"/>
                    </a:cubicBezTo>
                    <a:lnTo>
                      <a:pt x="6" y="40"/>
                    </a:lnTo>
                    <a:close/>
                  </a:path>
                </a:pathLst>
              </a:custGeom>
              <a:solidFill>
                <a:srgbClr val="E49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Freeform 67">
                <a:extLst>
                  <a:ext uri="{FF2B5EF4-FFF2-40B4-BE49-F238E27FC236}">
                    <a16:creationId xmlns:a16="http://schemas.microsoft.com/office/drawing/2014/main" id="{58706530-57FD-4FF6-96F3-157472A120C9}"/>
                  </a:ext>
                </a:extLst>
              </p:cNvPr>
              <p:cNvSpPr/>
              <p:nvPr/>
            </p:nvSpPr>
            <p:spPr bwMode="auto">
              <a:xfrm>
                <a:off x="4746626" y="1082675"/>
                <a:ext cx="88900" cy="58738"/>
              </a:xfrm>
              <a:custGeom>
                <a:avLst/>
                <a:gdLst>
                  <a:gd name="T0" fmla="*/ 0 w 37"/>
                  <a:gd name="T1" fmla="*/ 15 h 25"/>
                  <a:gd name="T2" fmla="*/ 24 w 37"/>
                  <a:gd name="T3" fmla="*/ 7 h 25"/>
                  <a:gd name="T4" fmla="*/ 33 w 37"/>
                  <a:gd name="T5" fmla="*/ 25 h 25"/>
                  <a:gd name="T6" fmla="*/ 0 w 37"/>
                  <a:gd name="T7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5">
                    <a:moveTo>
                      <a:pt x="0" y="15"/>
                    </a:moveTo>
                    <a:cubicBezTo>
                      <a:pt x="0" y="15"/>
                      <a:pt x="9" y="0"/>
                      <a:pt x="24" y="7"/>
                    </a:cubicBezTo>
                    <a:cubicBezTo>
                      <a:pt x="37" y="13"/>
                      <a:pt x="33" y="25"/>
                      <a:pt x="33" y="25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Freeform 68">
                <a:extLst>
                  <a:ext uri="{FF2B5EF4-FFF2-40B4-BE49-F238E27FC236}">
                    <a16:creationId xmlns:a16="http://schemas.microsoft.com/office/drawing/2014/main" id="{3775CE70-5E67-4647-9307-2B10517C26B3}"/>
                  </a:ext>
                </a:extLst>
              </p:cNvPr>
              <p:cNvSpPr/>
              <p:nvPr/>
            </p:nvSpPr>
            <p:spPr bwMode="auto">
              <a:xfrm>
                <a:off x="2808288" y="1495425"/>
                <a:ext cx="136525" cy="139700"/>
              </a:xfrm>
              <a:custGeom>
                <a:avLst/>
                <a:gdLst>
                  <a:gd name="T0" fmla="*/ 6 w 57"/>
                  <a:gd name="T1" fmla="*/ 11 h 58"/>
                  <a:gd name="T2" fmla="*/ 25 w 57"/>
                  <a:gd name="T3" fmla="*/ 35 h 58"/>
                  <a:gd name="T4" fmla="*/ 31 w 57"/>
                  <a:gd name="T5" fmla="*/ 16 h 58"/>
                  <a:gd name="T6" fmla="*/ 42 w 57"/>
                  <a:gd name="T7" fmla="*/ 23 h 58"/>
                  <a:gd name="T8" fmla="*/ 32 w 57"/>
                  <a:gd name="T9" fmla="*/ 40 h 58"/>
                  <a:gd name="T10" fmla="*/ 55 w 57"/>
                  <a:gd name="T11" fmla="*/ 48 h 58"/>
                  <a:gd name="T12" fmla="*/ 51 w 57"/>
                  <a:gd name="T13" fmla="*/ 56 h 58"/>
                  <a:gd name="T14" fmla="*/ 14 w 57"/>
                  <a:gd name="T15" fmla="*/ 44 h 58"/>
                  <a:gd name="T16" fmla="*/ 6 w 57"/>
                  <a:gd name="T17" fmla="*/ 1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8">
                    <a:moveTo>
                      <a:pt x="6" y="11"/>
                    </a:moveTo>
                    <a:cubicBezTo>
                      <a:pt x="11" y="9"/>
                      <a:pt x="14" y="27"/>
                      <a:pt x="25" y="35"/>
                    </a:cubicBezTo>
                    <a:cubicBezTo>
                      <a:pt x="28" y="32"/>
                      <a:pt x="32" y="27"/>
                      <a:pt x="31" y="16"/>
                    </a:cubicBezTo>
                    <a:cubicBezTo>
                      <a:pt x="28" y="0"/>
                      <a:pt x="43" y="11"/>
                      <a:pt x="42" y="23"/>
                    </a:cubicBezTo>
                    <a:cubicBezTo>
                      <a:pt x="41" y="31"/>
                      <a:pt x="37" y="37"/>
                      <a:pt x="32" y="40"/>
                    </a:cubicBezTo>
                    <a:cubicBezTo>
                      <a:pt x="43" y="45"/>
                      <a:pt x="52" y="47"/>
                      <a:pt x="55" y="48"/>
                    </a:cubicBezTo>
                    <a:cubicBezTo>
                      <a:pt x="57" y="50"/>
                      <a:pt x="56" y="54"/>
                      <a:pt x="51" y="56"/>
                    </a:cubicBezTo>
                    <a:cubicBezTo>
                      <a:pt x="51" y="56"/>
                      <a:pt x="29" y="58"/>
                      <a:pt x="14" y="44"/>
                    </a:cubicBezTo>
                    <a:cubicBezTo>
                      <a:pt x="0" y="29"/>
                      <a:pt x="1" y="13"/>
                      <a:pt x="6" y="11"/>
                    </a:cubicBezTo>
                    <a:close/>
                  </a:path>
                </a:pathLst>
              </a:custGeom>
              <a:solidFill>
                <a:srgbClr val="E99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Freeform 69">
                <a:extLst>
                  <a:ext uri="{FF2B5EF4-FFF2-40B4-BE49-F238E27FC236}">
                    <a16:creationId xmlns:a16="http://schemas.microsoft.com/office/drawing/2014/main" id="{9DEBC4F9-617C-4B75-A261-7B124BC2ADA3}"/>
                  </a:ext>
                </a:extLst>
              </p:cNvPr>
              <p:cNvSpPr/>
              <p:nvPr/>
            </p:nvSpPr>
            <p:spPr bwMode="auto">
              <a:xfrm>
                <a:off x="3317876" y="1481137"/>
                <a:ext cx="95250" cy="120650"/>
              </a:xfrm>
              <a:custGeom>
                <a:avLst/>
                <a:gdLst>
                  <a:gd name="T0" fmla="*/ 0 w 40"/>
                  <a:gd name="T1" fmla="*/ 43 h 50"/>
                  <a:gd name="T2" fmla="*/ 28 w 40"/>
                  <a:gd name="T3" fmla="*/ 8 h 50"/>
                  <a:gd name="T4" fmla="*/ 12 w 40"/>
                  <a:gd name="T5" fmla="*/ 50 h 50"/>
                  <a:gd name="T6" fmla="*/ 0 w 40"/>
                  <a:gd name="T7" fmla="*/ 4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50">
                    <a:moveTo>
                      <a:pt x="0" y="43"/>
                    </a:moveTo>
                    <a:cubicBezTo>
                      <a:pt x="0" y="43"/>
                      <a:pt x="15" y="15"/>
                      <a:pt x="28" y="8"/>
                    </a:cubicBezTo>
                    <a:cubicBezTo>
                      <a:pt x="40" y="0"/>
                      <a:pt x="15" y="48"/>
                      <a:pt x="12" y="5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25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Freeform 70">
                <a:extLst>
                  <a:ext uri="{FF2B5EF4-FFF2-40B4-BE49-F238E27FC236}">
                    <a16:creationId xmlns:a16="http://schemas.microsoft.com/office/drawing/2014/main" id="{6407D929-0897-4CB0-872B-95E82FE3ED98}"/>
                  </a:ext>
                </a:extLst>
              </p:cNvPr>
              <p:cNvSpPr/>
              <p:nvPr/>
            </p:nvSpPr>
            <p:spPr bwMode="auto">
              <a:xfrm>
                <a:off x="2992438" y="1757362"/>
                <a:ext cx="103188" cy="117475"/>
              </a:xfrm>
              <a:custGeom>
                <a:avLst/>
                <a:gdLst>
                  <a:gd name="T0" fmla="*/ 31 w 43"/>
                  <a:gd name="T1" fmla="*/ 0 h 49"/>
                  <a:gd name="T2" fmla="*/ 0 w 43"/>
                  <a:gd name="T3" fmla="*/ 45 h 49"/>
                  <a:gd name="T4" fmla="*/ 9 w 43"/>
                  <a:gd name="T5" fmla="*/ 49 h 49"/>
                  <a:gd name="T6" fmla="*/ 43 w 43"/>
                  <a:gd name="T7" fmla="*/ 5 h 49"/>
                  <a:gd name="T8" fmla="*/ 31 w 43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9">
                    <a:moveTo>
                      <a:pt x="31" y="0"/>
                    </a:moveTo>
                    <a:cubicBezTo>
                      <a:pt x="31" y="0"/>
                      <a:pt x="5" y="17"/>
                      <a:pt x="0" y="45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17" y="23"/>
                      <a:pt x="43" y="5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6E3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Freeform 71">
                <a:extLst>
                  <a:ext uri="{FF2B5EF4-FFF2-40B4-BE49-F238E27FC236}">
                    <a16:creationId xmlns:a16="http://schemas.microsoft.com/office/drawing/2014/main" id="{8AD533B0-F708-472C-BEF3-7C8C39A0F979}"/>
                  </a:ext>
                </a:extLst>
              </p:cNvPr>
              <p:cNvSpPr/>
              <p:nvPr/>
            </p:nvSpPr>
            <p:spPr bwMode="auto">
              <a:xfrm>
                <a:off x="3328988" y="1673225"/>
                <a:ext cx="122238" cy="107950"/>
              </a:xfrm>
              <a:custGeom>
                <a:avLst/>
                <a:gdLst>
                  <a:gd name="T0" fmla="*/ 0 w 51"/>
                  <a:gd name="T1" fmla="*/ 16 h 45"/>
                  <a:gd name="T2" fmla="*/ 51 w 51"/>
                  <a:gd name="T3" fmla="*/ 4 h 45"/>
                  <a:gd name="T4" fmla="*/ 40 w 51"/>
                  <a:gd name="T5" fmla="*/ 0 h 45"/>
                  <a:gd name="T6" fmla="*/ 11 w 51"/>
                  <a:gd name="T7" fmla="*/ 12 h 45"/>
                  <a:gd name="T8" fmla="*/ 0 w 51"/>
                  <a:gd name="T9" fmla="*/ 1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5">
                    <a:moveTo>
                      <a:pt x="0" y="16"/>
                    </a:moveTo>
                    <a:cubicBezTo>
                      <a:pt x="0" y="16"/>
                      <a:pt x="39" y="45"/>
                      <a:pt x="51" y="4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34" y="27"/>
                      <a:pt x="1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E3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Freeform 72">
                <a:extLst>
                  <a:ext uri="{FF2B5EF4-FFF2-40B4-BE49-F238E27FC236}">
                    <a16:creationId xmlns:a16="http://schemas.microsoft.com/office/drawing/2014/main" id="{F9195EBA-C037-4D02-A28E-E03DC671591A}"/>
                  </a:ext>
                </a:extLst>
              </p:cNvPr>
              <p:cNvSpPr/>
              <p:nvPr/>
            </p:nvSpPr>
            <p:spPr bwMode="auto">
              <a:xfrm>
                <a:off x="2874963" y="1555750"/>
                <a:ext cx="519113" cy="280988"/>
              </a:xfrm>
              <a:custGeom>
                <a:avLst/>
                <a:gdLst>
                  <a:gd name="T0" fmla="*/ 10 w 217"/>
                  <a:gd name="T1" fmla="*/ 87 h 117"/>
                  <a:gd name="T2" fmla="*/ 58 w 217"/>
                  <a:gd name="T3" fmla="*/ 72 h 117"/>
                  <a:gd name="T4" fmla="*/ 144 w 217"/>
                  <a:gd name="T5" fmla="*/ 104 h 117"/>
                  <a:gd name="T6" fmla="*/ 215 w 217"/>
                  <a:gd name="T7" fmla="*/ 34 h 117"/>
                  <a:gd name="T8" fmla="*/ 183 w 217"/>
                  <a:gd name="T9" fmla="*/ 8 h 117"/>
                  <a:gd name="T10" fmla="*/ 99 w 217"/>
                  <a:gd name="T11" fmla="*/ 40 h 117"/>
                  <a:gd name="T12" fmla="*/ 45 w 217"/>
                  <a:gd name="T13" fmla="*/ 3 h 117"/>
                  <a:gd name="T14" fmla="*/ 15 w 217"/>
                  <a:gd name="T15" fmla="*/ 50 h 117"/>
                  <a:gd name="T16" fmla="*/ 10 w 217"/>
                  <a:gd name="T17" fmla="*/ 8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" h="117">
                    <a:moveTo>
                      <a:pt x="10" y="87"/>
                    </a:moveTo>
                    <a:cubicBezTo>
                      <a:pt x="16" y="95"/>
                      <a:pt x="42" y="92"/>
                      <a:pt x="58" y="72"/>
                    </a:cubicBezTo>
                    <a:cubicBezTo>
                      <a:pt x="58" y="72"/>
                      <a:pt x="94" y="117"/>
                      <a:pt x="144" y="104"/>
                    </a:cubicBezTo>
                    <a:cubicBezTo>
                      <a:pt x="194" y="90"/>
                      <a:pt x="217" y="44"/>
                      <a:pt x="215" y="34"/>
                    </a:cubicBezTo>
                    <a:cubicBezTo>
                      <a:pt x="213" y="24"/>
                      <a:pt x="191" y="4"/>
                      <a:pt x="183" y="8"/>
                    </a:cubicBezTo>
                    <a:cubicBezTo>
                      <a:pt x="175" y="11"/>
                      <a:pt x="110" y="46"/>
                      <a:pt x="99" y="40"/>
                    </a:cubicBezTo>
                    <a:cubicBezTo>
                      <a:pt x="88" y="35"/>
                      <a:pt x="68" y="0"/>
                      <a:pt x="45" y="3"/>
                    </a:cubicBezTo>
                    <a:cubicBezTo>
                      <a:pt x="22" y="5"/>
                      <a:pt x="20" y="38"/>
                      <a:pt x="15" y="50"/>
                    </a:cubicBezTo>
                    <a:cubicBezTo>
                      <a:pt x="11" y="61"/>
                      <a:pt x="0" y="75"/>
                      <a:pt x="10" y="87"/>
                    </a:cubicBezTo>
                    <a:close/>
                  </a:path>
                </a:pathLst>
              </a:custGeom>
              <a:solidFill>
                <a:srgbClr val="7F47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Freeform 73">
                <a:extLst>
                  <a:ext uri="{FF2B5EF4-FFF2-40B4-BE49-F238E27FC236}">
                    <a16:creationId xmlns:a16="http://schemas.microsoft.com/office/drawing/2014/main" id="{7B8298F8-B598-40C0-AC8D-577B91B6902A}"/>
                  </a:ext>
                </a:extLst>
              </p:cNvPr>
              <p:cNvSpPr/>
              <p:nvPr/>
            </p:nvSpPr>
            <p:spPr bwMode="auto">
              <a:xfrm>
                <a:off x="2854326" y="1719262"/>
                <a:ext cx="90488" cy="77788"/>
              </a:xfrm>
              <a:custGeom>
                <a:avLst/>
                <a:gdLst>
                  <a:gd name="T0" fmla="*/ 36 w 38"/>
                  <a:gd name="T1" fmla="*/ 13 h 33"/>
                  <a:gd name="T2" fmla="*/ 22 w 38"/>
                  <a:gd name="T3" fmla="*/ 31 h 33"/>
                  <a:gd name="T4" fmla="*/ 1 w 38"/>
                  <a:gd name="T5" fmla="*/ 20 h 33"/>
                  <a:gd name="T6" fmla="*/ 16 w 38"/>
                  <a:gd name="T7" fmla="*/ 2 h 33"/>
                  <a:gd name="T8" fmla="*/ 36 w 38"/>
                  <a:gd name="T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3">
                    <a:moveTo>
                      <a:pt x="36" y="13"/>
                    </a:moveTo>
                    <a:cubicBezTo>
                      <a:pt x="38" y="21"/>
                      <a:pt x="31" y="30"/>
                      <a:pt x="22" y="31"/>
                    </a:cubicBezTo>
                    <a:cubicBezTo>
                      <a:pt x="12" y="33"/>
                      <a:pt x="3" y="28"/>
                      <a:pt x="1" y="20"/>
                    </a:cubicBezTo>
                    <a:cubicBezTo>
                      <a:pt x="0" y="12"/>
                      <a:pt x="6" y="4"/>
                      <a:pt x="16" y="2"/>
                    </a:cubicBezTo>
                    <a:cubicBezTo>
                      <a:pt x="26" y="0"/>
                      <a:pt x="35" y="5"/>
                      <a:pt x="36" y="13"/>
                    </a:cubicBezTo>
                    <a:close/>
                  </a:path>
                </a:pathLst>
              </a:custGeom>
              <a:solidFill>
                <a:srgbClr val="F3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Freeform 74">
                <a:extLst>
                  <a:ext uri="{FF2B5EF4-FFF2-40B4-BE49-F238E27FC236}">
                    <a16:creationId xmlns:a16="http://schemas.microsoft.com/office/drawing/2014/main" id="{8807E38B-B116-4BDD-A63A-2933BD311F75}"/>
                  </a:ext>
                </a:extLst>
              </p:cNvPr>
              <p:cNvSpPr/>
              <p:nvPr/>
            </p:nvSpPr>
            <p:spPr bwMode="auto">
              <a:xfrm>
                <a:off x="2990851" y="1431925"/>
                <a:ext cx="139700" cy="180975"/>
              </a:xfrm>
              <a:custGeom>
                <a:avLst/>
                <a:gdLst>
                  <a:gd name="T0" fmla="*/ 43 w 59"/>
                  <a:gd name="T1" fmla="*/ 3 h 76"/>
                  <a:gd name="T2" fmla="*/ 32 w 59"/>
                  <a:gd name="T3" fmla="*/ 40 h 76"/>
                  <a:gd name="T4" fmla="*/ 17 w 59"/>
                  <a:gd name="T5" fmla="*/ 20 h 76"/>
                  <a:gd name="T6" fmla="*/ 7 w 59"/>
                  <a:gd name="T7" fmla="*/ 34 h 76"/>
                  <a:gd name="T8" fmla="*/ 26 w 59"/>
                  <a:gd name="T9" fmla="*/ 49 h 76"/>
                  <a:gd name="T10" fmla="*/ 4 w 59"/>
                  <a:gd name="T11" fmla="*/ 68 h 76"/>
                  <a:gd name="T12" fmla="*/ 12 w 59"/>
                  <a:gd name="T13" fmla="*/ 76 h 76"/>
                  <a:gd name="T14" fmla="*/ 48 w 59"/>
                  <a:gd name="T15" fmla="*/ 45 h 76"/>
                  <a:gd name="T16" fmla="*/ 43 w 59"/>
                  <a:gd name="T17" fmla="*/ 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76">
                    <a:moveTo>
                      <a:pt x="43" y="3"/>
                    </a:moveTo>
                    <a:cubicBezTo>
                      <a:pt x="36" y="3"/>
                      <a:pt x="41" y="25"/>
                      <a:pt x="32" y="40"/>
                    </a:cubicBezTo>
                    <a:cubicBezTo>
                      <a:pt x="27" y="38"/>
                      <a:pt x="20" y="33"/>
                      <a:pt x="17" y="20"/>
                    </a:cubicBezTo>
                    <a:cubicBezTo>
                      <a:pt x="12" y="0"/>
                      <a:pt x="0" y="20"/>
                      <a:pt x="7" y="34"/>
                    </a:cubicBezTo>
                    <a:cubicBezTo>
                      <a:pt x="11" y="43"/>
                      <a:pt x="19" y="47"/>
                      <a:pt x="26" y="49"/>
                    </a:cubicBezTo>
                    <a:cubicBezTo>
                      <a:pt x="16" y="59"/>
                      <a:pt x="6" y="66"/>
                      <a:pt x="4" y="68"/>
                    </a:cubicBezTo>
                    <a:cubicBezTo>
                      <a:pt x="1" y="71"/>
                      <a:pt x="5" y="76"/>
                      <a:pt x="12" y="76"/>
                    </a:cubicBezTo>
                    <a:cubicBezTo>
                      <a:pt x="12" y="76"/>
                      <a:pt x="37" y="68"/>
                      <a:pt x="48" y="45"/>
                    </a:cubicBezTo>
                    <a:cubicBezTo>
                      <a:pt x="59" y="21"/>
                      <a:pt x="49" y="3"/>
                      <a:pt x="43" y="3"/>
                    </a:cubicBezTo>
                    <a:close/>
                  </a:path>
                </a:pathLst>
              </a:custGeom>
              <a:solidFill>
                <a:srgbClr val="E99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Freeform 75">
                <a:extLst>
                  <a:ext uri="{FF2B5EF4-FFF2-40B4-BE49-F238E27FC236}">
                    <a16:creationId xmlns:a16="http://schemas.microsoft.com/office/drawing/2014/main" id="{17E0E6CB-8E27-4437-AB90-ED24C1015C1F}"/>
                  </a:ext>
                </a:extLst>
              </p:cNvPr>
              <p:cNvSpPr/>
              <p:nvPr/>
            </p:nvSpPr>
            <p:spPr bwMode="auto">
              <a:xfrm>
                <a:off x="2938463" y="1651000"/>
                <a:ext cx="15875" cy="26988"/>
              </a:xfrm>
              <a:custGeom>
                <a:avLst/>
                <a:gdLst>
                  <a:gd name="T0" fmla="*/ 7 w 7"/>
                  <a:gd name="T1" fmla="*/ 5 h 11"/>
                  <a:gd name="T2" fmla="*/ 4 w 7"/>
                  <a:gd name="T3" fmla="*/ 11 h 11"/>
                  <a:gd name="T4" fmla="*/ 0 w 7"/>
                  <a:gd name="T5" fmla="*/ 6 h 11"/>
                  <a:gd name="T6" fmla="*/ 2 w 7"/>
                  <a:gd name="T7" fmla="*/ 0 h 11"/>
                  <a:gd name="T8" fmla="*/ 7 w 7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7" y="5"/>
                    </a:moveTo>
                    <a:cubicBezTo>
                      <a:pt x="7" y="8"/>
                      <a:pt x="6" y="10"/>
                      <a:pt x="4" y="11"/>
                    </a:cubicBezTo>
                    <a:cubicBezTo>
                      <a:pt x="3" y="11"/>
                      <a:pt x="1" y="9"/>
                      <a:pt x="0" y="6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4" y="0"/>
                      <a:pt x="6" y="2"/>
                      <a:pt x="7" y="5"/>
                    </a:cubicBezTo>
                    <a:close/>
                  </a:path>
                </a:pathLst>
              </a:custGeom>
              <a:solidFill>
                <a:srgbClr val="210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Freeform 76">
                <a:extLst>
                  <a:ext uri="{FF2B5EF4-FFF2-40B4-BE49-F238E27FC236}">
                    <a16:creationId xmlns:a16="http://schemas.microsoft.com/office/drawing/2014/main" id="{EB51B22E-3FC9-4966-A165-B8A757E07D20}"/>
                  </a:ext>
                </a:extLst>
              </p:cNvPr>
              <p:cNvSpPr/>
              <p:nvPr/>
            </p:nvSpPr>
            <p:spPr bwMode="auto">
              <a:xfrm>
                <a:off x="2971801" y="1644650"/>
                <a:ext cx="15875" cy="25400"/>
              </a:xfrm>
              <a:custGeom>
                <a:avLst/>
                <a:gdLst>
                  <a:gd name="T0" fmla="*/ 7 w 7"/>
                  <a:gd name="T1" fmla="*/ 5 h 11"/>
                  <a:gd name="T2" fmla="*/ 5 w 7"/>
                  <a:gd name="T3" fmla="*/ 11 h 11"/>
                  <a:gd name="T4" fmla="*/ 1 w 7"/>
                  <a:gd name="T5" fmla="*/ 6 h 11"/>
                  <a:gd name="T6" fmla="*/ 3 w 7"/>
                  <a:gd name="T7" fmla="*/ 0 h 11"/>
                  <a:gd name="T8" fmla="*/ 7 w 7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7" y="5"/>
                    </a:moveTo>
                    <a:cubicBezTo>
                      <a:pt x="7" y="8"/>
                      <a:pt x="7" y="11"/>
                      <a:pt x="5" y="11"/>
                    </a:cubicBezTo>
                    <a:cubicBezTo>
                      <a:pt x="3" y="11"/>
                      <a:pt x="1" y="9"/>
                      <a:pt x="1" y="6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4" y="0"/>
                      <a:pt x="6" y="2"/>
                      <a:pt x="7" y="5"/>
                    </a:cubicBezTo>
                    <a:close/>
                  </a:path>
                </a:pathLst>
              </a:custGeom>
              <a:solidFill>
                <a:srgbClr val="210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Freeform 77">
                <a:extLst>
                  <a:ext uri="{FF2B5EF4-FFF2-40B4-BE49-F238E27FC236}">
                    <a16:creationId xmlns:a16="http://schemas.microsoft.com/office/drawing/2014/main" id="{8C77075C-C33B-4E11-A00C-F0DFD5CBE463}"/>
                  </a:ext>
                </a:extLst>
              </p:cNvPr>
              <p:cNvSpPr/>
              <p:nvPr/>
            </p:nvSpPr>
            <p:spPr bwMode="auto">
              <a:xfrm>
                <a:off x="3054351" y="1766887"/>
                <a:ext cx="88900" cy="155575"/>
              </a:xfrm>
              <a:custGeom>
                <a:avLst/>
                <a:gdLst>
                  <a:gd name="T0" fmla="*/ 23 w 37"/>
                  <a:gd name="T1" fmla="*/ 0 h 65"/>
                  <a:gd name="T2" fmla="*/ 8 w 37"/>
                  <a:gd name="T3" fmla="*/ 62 h 65"/>
                  <a:gd name="T4" fmla="*/ 18 w 37"/>
                  <a:gd name="T5" fmla="*/ 64 h 65"/>
                  <a:gd name="T6" fmla="*/ 37 w 37"/>
                  <a:gd name="T7" fmla="*/ 7 h 65"/>
                  <a:gd name="T8" fmla="*/ 23 w 37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65">
                    <a:moveTo>
                      <a:pt x="23" y="0"/>
                    </a:moveTo>
                    <a:cubicBezTo>
                      <a:pt x="23" y="0"/>
                      <a:pt x="0" y="32"/>
                      <a:pt x="8" y="62"/>
                    </a:cubicBezTo>
                    <a:cubicBezTo>
                      <a:pt x="8" y="62"/>
                      <a:pt x="12" y="65"/>
                      <a:pt x="18" y="64"/>
                    </a:cubicBezTo>
                    <a:cubicBezTo>
                      <a:pt x="18" y="64"/>
                      <a:pt x="15" y="32"/>
                      <a:pt x="37" y="7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7F47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Freeform 78">
                <a:extLst>
                  <a:ext uri="{FF2B5EF4-FFF2-40B4-BE49-F238E27FC236}">
                    <a16:creationId xmlns:a16="http://schemas.microsoft.com/office/drawing/2014/main" id="{10AFFCDF-FD24-4A0C-B833-BAF16EAD462F}"/>
                  </a:ext>
                </a:extLst>
              </p:cNvPr>
              <p:cNvSpPr/>
              <p:nvPr/>
            </p:nvSpPr>
            <p:spPr bwMode="auto">
              <a:xfrm>
                <a:off x="3327401" y="1709737"/>
                <a:ext cx="149225" cy="85725"/>
              </a:xfrm>
              <a:custGeom>
                <a:avLst/>
                <a:gdLst>
                  <a:gd name="T0" fmla="*/ 0 w 63"/>
                  <a:gd name="T1" fmla="*/ 9 h 36"/>
                  <a:gd name="T2" fmla="*/ 34 w 63"/>
                  <a:gd name="T3" fmla="*/ 34 h 36"/>
                  <a:gd name="T4" fmla="*/ 63 w 63"/>
                  <a:gd name="T5" fmla="*/ 9 h 36"/>
                  <a:gd name="T6" fmla="*/ 52 w 63"/>
                  <a:gd name="T7" fmla="*/ 7 h 36"/>
                  <a:gd name="T8" fmla="*/ 34 w 63"/>
                  <a:gd name="T9" fmla="*/ 25 h 36"/>
                  <a:gd name="T10" fmla="*/ 9 w 63"/>
                  <a:gd name="T11" fmla="*/ 0 h 36"/>
                  <a:gd name="T12" fmla="*/ 0 w 63"/>
                  <a:gd name="T13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36">
                    <a:moveTo>
                      <a:pt x="0" y="9"/>
                    </a:moveTo>
                    <a:cubicBezTo>
                      <a:pt x="0" y="9"/>
                      <a:pt x="13" y="36"/>
                      <a:pt x="34" y="34"/>
                    </a:cubicBezTo>
                    <a:cubicBezTo>
                      <a:pt x="56" y="33"/>
                      <a:pt x="63" y="9"/>
                      <a:pt x="63" y="9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7"/>
                      <a:pt x="43" y="26"/>
                      <a:pt x="34" y="25"/>
                    </a:cubicBezTo>
                    <a:cubicBezTo>
                      <a:pt x="17" y="22"/>
                      <a:pt x="9" y="0"/>
                      <a:pt x="9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F47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Freeform 79">
                <a:extLst>
                  <a:ext uri="{FF2B5EF4-FFF2-40B4-BE49-F238E27FC236}">
                    <a16:creationId xmlns:a16="http://schemas.microsoft.com/office/drawing/2014/main" id="{9347935E-69BE-43AB-8997-2174E893249D}"/>
                  </a:ext>
                </a:extLst>
              </p:cNvPr>
              <p:cNvSpPr/>
              <p:nvPr/>
            </p:nvSpPr>
            <p:spPr bwMode="auto">
              <a:xfrm>
                <a:off x="3025776" y="1630362"/>
                <a:ext cx="79375" cy="127000"/>
              </a:xfrm>
              <a:custGeom>
                <a:avLst/>
                <a:gdLst>
                  <a:gd name="T0" fmla="*/ 0 w 33"/>
                  <a:gd name="T1" fmla="*/ 46 h 53"/>
                  <a:gd name="T2" fmla="*/ 26 w 33"/>
                  <a:gd name="T3" fmla="*/ 0 h 53"/>
                  <a:gd name="T4" fmla="*/ 33 w 33"/>
                  <a:gd name="T5" fmla="*/ 7 h 53"/>
                  <a:gd name="T6" fmla="*/ 7 w 33"/>
                  <a:gd name="T7" fmla="*/ 53 h 53"/>
                  <a:gd name="T8" fmla="*/ 0 w 33"/>
                  <a:gd name="T9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3">
                    <a:moveTo>
                      <a:pt x="0" y="46"/>
                    </a:moveTo>
                    <a:cubicBezTo>
                      <a:pt x="0" y="46"/>
                      <a:pt x="20" y="33"/>
                      <a:pt x="26" y="0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33"/>
                      <a:pt x="7" y="53"/>
                    </a:cubicBez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Freeform 80">
                <a:extLst>
                  <a:ext uri="{FF2B5EF4-FFF2-40B4-BE49-F238E27FC236}">
                    <a16:creationId xmlns:a16="http://schemas.microsoft.com/office/drawing/2014/main" id="{103F05BF-04D8-4959-AC8E-73B1706E0C69}"/>
                  </a:ext>
                </a:extLst>
              </p:cNvPr>
              <p:cNvSpPr/>
              <p:nvPr/>
            </p:nvSpPr>
            <p:spPr bwMode="auto">
              <a:xfrm>
                <a:off x="2992438" y="1838325"/>
                <a:ext cx="31750" cy="36513"/>
              </a:xfrm>
              <a:custGeom>
                <a:avLst/>
                <a:gdLst>
                  <a:gd name="T0" fmla="*/ 0 w 13"/>
                  <a:gd name="T1" fmla="*/ 11 h 15"/>
                  <a:gd name="T2" fmla="*/ 9 w 13"/>
                  <a:gd name="T3" fmla="*/ 15 h 15"/>
                  <a:gd name="T4" fmla="*/ 13 w 13"/>
                  <a:gd name="T5" fmla="*/ 5 h 15"/>
                  <a:gd name="T6" fmla="*/ 3 w 13"/>
                  <a:gd name="T7" fmla="*/ 0 h 15"/>
                  <a:gd name="T8" fmla="*/ 0 w 13"/>
                  <a:gd name="T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0" y="11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10" y="11"/>
                      <a:pt x="13" y="5"/>
                    </a:cubicBezTo>
                    <a:cubicBezTo>
                      <a:pt x="10" y="4"/>
                      <a:pt x="6" y="2"/>
                      <a:pt x="3" y="0"/>
                    </a:cubicBezTo>
                    <a:cubicBezTo>
                      <a:pt x="2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Freeform 81">
                <a:extLst>
                  <a:ext uri="{FF2B5EF4-FFF2-40B4-BE49-F238E27FC236}">
                    <a16:creationId xmlns:a16="http://schemas.microsoft.com/office/drawing/2014/main" id="{B7B91711-F8A7-4A9D-B406-CB899D27DEC8}"/>
                  </a:ext>
                </a:extLst>
              </p:cNvPr>
              <p:cNvSpPr/>
              <p:nvPr/>
            </p:nvSpPr>
            <p:spPr bwMode="auto">
              <a:xfrm>
                <a:off x="3068638" y="1884362"/>
                <a:ext cx="31750" cy="38100"/>
              </a:xfrm>
              <a:custGeom>
                <a:avLst/>
                <a:gdLst>
                  <a:gd name="T0" fmla="*/ 2 w 13"/>
                  <a:gd name="T1" fmla="*/ 13 h 16"/>
                  <a:gd name="T2" fmla="*/ 12 w 13"/>
                  <a:gd name="T3" fmla="*/ 15 h 16"/>
                  <a:gd name="T4" fmla="*/ 13 w 13"/>
                  <a:gd name="T5" fmla="*/ 1 h 16"/>
                  <a:gd name="T6" fmla="*/ 0 w 13"/>
                  <a:gd name="T7" fmla="*/ 0 h 16"/>
                  <a:gd name="T8" fmla="*/ 2 w 13"/>
                  <a:gd name="T9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2" y="13"/>
                    </a:moveTo>
                    <a:cubicBezTo>
                      <a:pt x="2" y="13"/>
                      <a:pt x="6" y="16"/>
                      <a:pt x="12" y="15"/>
                    </a:cubicBezTo>
                    <a:cubicBezTo>
                      <a:pt x="12" y="15"/>
                      <a:pt x="12" y="9"/>
                      <a:pt x="13" y="1"/>
                    </a:cubicBezTo>
                    <a:cubicBezTo>
                      <a:pt x="8" y="2"/>
                      <a:pt x="4" y="1"/>
                      <a:pt x="0" y="0"/>
                    </a:cubicBezTo>
                    <a:cubicBezTo>
                      <a:pt x="0" y="4"/>
                      <a:pt x="1" y="8"/>
                      <a:pt x="2" y="13"/>
                    </a:cubicBez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Freeform 82">
                <a:extLst>
                  <a:ext uri="{FF2B5EF4-FFF2-40B4-BE49-F238E27FC236}">
                    <a16:creationId xmlns:a16="http://schemas.microsoft.com/office/drawing/2014/main" id="{705C15A0-037A-455B-97F3-E519199114D6}"/>
                  </a:ext>
                </a:extLst>
              </p:cNvPr>
              <p:cNvSpPr/>
              <p:nvPr/>
            </p:nvSpPr>
            <p:spPr bwMode="auto">
              <a:xfrm>
                <a:off x="3438526" y="1725612"/>
                <a:ext cx="38100" cy="28575"/>
              </a:xfrm>
              <a:custGeom>
                <a:avLst/>
                <a:gdLst>
                  <a:gd name="T0" fmla="*/ 5 w 16"/>
                  <a:gd name="T1" fmla="*/ 0 h 12"/>
                  <a:gd name="T2" fmla="*/ 0 w 16"/>
                  <a:gd name="T3" fmla="*/ 8 h 12"/>
                  <a:gd name="T4" fmla="*/ 11 w 16"/>
                  <a:gd name="T5" fmla="*/ 12 h 12"/>
                  <a:gd name="T6" fmla="*/ 16 w 16"/>
                  <a:gd name="T7" fmla="*/ 2 h 12"/>
                  <a:gd name="T8" fmla="*/ 5 w 1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5" y="0"/>
                    </a:moveTo>
                    <a:cubicBezTo>
                      <a:pt x="5" y="0"/>
                      <a:pt x="3" y="4"/>
                      <a:pt x="0" y="8"/>
                    </a:cubicBezTo>
                    <a:cubicBezTo>
                      <a:pt x="4" y="9"/>
                      <a:pt x="8" y="11"/>
                      <a:pt x="11" y="12"/>
                    </a:cubicBezTo>
                    <a:cubicBezTo>
                      <a:pt x="14" y="7"/>
                      <a:pt x="16" y="2"/>
                      <a:pt x="16" y="2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Freeform 83">
                <a:extLst>
                  <a:ext uri="{FF2B5EF4-FFF2-40B4-BE49-F238E27FC236}">
                    <a16:creationId xmlns:a16="http://schemas.microsoft.com/office/drawing/2014/main" id="{991C183C-6986-4ABD-8770-DD0E99D9C1DC}"/>
                  </a:ext>
                </a:extLst>
              </p:cNvPr>
              <p:cNvSpPr/>
              <p:nvPr/>
            </p:nvSpPr>
            <p:spPr bwMode="auto">
              <a:xfrm>
                <a:off x="3414713" y="1673225"/>
                <a:ext cx="36513" cy="33338"/>
              </a:xfrm>
              <a:custGeom>
                <a:avLst/>
                <a:gdLst>
                  <a:gd name="T0" fmla="*/ 4 w 15"/>
                  <a:gd name="T1" fmla="*/ 0 h 14"/>
                  <a:gd name="T2" fmla="*/ 0 w 15"/>
                  <a:gd name="T3" fmla="*/ 9 h 14"/>
                  <a:gd name="T4" fmla="*/ 11 w 15"/>
                  <a:gd name="T5" fmla="*/ 14 h 14"/>
                  <a:gd name="T6" fmla="*/ 15 w 15"/>
                  <a:gd name="T7" fmla="*/ 4 h 14"/>
                  <a:gd name="T8" fmla="*/ 4 w 15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4" y="0"/>
                    </a:moveTo>
                    <a:cubicBezTo>
                      <a:pt x="4" y="0"/>
                      <a:pt x="3" y="4"/>
                      <a:pt x="0" y="9"/>
                    </a:cubicBezTo>
                    <a:cubicBezTo>
                      <a:pt x="4" y="10"/>
                      <a:pt x="8" y="12"/>
                      <a:pt x="11" y="14"/>
                    </a:cubicBezTo>
                    <a:cubicBezTo>
                      <a:pt x="12" y="11"/>
                      <a:pt x="14" y="8"/>
                      <a:pt x="15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Freeform 84">
                <a:extLst>
                  <a:ext uri="{FF2B5EF4-FFF2-40B4-BE49-F238E27FC236}">
                    <a16:creationId xmlns:a16="http://schemas.microsoft.com/office/drawing/2014/main" id="{D49A03E1-BA43-456A-994B-3786CDDD995A}"/>
                  </a:ext>
                </a:extLst>
              </p:cNvPr>
              <p:cNvSpPr/>
              <p:nvPr/>
            </p:nvSpPr>
            <p:spPr bwMode="auto">
              <a:xfrm>
                <a:off x="3536951" y="1379537"/>
                <a:ext cx="131763" cy="139700"/>
              </a:xfrm>
              <a:custGeom>
                <a:avLst/>
                <a:gdLst>
                  <a:gd name="T0" fmla="*/ 8 w 55"/>
                  <a:gd name="T1" fmla="*/ 9 h 59"/>
                  <a:gd name="T2" fmla="*/ 24 w 55"/>
                  <a:gd name="T3" fmla="*/ 35 h 59"/>
                  <a:gd name="T4" fmla="*/ 32 w 55"/>
                  <a:gd name="T5" fmla="*/ 16 h 59"/>
                  <a:gd name="T6" fmla="*/ 42 w 55"/>
                  <a:gd name="T7" fmla="*/ 25 h 59"/>
                  <a:gd name="T8" fmla="*/ 31 w 55"/>
                  <a:gd name="T9" fmla="*/ 40 h 59"/>
                  <a:gd name="T10" fmla="*/ 52 w 55"/>
                  <a:gd name="T11" fmla="*/ 51 h 59"/>
                  <a:gd name="T12" fmla="*/ 48 w 55"/>
                  <a:gd name="T13" fmla="*/ 59 h 59"/>
                  <a:gd name="T14" fmla="*/ 13 w 55"/>
                  <a:gd name="T15" fmla="*/ 42 h 59"/>
                  <a:gd name="T16" fmla="*/ 8 w 55"/>
                  <a:gd name="T17" fmla="*/ 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59">
                    <a:moveTo>
                      <a:pt x="8" y="9"/>
                    </a:moveTo>
                    <a:cubicBezTo>
                      <a:pt x="13" y="7"/>
                      <a:pt x="14" y="26"/>
                      <a:pt x="24" y="35"/>
                    </a:cubicBezTo>
                    <a:cubicBezTo>
                      <a:pt x="28" y="32"/>
                      <a:pt x="33" y="27"/>
                      <a:pt x="32" y="16"/>
                    </a:cubicBezTo>
                    <a:cubicBezTo>
                      <a:pt x="31" y="0"/>
                      <a:pt x="45" y="12"/>
                      <a:pt x="42" y="25"/>
                    </a:cubicBezTo>
                    <a:cubicBezTo>
                      <a:pt x="41" y="33"/>
                      <a:pt x="36" y="38"/>
                      <a:pt x="31" y="40"/>
                    </a:cubicBezTo>
                    <a:cubicBezTo>
                      <a:pt x="41" y="46"/>
                      <a:pt x="50" y="49"/>
                      <a:pt x="52" y="51"/>
                    </a:cubicBezTo>
                    <a:cubicBezTo>
                      <a:pt x="55" y="53"/>
                      <a:pt x="53" y="57"/>
                      <a:pt x="48" y="59"/>
                    </a:cubicBezTo>
                    <a:cubicBezTo>
                      <a:pt x="48" y="59"/>
                      <a:pt x="26" y="58"/>
                      <a:pt x="13" y="42"/>
                    </a:cubicBezTo>
                    <a:cubicBezTo>
                      <a:pt x="0" y="27"/>
                      <a:pt x="3" y="10"/>
                      <a:pt x="8" y="9"/>
                    </a:cubicBezTo>
                    <a:close/>
                  </a:path>
                </a:pathLst>
              </a:custGeom>
              <a:solidFill>
                <a:srgbClr val="E99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Freeform 85">
                <a:extLst>
                  <a:ext uri="{FF2B5EF4-FFF2-40B4-BE49-F238E27FC236}">
                    <a16:creationId xmlns:a16="http://schemas.microsoft.com/office/drawing/2014/main" id="{4E0EB234-7275-4012-BC34-E44DD74F544A}"/>
                  </a:ext>
                </a:extLst>
              </p:cNvPr>
              <p:cNvSpPr/>
              <p:nvPr/>
            </p:nvSpPr>
            <p:spPr bwMode="auto">
              <a:xfrm>
                <a:off x="4040188" y="1422400"/>
                <a:ext cx="107950" cy="109538"/>
              </a:xfrm>
              <a:custGeom>
                <a:avLst/>
                <a:gdLst>
                  <a:gd name="T0" fmla="*/ 0 w 45"/>
                  <a:gd name="T1" fmla="*/ 39 h 46"/>
                  <a:gd name="T2" fmla="*/ 32 w 45"/>
                  <a:gd name="T3" fmla="*/ 6 h 46"/>
                  <a:gd name="T4" fmla="*/ 11 w 45"/>
                  <a:gd name="T5" fmla="*/ 46 h 46"/>
                  <a:gd name="T6" fmla="*/ 0 w 45"/>
                  <a:gd name="T7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6">
                    <a:moveTo>
                      <a:pt x="0" y="39"/>
                    </a:moveTo>
                    <a:cubicBezTo>
                      <a:pt x="0" y="39"/>
                      <a:pt x="18" y="12"/>
                      <a:pt x="32" y="6"/>
                    </a:cubicBezTo>
                    <a:cubicBezTo>
                      <a:pt x="45" y="0"/>
                      <a:pt x="15" y="44"/>
                      <a:pt x="11" y="46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925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Freeform 86">
                <a:extLst>
                  <a:ext uri="{FF2B5EF4-FFF2-40B4-BE49-F238E27FC236}">
                    <a16:creationId xmlns:a16="http://schemas.microsoft.com/office/drawing/2014/main" id="{FE4C3E6C-8D33-471C-88C0-E0C21FF52F5D}"/>
                  </a:ext>
                </a:extLst>
              </p:cNvPr>
              <p:cNvSpPr/>
              <p:nvPr/>
            </p:nvSpPr>
            <p:spPr bwMode="auto">
              <a:xfrm>
                <a:off x="3689351" y="1658937"/>
                <a:ext cx="112713" cy="112713"/>
              </a:xfrm>
              <a:custGeom>
                <a:avLst/>
                <a:gdLst>
                  <a:gd name="T0" fmla="*/ 35 w 47"/>
                  <a:gd name="T1" fmla="*/ 0 h 47"/>
                  <a:gd name="T2" fmla="*/ 0 w 47"/>
                  <a:gd name="T3" fmla="*/ 41 h 47"/>
                  <a:gd name="T4" fmla="*/ 8 w 47"/>
                  <a:gd name="T5" fmla="*/ 47 h 47"/>
                  <a:gd name="T6" fmla="*/ 47 w 47"/>
                  <a:gd name="T7" fmla="*/ 6 h 47"/>
                  <a:gd name="T8" fmla="*/ 35 w 47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7">
                    <a:moveTo>
                      <a:pt x="35" y="0"/>
                    </a:moveTo>
                    <a:cubicBezTo>
                      <a:pt x="35" y="0"/>
                      <a:pt x="7" y="14"/>
                      <a:pt x="0" y="41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19" y="21"/>
                      <a:pt x="47" y="6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6E3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Freeform 87">
                <a:extLst>
                  <a:ext uri="{FF2B5EF4-FFF2-40B4-BE49-F238E27FC236}">
                    <a16:creationId xmlns:a16="http://schemas.microsoft.com/office/drawing/2014/main" id="{21501C2F-A175-4002-A084-BC9D16ECDBE9}"/>
                  </a:ext>
                </a:extLst>
              </p:cNvPr>
              <p:cNvSpPr/>
              <p:nvPr/>
            </p:nvSpPr>
            <p:spPr bwMode="auto">
              <a:xfrm>
                <a:off x="4038601" y="1612900"/>
                <a:ext cx="123825" cy="107950"/>
              </a:xfrm>
              <a:custGeom>
                <a:avLst/>
                <a:gdLst>
                  <a:gd name="T0" fmla="*/ 0 w 52"/>
                  <a:gd name="T1" fmla="*/ 12 h 45"/>
                  <a:gd name="T2" fmla="*/ 52 w 52"/>
                  <a:gd name="T3" fmla="*/ 5 h 45"/>
                  <a:gd name="T4" fmla="*/ 42 w 52"/>
                  <a:gd name="T5" fmla="*/ 0 h 45"/>
                  <a:gd name="T6" fmla="*/ 12 w 52"/>
                  <a:gd name="T7" fmla="*/ 8 h 45"/>
                  <a:gd name="T8" fmla="*/ 0 w 52"/>
                  <a:gd name="T9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0" y="12"/>
                    </a:moveTo>
                    <a:cubicBezTo>
                      <a:pt x="0" y="12"/>
                      <a:pt x="36" y="45"/>
                      <a:pt x="52" y="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33" y="26"/>
                      <a:pt x="12" y="8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6E3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Freeform 88">
                <a:extLst>
                  <a:ext uri="{FF2B5EF4-FFF2-40B4-BE49-F238E27FC236}">
                    <a16:creationId xmlns:a16="http://schemas.microsoft.com/office/drawing/2014/main" id="{BD28697B-53F3-4C77-9792-9076FF592D0B}"/>
                  </a:ext>
                </a:extLst>
              </p:cNvPr>
              <p:cNvSpPr/>
              <p:nvPr/>
            </p:nvSpPr>
            <p:spPr bwMode="auto">
              <a:xfrm>
                <a:off x="3584576" y="1455737"/>
                <a:ext cx="522288" cy="287338"/>
              </a:xfrm>
              <a:custGeom>
                <a:avLst/>
                <a:gdLst>
                  <a:gd name="T0" fmla="*/ 9 w 219"/>
                  <a:gd name="T1" fmla="*/ 81 h 120"/>
                  <a:gd name="T2" fmla="*/ 59 w 219"/>
                  <a:gd name="T3" fmla="*/ 71 h 120"/>
                  <a:gd name="T4" fmla="*/ 141 w 219"/>
                  <a:gd name="T5" fmla="*/ 111 h 120"/>
                  <a:gd name="T6" fmla="*/ 218 w 219"/>
                  <a:gd name="T7" fmla="*/ 49 h 120"/>
                  <a:gd name="T8" fmla="*/ 189 w 219"/>
                  <a:gd name="T9" fmla="*/ 20 h 120"/>
                  <a:gd name="T10" fmla="*/ 103 w 219"/>
                  <a:gd name="T11" fmla="*/ 44 h 120"/>
                  <a:gd name="T12" fmla="*/ 53 w 219"/>
                  <a:gd name="T13" fmla="*/ 0 h 120"/>
                  <a:gd name="T14" fmla="*/ 18 w 219"/>
                  <a:gd name="T15" fmla="*/ 44 h 120"/>
                  <a:gd name="T16" fmla="*/ 9 w 219"/>
                  <a:gd name="T17" fmla="*/ 8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9" h="120">
                    <a:moveTo>
                      <a:pt x="9" y="81"/>
                    </a:moveTo>
                    <a:cubicBezTo>
                      <a:pt x="15" y="89"/>
                      <a:pt x="41" y="89"/>
                      <a:pt x="59" y="71"/>
                    </a:cubicBezTo>
                    <a:cubicBezTo>
                      <a:pt x="59" y="71"/>
                      <a:pt x="90" y="120"/>
                      <a:pt x="141" y="111"/>
                    </a:cubicBezTo>
                    <a:cubicBezTo>
                      <a:pt x="192" y="103"/>
                      <a:pt x="219" y="60"/>
                      <a:pt x="218" y="49"/>
                    </a:cubicBezTo>
                    <a:cubicBezTo>
                      <a:pt x="217" y="39"/>
                      <a:pt x="198" y="17"/>
                      <a:pt x="189" y="20"/>
                    </a:cubicBezTo>
                    <a:cubicBezTo>
                      <a:pt x="181" y="22"/>
                      <a:pt x="113" y="50"/>
                      <a:pt x="103" y="44"/>
                    </a:cubicBezTo>
                    <a:cubicBezTo>
                      <a:pt x="93" y="37"/>
                      <a:pt x="76" y="0"/>
                      <a:pt x="53" y="0"/>
                    </a:cubicBezTo>
                    <a:cubicBezTo>
                      <a:pt x="29" y="0"/>
                      <a:pt x="24" y="33"/>
                      <a:pt x="18" y="44"/>
                    </a:cubicBezTo>
                    <a:cubicBezTo>
                      <a:pt x="13" y="55"/>
                      <a:pt x="0" y="68"/>
                      <a:pt x="9" y="81"/>
                    </a:cubicBezTo>
                    <a:close/>
                  </a:path>
                </a:pathLst>
              </a:custGeom>
              <a:solidFill>
                <a:srgbClr val="7F47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Freeform 89">
                <a:extLst>
                  <a:ext uri="{FF2B5EF4-FFF2-40B4-BE49-F238E27FC236}">
                    <a16:creationId xmlns:a16="http://schemas.microsoft.com/office/drawing/2014/main" id="{E04F0698-8E1F-42D4-81EF-DDB4CC689E7A}"/>
                  </a:ext>
                </a:extLst>
              </p:cNvPr>
              <p:cNvSpPr/>
              <p:nvPr/>
            </p:nvSpPr>
            <p:spPr bwMode="auto">
              <a:xfrm>
                <a:off x="3562351" y="1606550"/>
                <a:ext cx="88900" cy="74613"/>
              </a:xfrm>
              <a:custGeom>
                <a:avLst/>
                <a:gdLst>
                  <a:gd name="T0" fmla="*/ 36 w 37"/>
                  <a:gd name="T1" fmla="*/ 14 h 31"/>
                  <a:gd name="T2" fmla="*/ 20 w 37"/>
                  <a:gd name="T3" fmla="*/ 30 h 31"/>
                  <a:gd name="T4" fmla="*/ 0 w 37"/>
                  <a:gd name="T5" fmla="*/ 17 h 31"/>
                  <a:gd name="T6" fmla="*/ 17 w 37"/>
                  <a:gd name="T7" fmla="*/ 0 h 31"/>
                  <a:gd name="T8" fmla="*/ 36 w 37"/>
                  <a:gd name="T9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1">
                    <a:moveTo>
                      <a:pt x="36" y="14"/>
                    </a:moveTo>
                    <a:cubicBezTo>
                      <a:pt x="37" y="22"/>
                      <a:pt x="29" y="29"/>
                      <a:pt x="20" y="30"/>
                    </a:cubicBezTo>
                    <a:cubicBezTo>
                      <a:pt x="10" y="31"/>
                      <a:pt x="1" y="25"/>
                      <a:pt x="0" y="17"/>
                    </a:cubicBezTo>
                    <a:cubicBezTo>
                      <a:pt x="0" y="9"/>
                      <a:pt x="7" y="1"/>
                      <a:pt x="17" y="0"/>
                    </a:cubicBezTo>
                    <a:cubicBezTo>
                      <a:pt x="27" y="0"/>
                      <a:pt x="35" y="6"/>
                      <a:pt x="36" y="14"/>
                    </a:cubicBez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Freeform 90">
                <a:extLst>
                  <a:ext uri="{FF2B5EF4-FFF2-40B4-BE49-F238E27FC236}">
                    <a16:creationId xmlns:a16="http://schemas.microsoft.com/office/drawing/2014/main" id="{ED8F50EE-538A-4222-BCF3-430E7677FF45}"/>
                  </a:ext>
                </a:extLst>
              </p:cNvPr>
              <p:cNvSpPr/>
              <p:nvPr/>
            </p:nvSpPr>
            <p:spPr bwMode="auto">
              <a:xfrm>
                <a:off x="3717926" y="1330325"/>
                <a:ext cx="147638" cy="179388"/>
              </a:xfrm>
              <a:custGeom>
                <a:avLst/>
                <a:gdLst>
                  <a:gd name="T0" fmla="*/ 48 w 62"/>
                  <a:gd name="T1" fmla="*/ 6 h 75"/>
                  <a:gd name="T2" fmla="*/ 34 w 62"/>
                  <a:gd name="T3" fmla="*/ 41 h 75"/>
                  <a:gd name="T4" fmla="*/ 20 w 62"/>
                  <a:gd name="T5" fmla="*/ 20 h 75"/>
                  <a:gd name="T6" fmla="*/ 9 w 62"/>
                  <a:gd name="T7" fmla="*/ 33 h 75"/>
                  <a:gd name="T8" fmla="*/ 26 w 62"/>
                  <a:gd name="T9" fmla="*/ 49 h 75"/>
                  <a:gd name="T10" fmla="*/ 2 w 62"/>
                  <a:gd name="T11" fmla="*/ 67 h 75"/>
                  <a:gd name="T12" fmla="*/ 10 w 62"/>
                  <a:gd name="T13" fmla="*/ 75 h 75"/>
                  <a:gd name="T14" fmla="*/ 49 w 62"/>
                  <a:gd name="T15" fmla="*/ 48 h 75"/>
                  <a:gd name="T16" fmla="*/ 48 w 62"/>
                  <a:gd name="T17" fmla="*/ 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75">
                    <a:moveTo>
                      <a:pt x="48" y="6"/>
                    </a:moveTo>
                    <a:cubicBezTo>
                      <a:pt x="41" y="5"/>
                      <a:pt x="44" y="28"/>
                      <a:pt x="34" y="41"/>
                    </a:cubicBezTo>
                    <a:cubicBezTo>
                      <a:pt x="28" y="39"/>
                      <a:pt x="22" y="33"/>
                      <a:pt x="20" y="20"/>
                    </a:cubicBezTo>
                    <a:cubicBezTo>
                      <a:pt x="18" y="0"/>
                      <a:pt x="4" y="18"/>
                      <a:pt x="9" y="33"/>
                    </a:cubicBezTo>
                    <a:cubicBezTo>
                      <a:pt x="12" y="42"/>
                      <a:pt x="20" y="47"/>
                      <a:pt x="26" y="49"/>
                    </a:cubicBezTo>
                    <a:cubicBezTo>
                      <a:pt x="16" y="59"/>
                      <a:pt x="4" y="65"/>
                      <a:pt x="2" y="67"/>
                    </a:cubicBezTo>
                    <a:cubicBezTo>
                      <a:pt x="0" y="70"/>
                      <a:pt x="2" y="74"/>
                      <a:pt x="10" y="75"/>
                    </a:cubicBezTo>
                    <a:cubicBezTo>
                      <a:pt x="10" y="75"/>
                      <a:pt x="36" y="70"/>
                      <a:pt x="49" y="48"/>
                    </a:cubicBezTo>
                    <a:cubicBezTo>
                      <a:pt x="62" y="26"/>
                      <a:pt x="54" y="6"/>
                      <a:pt x="48" y="6"/>
                    </a:cubicBezTo>
                    <a:close/>
                  </a:path>
                </a:pathLst>
              </a:custGeom>
              <a:solidFill>
                <a:srgbClr val="E99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Freeform 91">
                <a:extLst>
                  <a:ext uri="{FF2B5EF4-FFF2-40B4-BE49-F238E27FC236}">
                    <a16:creationId xmlns:a16="http://schemas.microsoft.com/office/drawing/2014/main" id="{F8747DCD-FC47-46C7-9F55-7EDFEC17071F}"/>
                  </a:ext>
                </a:extLst>
              </p:cNvPr>
              <p:cNvSpPr/>
              <p:nvPr/>
            </p:nvSpPr>
            <p:spPr bwMode="auto">
              <a:xfrm>
                <a:off x="3751263" y="1673225"/>
                <a:ext cx="95250" cy="150813"/>
              </a:xfrm>
              <a:custGeom>
                <a:avLst/>
                <a:gdLst>
                  <a:gd name="T0" fmla="*/ 26 w 40"/>
                  <a:gd name="T1" fmla="*/ 0 h 63"/>
                  <a:gd name="T2" fmla="*/ 5 w 40"/>
                  <a:gd name="T3" fmla="*/ 59 h 63"/>
                  <a:gd name="T4" fmla="*/ 15 w 40"/>
                  <a:gd name="T5" fmla="*/ 63 h 63"/>
                  <a:gd name="T6" fmla="*/ 40 w 40"/>
                  <a:gd name="T7" fmla="*/ 8 h 63"/>
                  <a:gd name="T8" fmla="*/ 26 w 40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3">
                    <a:moveTo>
                      <a:pt x="26" y="0"/>
                    </a:moveTo>
                    <a:cubicBezTo>
                      <a:pt x="26" y="0"/>
                      <a:pt x="0" y="29"/>
                      <a:pt x="5" y="59"/>
                    </a:cubicBezTo>
                    <a:cubicBezTo>
                      <a:pt x="5" y="59"/>
                      <a:pt x="9" y="63"/>
                      <a:pt x="15" y="63"/>
                    </a:cubicBezTo>
                    <a:cubicBezTo>
                      <a:pt x="15" y="63"/>
                      <a:pt x="16" y="31"/>
                      <a:pt x="40" y="8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7F47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Freeform 92">
                <a:extLst>
                  <a:ext uri="{FF2B5EF4-FFF2-40B4-BE49-F238E27FC236}">
                    <a16:creationId xmlns:a16="http://schemas.microsoft.com/office/drawing/2014/main" id="{9A9CD46B-CB0A-4892-B440-D45C69303281}"/>
                  </a:ext>
                </a:extLst>
              </p:cNvPr>
              <p:cNvSpPr/>
              <p:nvPr/>
            </p:nvSpPr>
            <p:spPr bwMode="auto">
              <a:xfrm>
                <a:off x="4035426" y="1639887"/>
                <a:ext cx="147638" cy="90488"/>
              </a:xfrm>
              <a:custGeom>
                <a:avLst/>
                <a:gdLst>
                  <a:gd name="T0" fmla="*/ 0 w 62"/>
                  <a:gd name="T1" fmla="*/ 9 h 38"/>
                  <a:gd name="T2" fmla="*/ 31 w 62"/>
                  <a:gd name="T3" fmla="*/ 37 h 38"/>
                  <a:gd name="T4" fmla="*/ 62 w 62"/>
                  <a:gd name="T5" fmla="*/ 15 h 38"/>
                  <a:gd name="T6" fmla="*/ 52 w 62"/>
                  <a:gd name="T7" fmla="*/ 12 h 38"/>
                  <a:gd name="T8" fmla="*/ 32 w 62"/>
                  <a:gd name="T9" fmla="*/ 28 h 38"/>
                  <a:gd name="T10" fmla="*/ 9 w 62"/>
                  <a:gd name="T11" fmla="*/ 0 h 38"/>
                  <a:gd name="T12" fmla="*/ 0 w 62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8">
                    <a:moveTo>
                      <a:pt x="0" y="9"/>
                    </a:moveTo>
                    <a:cubicBezTo>
                      <a:pt x="0" y="9"/>
                      <a:pt x="10" y="36"/>
                      <a:pt x="31" y="37"/>
                    </a:cubicBezTo>
                    <a:cubicBezTo>
                      <a:pt x="53" y="38"/>
                      <a:pt x="62" y="15"/>
                      <a:pt x="62" y="15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2" y="12"/>
                      <a:pt x="41" y="30"/>
                      <a:pt x="32" y="28"/>
                    </a:cubicBezTo>
                    <a:cubicBezTo>
                      <a:pt x="15" y="24"/>
                      <a:pt x="9" y="0"/>
                      <a:pt x="9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F47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Freeform 93">
                <a:extLst>
                  <a:ext uri="{FF2B5EF4-FFF2-40B4-BE49-F238E27FC236}">
                    <a16:creationId xmlns:a16="http://schemas.microsoft.com/office/drawing/2014/main" id="{FA52B3A9-4BFE-48AE-995A-89533405055D}"/>
                  </a:ext>
                </a:extLst>
              </p:cNvPr>
              <p:cNvSpPr/>
              <p:nvPr/>
            </p:nvSpPr>
            <p:spPr bwMode="auto">
              <a:xfrm>
                <a:off x="3735388" y="1536700"/>
                <a:ext cx="87313" cy="119063"/>
              </a:xfrm>
              <a:custGeom>
                <a:avLst/>
                <a:gdLst>
                  <a:gd name="T0" fmla="*/ 0 w 37"/>
                  <a:gd name="T1" fmla="*/ 42 h 50"/>
                  <a:gd name="T2" fmla="*/ 31 w 37"/>
                  <a:gd name="T3" fmla="*/ 0 h 50"/>
                  <a:gd name="T4" fmla="*/ 37 w 37"/>
                  <a:gd name="T5" fmla="*/ 7 h 50"/>
                  <a:gd name="T6" fmla="*/ 6 w 37"/>
                  <a:gd name="T7" fmla="*/ 50 h 50"/>
                  <a:gd name="T8" fmla="*/ 0 w 37"/>
                  <a:gd name="T9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0">
                    <a:moveTo>
                      <a:pt x="0" y="42"/>
                    </a:moveTo>
                    <a:cubicBezTo>
                      <a:pt x="0" y="42"/>
                      <a:pt x="21" y="31"/>
                      <a:pt x="31" y="0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4" y="33"/>
                      <a:pt x="6" y="50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Freeform 94">
                <a:extLst>
                  <a:ext uri="{FF2B5EF4-FFF2-40B4-BE49-F238E27FC236}">
                    <a16:creationId xmlns:a16="http://schemas.microsoft.com/office/drawing/2014/main" id="{2AEE6374-779D-4211-9519-FA6895579456}"/>
                  </a:ext>
                </a:extLst>
              </p:cNvPr>
              <p:cNvSpPr/>
              <p:nvPr/>
            </p:nvSpPr>
            <p:spPr bwMode="auto">
              <a:xfrm>
                <a:off x="3689351" y="1733550"/>
                <a:ext cx="31750" cy="38100"/>
              </a:xfrm>
              <a:custGeom>
                <a:avLst/>
                <a:gdLst>
                  <a:gd name="T0" fmla="*/ 0 w 13"/>
                  <a:gd name="T1" fmla="*/ 10 h 16"/>
                  <a:gd name="T2" fmla="*/ 8 w 13"/>
                  <a:gd name="T3" fmla="*/ 16 h 16"/>
                  <a:gd name="T4" fmla="*/ 13 w 13"/>
                  <a:gd name="T5" fmla="*/ 6 h 16"/>
                  <a:gd name="T6" fmla="*/ 4 w 13"/>
                  <a:gd name="T7" fmla="*/ 0 h 16"/>
                  <a:gd name="T8" fmla="*/ 0 w 13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0" y="10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10" y="12"/>
                      <a:pt x="13" y="6"/>
                    </a:cubicBezTo>
                    <a:cubicBezTo>
                      <a:pt x="10" y="4"/>
                      <a:pt x="7" y="2"/>
                      <a:pt x="4" y="0"/>
                    </a:cubicBezTo>
                    <a:cubicBezTo>
                      <a:pt x="2" y="3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Freeform 95">
                <a:extLst>
                  <a:ext uri="{FF2B5EF4-FFF2-40B4-BE49-F238E27FC236}">
                    <a16:creationId xmlns:a16="http://schemas.microsoft.com/office/drawing/2014/main" id="{D57FF475-C7C2-4168-95C9-D613066ED051}"/>
                  </a:ext>
                </a:extLst>
              </p:cNvPr>
              <p:cNvSpPr/>
              <p:nvPr/>
            </p:nvSpPr>
            <p:spPr bwMode="auto">
              <a:xfrm>
                <a:off x="3760788" y="1785937"/>
                <a:ext cx="31750" cy="38100"/>
              </a:xfrm>
              <a:custGeom>
                <a:avLst/>
                <a:gdLst>
                  <a:gd name="T0" fmla="*/ 1 w 13"/>
                  <a:gd name="T1" fmla="*/ 12 h 16"/>
                  <a:gd name="T2" fmla="*/ 11 w 13"/>
                  <a:gd name="T3" fmla="*/ 16 h 16"/>
                  <a:gd name="T4" fmla="*/ 13 w 13"/>
                  <a:gd name="T5" fmla="*/ 2 h 16"/>
                  <a:gd name="T6" fmla="*/ 1 w 13"/>
                  <a:gd name="T7" fmla="*/ 0 h 16"/>
                  <a:gd name="T8" fmla="*/ 1 w 13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" y="12"/>
                    </a:moveTo>
                    <a:cubicBezTo>
                      <a:pt x="1" y="12"/>
                      <a:pt x="5" y="16"/>
                      <a:pt x="11" y="16"/>
                    </a:cubicBezTo>
                    <a:cubicBezTo>
                      <a:pt x="11" y="16"/>
                      <a:pt x="11" y="10"/>
                      <a:pt x="13" y="2"/>
                    </a:cubicBezTo>
                    <a:cubicBezTo>
                      <a:pt x="9" y="2"/>
                      <a:pt x="5" y="1"/>
                      <a:pt x="1" y="0"/>
                    </a:cubicBezTo>
                    <a:cubicBezTo>
                      <a:pt x="0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Freeform 96">
                <a:extLst>
                  <a:ext uri="{FF2B5EF4-FFF2-40B4-BE49-F238E27FC236}">
                    <a16:creationId xmlns:a16="http://schemas.microsoft.com/office/drawing/2014/main" id="{32C02FA5-B5E2-4C6C-A402-494993873D39}"/>
                  </a:ext>
                </a:extLst>
              </p:cNvPr>
              <p:cNvSpPr/>
              <p:nvPr/>
            </p:nvSpPr>
            <p:spPr bwMode="auto">
              <a:xfrm>
                <a:off x="4144963" y="1668462"/>
                <a:ext cx="38100" cy="31750"/>
              </a:xfrm>
              <a:custGeom>
                <a:avLst/>
                <a:gdLst>
                  <a:gd name="T0" fmla="*/ 6 w 16"/>
                  <a:gd name="T1" fmla="*/ 0 h 13"/>
                  <a:gd name="T2" fmla="*/ 0 w 16"/>
                  <a:gd name="T3" fmla="*/ 7 h 13"/>
                  <a:gd name="T4" fmla="*/ 10 w 16"/>
                  <a:gd name="T5" fmla="*/ 13 h 13"/>
                  <a:gd name="T6" fmla="*/ 16 w 16"/>
                  <a:gd name="T7" fmla="*/ 3 h 13"/>
                  <a:gd name="T8" fmla="*/ 6 w 1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6" y="0"/>
                    </a:moveTo>
                    <a:cubicBezTo>
                      <a:pt x="6" y="0"/>
                      <a:pt x="4" y="3"/>
                      <a:pt x="0" y="7"/>
                    </a:cubicBezTo>
                    <a:cubicBezTo>
                      <a:pt x="4" y="9"/>
                      <a:pt x="7" y="11"/>
                      <a:pt x="10" y="13"/>
                    </a:cubicBezTo>
                    <a:cubicBezTo>
                      <a:pt x="14" y="8"/>
                      <a:pt x="16" y="3"/>
                      <a:pt x="16" y="3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Freeform 97">
                <a:extLst>
                  <a:ext uri="{FF2B5EF4-FFF2-40B4-BE49-F238E27FC236}">
                    <a16:creationId xmlns:a16="http://schemas.microsoft.com/office/drawing/2014/main" id="{0EA5A604-3231-49C6-AC70-E27223824483}"/>
                  </a:ext>
                </a:extLst>
              </p:cNvPr>
              <p:cNvSpPr/>
              <p:nvPr/>
            </p:nvSpPr>
            <p:spPr bwMode="auto">
              <a:xfrm>
                <a:off x="4125913" y="1612900"/>
                <a:ext cx="36513" cy="33338"/>
              </a:xfrm>
              <a:custGeom>
                <a:avLst/>
                <a:gdLst>
                  <a:gd name="T0" fmla="*/ 5 w 15"/>
                  <a:gd name="T1" fmla="*/ 0 h 14"/>
                  <a:gd name="T2" fmla="*/ 0 w 15"/>
                  <a:gd name="T3" fmla="*/ 8 h 14"/>
                  <a:gd name="T4" fmla="*/ 11 w 15"/>
                  <a:gd name="T5" fmla="*/ 14 h 14"/>
                  <a:gd name="T6" fmla="*/ 15 w 15"/>
                  <a:gd name="T7" fmla="*/ 5 h 14"/>
                  <a:gd name="T8" fmla="*/ 5 w 15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5" y="0"/>
                    </a:moveTo>
                    <a:cubicBezTo>
                      <a:pt x="5" y="0"/>
                      <a:pt x="4" y="4"/>
                      <a:pt x="0" y="8"/>
                    </a:cubicBezTo>
                    <a:cubicBezTo>
                      <a:pt x="4" y="10"/>
                      <a:pt x="7" y="12"/>
                      <a:pt x="11" y="14"/>
                    </a:cubicBezTo>
                    <a:cubicBezTo>
                      <a:pt x="12" y="12"/>
                      <a:pt x="14" y="9"/>
                      <a:pt x="1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Freeform 98">
                <a:extLst>
                  <a:ext uri="{FF2B5EF4-FFF2-40B4-BE49-F238E27FC236}">
                    <a16:creationId xmlns:a16="http://schemas.microsoft.com/office/drawing/2014/main" id="{635AEEF8-2E52-4C6E-BC0B-ABD19A783D22}"/>
                  </a:ext>
                </a:extLst>
              </p:cNvPr>
              <p:cNvSpPr/>
              <p:nvPr/>
            </p:nvSpPr>
            <p:spPr bwMode="auto">
              <a:xfrm>
                <a:off x="3683001" y="1539875"/>
                <a:ext cx="25400" cy="20638"/>
              </a:xfrm>
              <a:custGeom>
                <a:avLst/>
                <a:gdLst>
                  <a:gd name="T0" fmla="*/ 2 w 11"/>
                  <a:gd name="T1" fmla="*/ 9 h 9"/>
                  <a:gd name="T2" fmla="*/ 0 w 11"/>
                  <a:gd name="T3" fmla="*/ 6 h 9"/>
                  <a:gd name="T4" fmla="*/ 0 w 11"/>
                  <a:gd name="T5" fmla="*/ 5 h 9"/>
                  <a:gd name="T6" fmla="*/ 1 w 11"/>
                  <a:gd name="T7" fmla="*/ 3 h 9"/>
                  <a:gd name="T8" fmla="*/ 3 w 11"/>
                  <a:gd name="T9" fmla="*/ 1 h 9"/>
                  <a:gd name="T10" fmla="*/ 5 w 11"/>
                  <a:gd name="T11" fmla="*/ 0 h 9"/>
                  <a:gd name="T12" fmla="*/ 8 w 11"/>
                  <a:gd name="T13" fmla="*/ 1 h 9"/>
                  <a:gd name="T14" fmla="*/ 10 w 11"/>
                  <a:gd name="T15" fmla="*/ 2 h 9"/>
                  <a:gd name="T16" fmla="*/ 11 w 11"/>
                  <a:gd name="T17" fmla="*/ 4 h 9"/>
                  <a:gd name="T18" fmla="*/ 11 w 11"/>
                  <a:gd name="T19" fmla="*/ 6 h 9"/>
                  <a:gd name="T20" fmla="*/ 10 w 11"/>
                  <a:gd name="T21" fmla="*/ 8 h 9"/>
                  <a:gd name="T22" fmla="*/ 10 w 11"/>
                  <a:gd name="T23" fmla="*/ 9 h 9"/>
                  <a:gd name="T24" fmla="*/ 9 w 11"/>
                  <a:gd name="T25" fmla="*/ 8 h 9"/>
                  <a:gd name="T26" fmla="*/ 8 w 11"/>
                  <a:gd name="T27" fmla="*/ 7 h 9"/>
                  <a:gd name="T28" fmla="*/ 7 w 11"/>
                  <a:gd name="T29" fmla="*/ 6 h 9"/>
                  <a:gd name="T30" fmla="*/ 7 w 11"/>
                  <a:gd name="T31" fmla="*/ 6 h 9"/>
                  <a:gd name="T32" fmla="*/ 6 w 11"/>
                  <a:gd name="T33" fmla="*/ 6 h 9"/>
                  <a:gd name="T34" fmla="*/ 6 w 11"/>
                  <a:gd name="T35" fmla="*/ 6 h 9"/>
                  <a:gd name="T36" fmla="*/ 5 w 11"/>
                  <a:gd name="T37" fmla="*/ 6 h 9"/>
                  <a:gd name="T38" fmla="*/ 5 w 11"/>
                  <a:gd name="T39" fmla="*/ 6 h 9"/>
                  <a:gd name="T40" fmla="*/ 4 w 11"/>
                  <a:gd name="T41" fmla="*/ 7 h 9"/>
                  <a:gd name="T42" fmla="*/ 3 w 11"/>
                  <a:gd name="T43" fmla="*/ 7 h 9"/>
                  <a:gd name="T44" fmla="*/ 2 w 11"/>
                  <a:gd name="T4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9">
                    <a:moveTo>
                      <a:pt x="2" y="9"/>
                    </a:moveTo>
                    <a:cubicBezTo>
                      <a:pt x="2" y="9"/>
                      <a:pt x="0" y="9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1"/>
                      <a:pt x="9" y="2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11" y="7"/>
                      <a:pt x="11" y="8"/>
                      <a:pt x="10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8"/>
                      <a:pt x="9" y="8"/>
                    </a:cubicBezTo>
                    <a:cubicBezTo>
                      <a:pt x="9" y="8"/>
                      <a:pt x="8" y="7"/>
                      <a:pt x="8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2" y="9"/>
                      <a:pt x="2" y="9"/>
                    </a:cubicBezTo>
                    <a:close/>
                  </a:path>
                </a:pathLst>
              </a:custGeom>
              <a:solidFill>
                <a:srgbClr val="321D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Freeform 99">
                <a:extLst>
                  <a:ext uri="{FF2B5EF4-FFF2-40B4-BE49-F238E27FC236}">
                    <a16:creationId xmlns:a16="http://schemas.microsoft.com/office/drawing/2014/main" id="{1A60E0CA-58EB-4BD8-AF2D-492D4887292F}"/>
                  </a:ext>
                </a:extLst>
              </p:cNvPr>
              <p:cNvSpPr/>
              <p:nvPr/>
            </p:nvSpPr>
            <p:spPr bwMode="auto">
              <a:xfrm>
                <a:off x="3641726" y="1544637"/>
                <a:ext cx="28575" cy="20638"/>
              </a:xfrm>
              <a:custGeom>
                <a:avLst/>
                <a:gdLst>
                  <a:gd name="T0" fmla="*/ 2 w 12"/>
                  <a:gd name="T1" fmla="*/ 9 h 9"/>
                  <a:gd name="T2" fmla="*/ 0 w 12"/>
                  <a:gd name="T3" fmla="*/ 6 h 9"/>
                  <a:gd name="T4" fmla="*/ 0 w 12"/>
                  <a:gd name="T5" fmla="*/ 5 h 9"/>
                  <a:gd name="T6" fmla="*/ 1 w 12"/>
                  <a:gd name="T7" fmla="*/ 3 h 9"/>
                  <a:gd name="T8" fmla="*/ 3 w 12"/>
                  <a:gd name="T9" fmla="*/ 1 h 9"/>
                  <a:gd name="T10" fmla="*/ 5 w 12"/>
                  <a:gd name="T11" fmla="*/ 0 h 9"/>
                  <a:gd name="T12" fmla="*/ 8 w 12"/>
                  <a:gd name="T13" fmla="*/ 1 h 9"/>
                  <a:gd name="T14" fmla="*/ 10 w 12"/>
                  <a:gd name="T15" fmla="*/ 2 h 9"/>
                  <a:gd name="T16" fmla="*/ 11 w 12"/>
                  <a:gd name="T17" fmla="*/ 4 h 9"/>
                  <a:gd name="T18" fmla="*/ 12 w 12"/>
                  <a:gd name="T19" fmla="*/ 5 h 9"/>
                  <a:gd name="T20" fmla="*/ 11 w 12"/>
                  <a:gd name="T21" fmla="*/ 8 h 9"/>
                  <a:gd name="T22" fmla="*/ 11 w 12"/>
                  <a:gd name="T23" fmla="*/ 9 h 9"/>
                  <a:gd name="T24" fmla="*/ 10 w 12"/>
                  <a:gd name="T25" fmla="*/ 8 h 9"/>
                  <a:gd name="T26" fmla="*/ 9 w 12"/>
                  <a:gd name="T27" fmla="*/ 7 h 9"/>
                  <a:gd name="T28" fmla="*/ 8 w 12"/>
                  <a:gd name="T29" fmla="*/ 6 h 9"/>
                  <a:gd name="T30" fmla="*/ 7 w 12"/>
                  <a:gd name="T31" fmla="*/ 6 h 9"/>
                  <a:gd name="T32" fmla="*/ 6 w 12"/>
                  <a:gd name="T33" fmla="*/ 6 h 9"/>
                  <a:gd name="T34" fmla="*/ 6 w 12"/>
                  <a:gd name="T35" fmla="*/ 6 h 9"/>
                  <a:gd name="T36" fmla="*/ 5 w 12"/>
                  <a:gd name="T37" fmla="*/ 6 h 9"/>
                  <a:gd name="T38" fmla="*/ 5 w 12"/>
                  <a:gd name="T39" fmla="*/ 6 h 9"/>
                  <a:gd name="T40" fmla="*/ 4 w 12"/>
                  <a:gd name="T41" fmla="*/ 7 h 9"/>
                  <a:gd name="T42" fmla="*/ 3 w 12"/>
                  <a:gd name="T43" fmla="*/ 7 h 9"/>
                  <a:gd name="T44" fmla="*/ 2 w 12"/>
                  <a:gd name="T4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" h="9">
                    <a:moveTo>
                      <a:pt x="2" y="9"/>
                    </a:moveTo>
                    <a:cubicBezTo>
                      <a:pt x="2" y="9"/>
                      <a:pt x="0" y="9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1"/>
                      <a:pt x="9" y="1"/>
                      <a:pt x="10" y="2"/>
                    </a:cubicBezTo>
                    <a:cubicBezTo>
                      <a:pt x="11" y="2"/>
                      <a:pt x="11" y="3"/>
                      <a:pt x="11" y="4"/>
                    </a:cubicBezTo>
                    <a:cubicBezTo>
                      <a:pt x="12" y="4"/>
                      <a:pt x="12" y="5"/>
                      <a:pt x="12" y="5"/>
                    </a:cubicBezTo>
                    <a:cubicBezTo>
                      <a:pt x="12" y="6"/>
                      <a:pt x="12" y="7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9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2" y="9"/>
                      <a:pt x="2" y="9"/>
                    </a:cubicBezTo>
                    <a:close/>
                  </a:path>
                </a:pathLst>
              </a:custGeom>
              <a:solidFill>
                <a:srgbClr val="321D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Freeform 100">
                <a:extLst>
                  <a:ext uri="{FF2B5EF4-FFF2-40B4-BE49-F238E27FC236}">
                    <a16:creationId xmlns:a16="http://schemas.microsoft.com/office/drawing/2014/main" id="{128273AF-6646-49D8-824D-3004BC6E75A8}"/>
                  </a:ext>
                </a:extLst>
              </p:cNvPr>
              <p:cNvSpPr/>
              <p:nvPr/>
            </p:nvSpPr>
            <p:spPr bwMode="auto">
              <a:xfrm>
                <a:off x="3794126" y="1403350"/>
                <a:ext cx="520700" cy="190500"/>
              </a:xfrm>
              <a:custGeom>
                <a:avLst/>
                <a:gdLst>
                  <a:gd name="T0" fmla="*/ 0 w 218"/>
                  <a:gd name="T1" fmla="*/ 76 h 80"/>
                  <a:gd name="T2" fmla="*/ 212 w 218"/>
                  <a:gd name="T3" fmla="*/ 1 h 80"/>
                  <a:gd name="T4" fmla="*/ 218 w 218"/>
                  <a:gd name="T5" fmla="*/ 0 h 80"/>
                  <a:gd name="T6" fmla="*/ 0 w 218"/>
                  <a:gd name="T7" fmla="*/ 80 h 80"/>
                  <a:gd name="T8" fmla="*/ 0 w 218"/>
                  <a:gd name="T9" fmla="*/ 7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80">
                    <a:moveTo>
                      <a:pt x="0" y="76"/>
                    </a:moveTo>
                    <a:cubicBezTo>
                      <a:pt x="0" y="76"/>
                      <a:pt x="168" y="63"/>
                      <a:pt x="212" y="1"/>
                    </a:cubicBezTo>
                    <a:cubicBezTo>
                      <a:pt x="218" y="0"/>
                      <a:pt x="218" y="0"/>
                      <a:pt x="218" y="0"/>
                    </a:cubicBezTo>
                    <a:cubicBezTo>
                      <a:pt x="218" y="0"/>
                      <a:pt x="192" y="64"/>
                      <a:pt x="0" y="80"/>
                    </a:cubicBez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Freeform 101">
                <a:extLst>
                  <a:ext uri="{FF2B5EF4-FFF2-40B4-BE49-F238E27FC236}">
                    <a16:creationId xmlns:a16="http://schemas.microsoft.com/office/drawing/2014/main" id="{74E48587-DA94-43DF-B7B6-CF461EFE19EF}"/>
                  </a:ext>
                </a:extLst>
              </p:cNvPr>
              <p:cNvSpPr/>
              <p:nvPr/>
            </p:nvSpPr>
            <p:spPr bwMode="auto">
              <a:xfrm>
                <a:off x="4451351" y="1243012"/>
                <a:ext cx="23813" cy="34925"/>
              </a:xfrm>
              <a:custGeom>
                <a:avLst/>
                <a:gdLst>
                  <a:gd name="T0" fmla="*/ 10 w 10"/>
                  <a:gd name="T1" fmla="*/ 15 h 15"/>
                  <a:gd name="T2" fmla="*/ 8 w 10"/>
                  <a:gd name="T3" fmla="*/ 13 h 15"/>
                  <a:gd name="T4" fmla="*/ 7 w 10"/>
                  <a:gd name="T5" fmla="*/ 12 h 15"/>
                  <a:gd name="T6" fmla="*/ 6 w 10"/>
                  <a:gd name="T7" fmla="*/ 11 h 15"/>
                  <a:gd name="T8" fmla="*/ 5 w 10"/>
                  <a:gd name="T9" fmla="*/ 9 h 15"/>
                  <a:gd name="T10" fmla="*/ 4 w 10"/>
                  <a:gd name="T11" fmla="*/ 8 h 15"/>
                  <a:gd name="T12" fmla="*/ 3 w 10"/>
                  <a:gd name="T13" fmla="*/ 7 h 15"/>
                  <a:gd name="T14" fmla="*/ 2 w 10"/>
                  <a:gd name="T15" fmla="*/ 5 h 15"/>
                  <a:gd name="T16" fmla="*/ 2 w 10"/>
                  <a:gd name="T17" fmla="*/ 4 h 15"/>
                  <a:gd name="T18" fmla="*/ 1 w 10"/>
                  <a:gd name="T19" fmla="*/ 3 h 15"/>
                  <a:gd name="T20" fmla="*/ 0 w 10"/>
                  <a:gd name="T21" fmla="*/ 1 h 15"/>
                  <a:gd name="T22" fmla="*/ 0 w 10"/>
                  <a:gd name="T23" fmla="*/ 0 h 15"/>
                  <a:gd name="T24" fmla="*/ 1 w 10"/>
                  <a:gd name="T25" fmla="*/ 0 h 15"/>
                  <a:gd name="T26" fmla="*/ 2 w 10"/>
                  <a:gd name="T27" fmla="*/ 2 h 15"/>
                  <a:gd name="T28" fmla="*/ 3 w 10"/>
                  <a:gd name="T29" fmla="*/ 3 h 15"/>
                  <a:gd name="T30" fmla="*/ 4 w 10"/>
                  <a:gd name="T31" fmla="*/ 4 h 15"/>
                  <a:gd name="T32" fmla="*/ 5 w 10"/>
                  <a:gd name="T33" fmla="*/ 5 h 15"/>
                  <a:gd name="T34" fmla="*/ 6 w 10"/>
                  <a:gd name="T35" fmla="*/ 6 h 15"/>
                  <a:gd name="T36" fmla="*/ 7 w 10"/>
                  <a:gd name="T37" fmla="*/ 8 h 15"/>
                  <a:gd name="T38" fmla="*/ 8 w 10"/>
                  <a:gd name="T39" fmla="*/ 9 h 15"/>
                  <a:gd name="T40" fmla="*/ 9 w 10"/>
                  <a:gd name="T41" fmla="*/ 11 h 15"/>
                  <a:gd name="T42" fmla="*/ 9 w 10"/>
                  <a:gd name="T43" fmla="*/ 12 h 15"/>
                  <a:gd name="T44" fmla="*/ 10 w 10"/>
                  <a:gd name="T4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5">
                    <a:moveTo>
                      <a:pt x="10" y="15"/>
                    </a:moveTo>
                    <a:cubicBezTo>
                      <a:pt x="10" y="15"/>
                      <a:pt x="9" y="14"/>
                      <a:pt x="8" y="13"/>
                    </a:cubicBezTo>
                    <a:cubicBezTo>
                      <a:pt x="8" y="13"/>
                      <a:pt x="7" y="12"/>
                      <a:pt x="7" y="12"/>
                    </a:cubicBezTo>
                    <a:cubicBezTo>
                      <a:pt x="7" y="11"/>
                      <a:pt x="6" y="11"/>
                      <a:pt x="6" y="11"/>
                    </a:cubicBezTo>
                    <a:cubicBezTo>
                      <a:pt x="6" y="10"/>
                      <a:pt x="5" y="10"/>
                      <a:pt x="5" y="9"/>
                    </a:cubicBezTo>
                    <a:cubicBezTo>
                      <a:pt x="5" y="9"/>
                      <a:pt x="4" y="9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3" y="6"/>
                      <a:pt x="3" y="6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8" y="10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10" y="13"/>
                      <a:pt x="10" y="15"/>
                      <a:pt x="10" y="15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Freeform 102">
                <a:extLst>
                  <a:ext uri="{FF2B5EF4-FFF2-40B4-BE49-F238E27FC236}">
                    <a16:creationId xmlns:a16="http://schemas.microsoft.com/office/drawing/2014/main" id="{42640479-922A-4BA1-A41A-1866630F3650}"/>
                  </a:ext>
                </a:extLst>
              </p:cNvPr>
              <p:cNvSpPr/>
              <p:nvPr/>
            </p:nvSpPr>
            <p:spPr bwMode="auto">
              <a:xfrm>
                <a:off x="4543426" y="1038225"/>
                <a:ext cx="407988" cy="403225"/>
              </a:xfrm>
              <a:custGeom>
                <a:avLst/>
                <a:gdLst>
                  <a:gd name="T0" fmla="*/ 11 w 171"/>
                  <a:gd name="T1" fmla="*/ 168 h 168"/>
                  <a:gd name="T2" fmla="*/ 42 w 171"/>
                  <a:gd name="T3" fmla="*/ 51 h 168"/>
                  <a:gd name="T4" fmla="*/ 160 w 171"/>
                  <a:gd name="T5" fmla="*/ 88 h 168"/>
                  <a:gd name="T6" fmla="*/ 119 w 171"/>
                  <a:gd name="T7" fmla="*/ 167 h 168"/>
                  <a:gd name="T8" fmla="*/ 11 w 171"/>
                  <a:gd name="T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68">
                    <a:moveTo>
                      <a:pt x="11" y="168"/>
                    </a:moveTo>
                    <a:cubicBezTo>
                      <a:pt x="12" y="166"/>
                      <a:pt x="0" y="102"/>
                      <a:pt x="42" y="51"/>
                    </a:cubicBezTo>
                    <a:cubicBezTo>
                      <a:pt x="84" y="0"/>
                      <a:pt x="149" y="45"/>
                      <a:pt x="160" y="88"/>
                    </a:cubicBezTo>
                    <a:cubicBezTo>
                      <a:pt x="171" y="131"/>
                      <a:pt x="120" y="166"/>
                      <a:pt x="119" y="167"/>
                    </a:cubicBezTo>
                    <a:cubicBezTo>
                      <a:pt x="118" y="168"/>
                      <a:pt x="11" y="168"/>
                      <a:pt x="11" y="168"/>
                    </a:cubicBezTo>
                    <a:close/>
                  </a:path>
                </a:pathLst>
              </a:custGeom>
              <a:solidFill>
                <a:srgbClr val="E49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Freeform 103">
                <a:extLst>
                  <a:ext uri="{FF2B5EF4-FFF2-40B4-BE49-F238E27FC236}">
                    <a16:creationId xmlns:a16="http://schemas.microsoft.com/office/drawing/2014/main" id="{CAAC3BC4-5958-407C-95EE-0E88DADDBBBE}"/>
                  </a:ext>
                </a:extLst>
              </p:cNvPr>
              <p:cNvSpPr/>
              <p:nvPr/>
            </p:nvSpPr>
            <p:spPr bwMode="auto">
              <a:xfrm>
                <a:off x="4359276" y="1257300"/>
                <a:ext cx="260350" cy="250825"/>
              </a:xfrm>
              <a:custGeom>
                <a:avLst/>
                <a:gdLst>
                  <a:gd name="T0" fmla="*/ 50 w 109"/>
                  <a:gd name="T1" fmla="*/ 0 h 105"/>
                  <a:gd name="T2" fmla="*/ 89 w 109"/>
                  <a:gd name="T3" fmla="*/ 37 h 105"/>
                  <a:gd name="T4" fmla="*/ 109 w 109"/>
                  <a:gd name="T5" fmla="*/ 73 h 105"/>
                  <a:gd name="T6" fmla="*/ 11 w 109"/>
                  <a:gd name="T7" fmla="*/ 105 h 105"/>
                  <a:gd name="T8" fmla="*/ 7 w 109"/>
                  <a:gd name="T9" fmla="*/ 53 h 105"/>
                  <a:gd name="T10" fmla="*/ 50 w 109"/>
                  <a:gd name="T1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105">
                    <a:moveTo>
                      <a:pt x="50" y="0"/>
                    </a:moveTo>
                    <a:cubicBezTo>
                      <a:pt x="50" y="0"/>
                      <a:pt x="75" y="16"/>
                      <a:pt x="89" y="37"/>
                    </a:cubicBezTo>
                    <a:cubicBezTo>
                      <a:pt x="103" y="59"/>
                      <a:pt x="109" y="73"/>
                      <a:pt x="109" y="7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11" y="105"/>
                      <a:pt x="0" y="87"/>
                      <a:pt x="7" y="53"/>
                    </a:cubicBezTo>
                    <a:cubicBezTo>
                      <a:pt x="15" y="2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D521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Freeform 104">
                <a:extLst>
                  <a:ext uri="{FF2B5EF4-FFF2-40B4-BE49-F238E27FC236}">
                    <a16:creationId xmlns:a16="http://schemas.microsoft.com/office/drawing/2014/main" id="{339C5D44-C388-4829-B993-444BE205A0E3}"/>
                  </a:ext>
                </a:extLst>
              </p:cNvPr>
              <p:cNvSpPr/>
              <p:nvPr/>
            </p:nvSpPr>
            <p:spPr bwMode="auto">
              <a:xfrm>
                <a:off x="4368801" y="1384300"/>
                <a:ext cx="241300" cy="82550"/>
              </a:xfrm>
              <a:custGeom>
                <a:avLst/>
                <a:gdLst>
                  <a:gd name="T0" fmla="*/ 0 w 101"/>
                  <a:gd name="T1" fmla="*/ 26 h 35"/>
                  <a:gd name="T2" fmla="*/ 94 w 101"/>
                  <a:gd name="T3" fmla="*/ 0 h 35"/>
                  <a:gd name="T4" fmla="*/ 101 w 101"/>
                  <a:gd name="T5" fmla="*/ 14 h 35"/>
                  <a:gd name="T6" fmla="*/ 2 w 101"/>
                  <a:gd name="T7" fmla="*/ 35 h 35"/>
                  <a:gd name="T8" fmla="*/ 0 w 101"/>
                  <a:gd name="T9" fmla="*/ 2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5">
                    <a:moveTo>
                      <a:pt x="0" y="26"/>
                    </a:moveTo>
                    <a:cubicBezTo>
                      <a:pt x="0" y="26"/>
                      <a:pt x="53" y="22"/>
                      <a:pt x="94" y="0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79" y="29"/>
                      <a:pt x="2" y="35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280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Freeform 105">
                <a:extLst>
                  <a:ext uri="{FF2B5EF4-FFF2-40B4-BE49-F238E27FC236}">
                    <a16:creationId xmlns:a16="http://schemas.microsoft.com/office/drawing/2014/main" id="{E4C6B351-0FBE-488A-9D38-6A36D5292339}"/>
                  </a:ext>
                </a:extLst>
              </p:cNvPr>
              <p:cNvSpPr/>
              <p:nvPr/>
            </p:nvSpPr>
            <p:spPr bwMode="auto">
              <a:xfrm>
                <a:off x="4329113" y="1223962"/>
                <a:ext cx="166688" cy="214313"/>
              </a:xfrm>
              <a:custGeom>
                <a:avLst/>
                <a:gdLst>
                  <a:gd name="T0" fmla="*/ 14 w 70"/>
                  <a:gd name="T1" fmla="*/ 7 h 90"/>
                  <a:gd name="T2" fmla="*/ 12 w 70"/>
                  <a:gd name="T3" fmla="*/ 70 h 90"/>
                  <a:gd name="T4" fmla="*/ 56 w 70"/>
                  <a:gd name="T5" fmla="*/ 45 h 90"/>
                  <a:gd name="T6" fmla="*/ 47 w 70"/>
                  <a:gd name="T7" fmla="*/ 0 h 90"/>
                  <a:gd name="T8" fmla="*/ 14 w 70"/>
                  <a:gd name="T9" fmla="*/ 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90">
                    <a:moveTo>
                      <a:pt x="14" y="7"/>
                    </a:moveTo>
                    <a:cubicBezTo>
                      <a:pt x="14" y="7"/>
                      <a:pt x="0" y="51"/>
                      <a:pt x="12" y="70"/>
                    </a:cubicBezTo>
                    <a:cubicBezTo>
                      <a:pt x="24" y="90"/>
                      <a:pt x="39" y="76"/>
                      <a:pt x="56" y="45"/>
                    </a:cubicBezTo>
                    <a:cubicBezTo>
                      <a:pt x="70" y="21"/>
                      <a:pt x="47" y="0"/>
                      <a:pt x="47" y="0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Freeform 106">
                <a:extLst>
                  <a:ext uri="{FF2B5EF4-FFF2-40B4-BE49-F238E27FC236}">
                    <a16:creationId xmlns:a16="http://schemas.microsoft.com/office/drawing/2014/main" id="{BF3354FC-187C-4269-AD0C-1707F2EF0703}"/>
                  </a:ext>
                </a:extLst>
              </p:cNvPr>
              <p:cNvSpPr/>
              <p:nvPr/>
            </p:nvSpPr>
            <p:spPr bwMode="auto">
              <a:xfrm>
                <a:off x="4441826" y="1203325"/>
                <a:ext cx="114300" cy="115888"/>
              </a:xfrm>
              <a:custGeom>
                <a:avLst/>
                <a:gdLst>
                  <a:gd name="T0" fmla="*/ 0 w 48"/>
                  <a:gd name="T1" fmla="*/ 8 h 48"/>
                  <a:gd name="T2" fmla="*/ 33 w 48"/>
                  <a:gd name="T3" fmla="*/ 16 h 48"/>
                  <a:gd name="T4" fmla="*/ 42 w 48"/>
                  <a:gd name="T5" fmla="*/ 43 h 48"/>
                  <a:gd name="T6" fmla="*/ 13 w 48"/>
                  <a:gd name="T7" fmla="*/ 29 h 48"/>
                  <a:gd name="T8" fmla="*/ 0 w 48"/>
                  <a:gd name="T9" fmla="*/ 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8"/>
                    </a:moveTo>
                    <a:cubicBezTo>
                      <a:pt x="0" y="8"/>
                      <a:pt x="21" y="0"/>
                      <a:pt x="33" y="16"/>
                    </a:cubicBezTo>
                    <a:cubicBezTo>
                      <a:pt x="37" y="21"/>
                      <a:pt x="48" y="40"/>
                      <a:pt x="42" y="43"/>
                    </a:cubicBezTo>
                    <a:cubicBezTo>
                      <a:pt x="42" y="43"/>
                      <a:pt x="32" y="48"/>
                      <a:pt x="13" y="29"/>
                    </a:cubicBezTo>
                    <a:cubicBezTo>
                      <a:pt x="1" y="1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Freeform 107">
                <a:extLst>
                  <a:ext uri="{FF2B5EF4-FFF2-40B4-BE49-F238E27FC236}">
                    <a16:creationId xmlns:a16="http://schemas.microsoft.com/office/drawing/2014/main" id="{13F3619C-D59B-432A-A396-B098EC15C09A}"/>
                  </a:ext>
                </a:extLst>
              </p:cNvPr>
              <p:cNvSpPr/>
              <p:nvPr/>
            </p:nvSpPr>
            <p:spPr bwMode="auto">
              <a:xfrm>
                <a:off x="4338638" y="1243012"/>
                <a:ext cx="84138" cy="63500"/>
              </a:xfrm>
              <a:custGeom>
                <a:avLst/>
                <a:gdLst>
                  <a:gd name="T0" fmla="*/ 26 w 35"/>
                  <a:gd name="T1" fmla="*/ 0 h 27"/>
                  <a:gd name="T2" fmla="*/ 31 w 35"/>
                  <a:gd name="T3" fmla="*/ 24 h 27"/>
                  <a:gd name="T4" fmla="*/ 5 w 35"/>
                  <a:gd name="T5" fmla="*/ 22 h 27"/>
                  <a:gd name="T6" fmla="*/ 5 w 35"/>
                  <a:gd name="T7" fmla="*/ 20 h 27"/>
                  <a:gd name="T8" fmla="*/ 0 w 35"/>
                  <a:gd name="T9" fmla="*/ 15 h 27"/>
                  <a:gd name="T10" fmla="*/ 7 w 35"/>
                  <a:gd name="T11" fmla="*/ 10 h 27"/>
                  <a:gd name="T12" fmla="*/ 9 w 35"/>
                  <a:gd name="T13" fmla="*/ 4 h 27"/>
                  <a:gd name="T14" fmla="*/ 26 w 35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7">
                    <a:moveTo>
                      <a:pt x="26" y="0"/>
                    </a:moveTo>
                    <a:cubicBezTo>
                      <a:pt x="26" y="0"/>
                      <a:pt x="35" y="21"/>
                      <a:pt x="31" y="24"/>
                    </a:cubicBezTo>
                    <a:cubicBezTo>
                      <a:pt x="28" y="27"/>
                      <a:pt x="5" y="22"/>
                      <a:pt x="5" y="22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0" y="19"/>
                      <a:pt x="0" y="15"/>
                    </a:cubicBezTo>
                    <a:cubicBezTo>
                      <a:pt x="1" y="10"/>
                      <a:pt x="7" y="10"/>
                      <a:pt x="7" y="1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5" y="10"/>
                      <a:pt x="26" y="0"/>
                    </a:cubicBezTo>
                    <a:close/>
                  </a:path>
                </a:pathLst>
              </a:custGeom>
              <a:solidFill>
                <a:srgbClr val="FFCC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108">
                <a:extLst>
                  <a:ext uri="{FF2B5EF4-FFF2-40B4-BE49-F238E27FC236}">
                    <a16:creationId xmlns:a16="http://schemas.microsoft.com/office/drawing/2014/main" id="{3B840486-D95C-465C-8C8C-4D8CD4E8DFBD}"/>
                  </a:ext>
                </a:extLst>
              </p:cNvPr>
              <p:cNvSpPr/>
              <p:nvPr/>
            </p:nvSpPr>
            <p:spPr bwMode="auto">
              <a:xfrm>
                <a:off x="4352926" y="1309687"/>
                <a:ext cx="19050" cy="23813"/>
              </a:xfrm>
              <a:custGeom>
                <a:avLst/>
                <a:gdLst>
                  <a:gd name="T0" fmla="*/ 0 w 8"/>
                  <a:gd name="T1" fmla="*/ 0 h 10"/>
                  <a:gd name="T2" fmla="*/ 8 w 8"/>
                  <a:gd name="T3" fmla="*/ 0 h 10"/>
                  <a:gd name="T4" fmla="*/ 0 w 8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6" y="10"/>
                      <a:pt x="0" y="0"/>
                    </a:cubicBezTo>
                    <a:close/>
                  </a:path>
                </a:pathLst>
              </a:custGeom>
              <a:solidFill>
                <a:srgbClr val="AE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109">
                <a:extLst>
                  <a:ext uri="{FF2B5EF4-FFF2-40B4-BE49-F238E27FC236}">
                    <a16:creationId xmlns:a16="http://schemas.microsoft.com/office/drawing/2014/main" id="{BA80DA9C-3D5E-48BE-99F7-F3700C2EBA72}"/>
                  </a:ext>
                </a:extLst>
              </p:cNvPr>
              <p:cNvSpPr/>
              <p:nvPr/>
            </p:nvSpPr>
            <p:spPr bwMode="auto">
              <a:xfrm>
                <a:off x="4427538" y="1235075"/>
                <a:ext cx="34925" cy="52388"/>
              </a:xfrm>
              <a:custGeom>
                <a:avLst/>
                <a:gdLst>
                  <a:gd name="T0" fmla="*/ 0 w 15"/>
                  <a:gd name="T1" fmla="*/ 11 h 22"/>
                  <a:gd name="T2" fmla="*/ 4 w 15"/>
                  <a:gd name="T3" fmla="*/ 22 h 22"/>
                  <a:gd name="T4" fmla="*/ 14 w 15"/>
                  <a:gd name="T5" fmla="*/ 17 h 22"/>
                  <a:gd name="T6" fmla="*/ 0 w 15"/>
                  <a:gd name="T7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2">
                    <a:moveTo>
                      <a:pt x="0" y="11"/>
                    </a:move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13" y="21"/>
                      <a:pt x="14" y="17"/>
                    </a:cubicBezTo>
                    <a:cubicBezTo>
                      <a:pt x="15" y="13"/>
                      <a:pt x="12" y="0"/>
                      <a:pt x="0" y="11"/>
                    </a:cubicBezTo>
                    <a:close/>
                  </a:path>
                </a:pathLst>
              </a:custGeom>
              <a:solidFill>
                <a:srgbClr val="FFCC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110">
                <a:extLst>
                  <a:ext uri="{FF2B5EF4-FFF2-40B4-BE49-F238E27FC236}">
                    <a16:creationId xmlns:a16="http://schemas.microsoft.com/office/drawing/2014/main" id="{71D2A282-17A5-4BBB-A922-1550D883D2A7}"/>
                  </a:ext>
                </a:extLst>
              </p:cNvPr>
              <p:cNvSpPr/>
              <p:nvPr/>
            </p:nvSpPr>
            <p:spPr bwMode="auto">
              <a:xfrm>
                <a:off x="4362451" y="1263650"/>
                <a:ext cx="20638" cy="14288"/>
              </a:xfrm>
              <a:custGeom>
                <a:avLst/>
                <a:gdLst>
                  <a:gd name="T0" fmla="*/ 1 w 9"/>
                  <a:gd name="T1" fmla="*/ 5 h 6"/>
                  <a:gd name="T2" fmla="*/ 1 w 9"/>
                  <a:gd name="T3" fmla="*/ 3 h 6"/>
                  <a:gd name="T4" fmla="*/ 1 w 9"/>
                  <a:gd name="T5" fmla="*/ 2 h 6"/>
                  <a:gd name="T6" fmla="*/ 2 w 9"/>
                  <a:gd name="T7" fmla="*/ 1 h 6"/>
                  <a:gd name="T8" fmla="*/ 3 w 9"/>
                  <a:gd name="T9" fmla="*/ 0 h 6"/>
                  <a:gd name="T10" fmla="*/ 5 w 9"/>
                  <a:gd name="T11" fmla="*/ 0 h 6"/>
                  <a:gd name="T12" fmla="*/ 7 w 9"/>
                  <a:gd name="T13" fmla="*/ 1 h 6"/>
                  <a:gd name="T14" fmla="*/ 8 w 9"/>
                  <a:gd name="T15" fmla="*/ 2 h 6"/>
                  <a:gd name="T16" fmla="*/ 8 w 9"/>
                  <a:gd name="T17" fmla="*/ 3 h 6"/>
                  <a:gd name="T18" fmla="*/ 9 w 9"/>
                  <a:gd name="T19" fmla="*/ 4 h 6"/>
                  <a:gd name="T20" fmla="*/ 8 w 9"/>
                  <a:gd name="T21" fmla="*/ 5 h 6"/>
                  <a:gd name="T22" fmla="*/ 8 w 9"/>
                  <a:gd name="T23" fmla="*/ 6 h 6"/>
                  <a:gd name="T24" fmla="*/ 7 w 9"/>
                  <a:gd name="T25" fmla="*/ 6 h 6"/>
                  <a:gd name="T26" fmla="*/ 7 w 9"/>
                  <a:gd name="T27" fmla="*/ 5 h 6"/>
                  <a:gd name="T28" fmla="*/ 6 w 9"/>
                  <a:gd name="T29" fmla="*/ 5 h 6"/>
                  <a:gd name="T30" fmla="*/ 5 w 9"/>
                  <a:gd name="T31" fmla="*/ 4 h 6"/>
                  <a:gd name="T32" fmla="*/ 5 w 9"/>
                  <a:gd name="T33" fmla="*/ 4 h 6"/>
                  <a:gd name="T34" fmla="*/ 5 w 9"/>
                  <a:gd name="T35" fmla="*/ 4 h 6"/>
                  <a:gd name="T36" fmla="*/ 4 w 9"/>
                  <a:gd name="T37" fmla="*/ 4 h 6"/>
                  <a:gd name="T38" fmla="*/ 4 w 9"/>
                  <a:gd name="T39" fmla="*/ 4 h 6"/>
                  <a:gd name="T40" fmla="*/ 3 w 9"/>
                  <a:gd name="T41" fmla="*/ 4 h 6"/>
                  <a:gd name="T42" fmla="*/ 2 w 9"/>
                  <a:gd name="T43" fmla="*/ 4 h 6"/>
                  <a:gd name="T44" fmla="*/ 1 w 9"/>
                  <a:gd name="T4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" h="6">
                    <a:moveTo>
                      <a:pt x="1" y="5"/>
                    </a:moveTo>
                    <a:cubicBezTo>
                      <a:pt x="1" y="5"/>
                      <a:pt x="0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300D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111">
                <a:extLst>
                  <a:ext uri="{FF2B5EF4-FFF2-40B4-BE49-F238E27FC236}">
                    <a16:creationId xmlns:a16="http://schemas.microsoft.com/office/drawing/2014/main" id="{424BD64C-8D5B-423E-A0E9-B4931A068CF8}"/>
                  </a:ext>
                </a:extLst>
              </p:cNvPr>
              <p:cNvSpPr/>
              <p:nvPr/>
            </p:nvSpPr>
            <p:spPr bwMode="auto">
              <a:xfrm>
                <a:off x="4529138" y="1239837"/>
                <a:ext cx="41275" cy="41275"/>
              </a:xfrm>
              <a:custGeom>
                <a:avLst/>
                <a:gdLst>
                  <a:gd name="T0" fmla="*/ 16 w 17"/>
                  <a:gd name="T1" fmla="*/ 6 h 17"/>
                  <a:gd name="T2" fmla="*/ 11 w 17"/>
                  <a:gd name="T3" fmla="*/ 15 h 17"/>
                  <a:gd name="T4" fmla="*/ 1 w 17"/>
                  <a:gd name="T5" fmla="*/ 11 h 17"/>
                  <a:gd name="T6" fmla="*/ 6 w 17"/>
                  <a:gd name="T7" fmla="*/ 1 h 17"/>
                  <a:gd name="T8" fmla="*/ 16 w 17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6"/>
                    </a:moveTo>
                    <a:cubicBezTo>
                      <a:pt x="17" y="10"/>
                      <a:pt x="15" y="14"/>
                      <a:pt x="11" y="15"/>
                    </a:cubicBezTo>
                    <a:cubicBezTo>
                      <a:pt x="7" y="17"/>
                      <a:pt x="2" y="15"/>
                      <a:pt x="1" y="11"/>
                    </a:cubicBezTo>
                    <a:cubicBezTo>
                      <a:pt x="0" y="7"/>
                      <a:pt x="2" y="2"/>
                      <a:pt x="6" y="1"/>
                    </a:cubicBezTo>
                    <a:cubicBezTo>
                      <a:pt x="10" y="0"/>
                      <a:pt x="14" y="2"/>
                      <a:pt x="1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112">
                <a:extLst>
                  <a:ext uri="{FF2B5EF4-FFF2-40B4-BE49-F238E27FC236}">
                    <a16:creationId xmlns:a16="http://schemas.microsoft.com/office/drawing/2014/main" id="{5BAF4EE0-7C6F-484F-91B7-115CD9B8FD6A}"/>
                  </a:ext>
                </a:extLst>
              </p:cNvPr>
              <p:cNvSpPr/>
              <p:nvPr/>
            </p:nvSpPr>
            <p:spPr bwMode="auto">
              <a:xfrm>
                <a:off x="4359276" y="1150937"/>
                <a:ext cx="193675" cy="96838"/>
              </a:xfrm>
              <a:custGeom>
                <a:avLst/>
                <a:gdLst>
                  <a:gd name="T0" fmla="*/ 0 w 81"/>
                  <a:gd name="T1" fmla="*/ 32 h 40"/>
                  <a:gd name="T2" fmla="*/ 17 w 81"/>
                  <a:gd name="T3" fmla="*/ 10 h 40"/>
                  <a:gd name="T4" fmla="*/ 63 w 81"/>
                  <a:gd name="T5" fmla="*/ 7 h 40"/>
                  <a:gd name="T6" fmla="*/ 79 w 81"/>
                  <a:gd name="T7" fmla="*/ 38 h 40"/>
                  <a:gd name="T8" fmla="*/ 74 w 81"/>
                  <a:gd name="T9" fmla="*/ 40 h 40"/>
                  <a:gd name="T10" fmla="*/ 57 w 81"/>
                  <a:gd name="T11" fmla="*/ 24 h 40"/>
                  <a:gd name="T12" fmla="*/ 0 w 81"/>
                  <a:gd name="T13" fmla="*/ 3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0">
                    <a:moveTo>
                      <a:pt x="0" y="32"/>
                    </a:moveTo>
                    <a:cubicBezTo>
                      <a:pt x="0" y="32"/>
                      <a:pt x="1" y="19"/>
                      <a:pt x="17" y="10"/>
                    </a:cubicBezTo>
                    <a:cubicBezTo>
                      <a:pt x="33" y="0"/>
                      <a:pt x="54" y="1"/>
                      <a:pt x="63" y="7"/>
                    </a:cubicBezTo>
                    <a:cubicBezTo>
                      <a:pt x="72" y="13"/>
                      <a:pt x="81" y="35"/>
                      <a:pt x="79" y="38"/>
                    </a:cubicBezTo>
                    <a:cubicBezTo>
                      <a:pt x="74" y="40"/>
                      <a:pt x="74" y="40"/>
                      <a:pt x="74" y="40"/>
                    </a:cubicBezTo>
                    <a:cubicBezTo>
                      <a:pt x="74" y="40"/>
                      <a:pt x="60" y="24"/>
                      <a:pt x="57" y="24"/>
                    </a:cubicBezTo>
                    <a:cubicBezTo>
                      <a:pt x="53" y="23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rgbClr val="D521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Freeform 113">
                <a:extLst>
                  <a:ext uri="{FF2B5EF4-FFF2-40B4-BE49-F238E27FC236}">
                    <a16:creationId xmlns:a16="http://schemas.microsoft.com/office/drawing/2014/main" id="{1DDDF6BA-635F-4CB9-9BDB-ABDFBEFBFB09}"/>
                  </a:ext>
                </a:extLst>
              </p:cNvPr>
              <p:cNvSpPr/>
              <p:nvPr/>
            </p:nvSpPr>
            <p:spPr bwMode="auto">
              <a:xfrm>
                <a:off x="4354513" y="1198562"/>
                <a:ext cx="158750" cy="53975"/>
              </a:xfrm>
              <a:custGeom>
                <a:avLst/>
                <a:gdLst>
                  <a:gd name="T0" fmla="*/ 2 w 66"/>
                  <a:gd name="T1" fmla="*/ 22 h 22"/>
                  <a:gd name="T2" fmla="*/ 0 w 66"/>
                  <a:gd name="T3" fmla="*/ 15 h 22"/>
                  <a:gd name="T4" fmla="*/ 1 w 66"/>
                  <a:gd name="T5" fmla="*/ 9 h 22"/>
                  <a:gd name="T6" fmla="*/ 41 w 66"/>
                  <a:gd name="T7" fmla="*/ 1 h 22"/>
                  <a:gd name="T8" fmla="*/ 63 w 66"/>
                  <a:gd name="T9" fmla="*/ 6 h 22"/>
                  <a:gd name="T10" fmla="*/ 66 w 66"/>
                  <a:gd name="T11" fmla="*/ 15 h 22"/>
                  <a:gd name="T12" fmla="*/ 2 w 66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22">
                    <a:moveTo>
                      <a:pt x="2" y="22"/>
                    </a:moveTo>
                    <a:cubicBezTo>
                      <a:pt x="2" y="22"/>
                      <a:pt x="0" y="19"/>
                      <a:pt x="0" y="15"/>
                    </a:cubicBezTo>
                    <a:cubicBezTo>
                      <a:pt x="0" y="10"/>
                      <a:pt x="1" y="9"/>
                      <a:pt x="1" y="9"/>
                    </a:cubicBezTo>
                    <a:cubicBezTo>
                      <a:pt x="1" y="9"/>
                      <a:pt x="20" y="2"/>
                      <a:pt x="41" y="1"/>
                    </a:cubicBezTo>
                    <a:cubicBezTo>
                      <a:pt x="53" y="0"/>
                      <a:pt x="60" y="1"/>
                      <a:pt x="63" y="6"/>
                    </a:cubicBezTo>
                    <a:cubicBezTo>
                      <a:pt x="66" y="10"/>
                      <a:pt x="66" y="15"/>
                      <a:pt x="66" y="15"/>
                    </a:cubicBezTo>
                    <a:cubicBezTo>
                      <a:pt x="61" y="15"/>
                      <a:pt x="46" y="10"/>
                      <a:pt x="2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Freeform 114">
                <a:extLst>
                  <a:ext uri="{FF2B5EF4-FFF2-40B4-BE49-F238E27FC236}">
                    <a16:creationId xmlns:a16="http://schemas.microsoft.com/office/drawing/2014/main" id="{089AE21C-728C-449F-B5A5-90178A35D09F}"/>
                  </a:ext>
                </a:extLst>
              </p:cNvPr>
              <p:cNvSpPr/>
              <p:nvPr/>
            </p:nvSpPr>
            <p:spPr bwMode="auto">
              <a:xfrm>
                <a:off x="4359276" y="1230312"/>
                <a:ext cx="153988" cy="22225"/>
              </a:xfrm>
              <a:custGeom>
                <a:avLst/>
                <a:gdLst>
                  <a:gd name="T0" fmla="*/ 0 w 64"/>
                  <a:gd name="T1" fmla="*/ 9 h 9"/>
                  <a:gd name="T2" fmla="*/ 10 w 64"/>
                  <a:gd name="T3" fmla="*/ 6 h 9"/>
                  <a:gd name="T4" fmla="*/ 14 w 64"/>
                  <a:gd name="T5" fmla="*/ 4 h 9"/>
                  <a:gd name="T6" fmla="*/ 20 w 64"/>
                  <a:gd name="T7" fmla="*/ 3 h 9"/>
                  <a:gd name="T8" fmla="*/ 26 w 64"/>
                  <a:gd name="T9" fmla="*/ 2 h 9"/>
                  <a:gd name="T10" fmla="*/ 32 w 64"/>
                  <a:gd name="T11" fmla="*/ 1 h 9"/>
                  <a:gd name="T12" fmla="*/ 38 w 64"/>
                  <a:gd name="T13" fmla="*/ 0 h 9"/>
                  <a:gd name="T14" fmla="*/ 44 w 64"/>
                  <a:gd name="T15" fmla="*/ 0 h 9"/>
                  <a:gd name="T16" fmla="*/ 49 w 64"/>
                  <a:gd name="T17" fmla="*/ 0 h 9"/>
                  <a:gd name="T18" fmla="*/ 54 w 64"/>
                  <a:gd name="T19" fmla="*/ 0 h 9"/>
                  <a:gd name="T20" fmla="*/ 62 w 64"/>
                  <a:gd name="T21" fmla="*/ 1 h 9"/>
                  <a:gd name="T22" fmla="*/ 64 w 64"/>
                  <a:gd name="T23" fmla="*/ 2 h 9"/>
                  <a:gd name="T24" fmla="*/ 62 w 64"/>
                  <a:gd name="T25" fmla="*/ 2 h 9"/>
                  <a:gd name="T26" fmla="*/ 54 w 64"/>
                  <a:gd name="T27" fmla="*/ 2 h 9"/>
                  <a:gd name="T28" fmla="*/ 49 w 64"/>
                  <a:gd name="T29" fmla="*/ 2 h 9"/>
                  <a:gd name="T30" fmla="*/ 44 w 64"/>
                  <a:gd name="T31" fmla="*/ 2 h 9"/>
                  <a:gd name="T32" fmla="*/ 38 w 64"/>
                  <a:gd name="T33" fmla="*/ 3 h 9"/>
                  <a:gd name="T34" fmla="*/ 32 w 64"/>
                  <a:gd name="T35" fmla="*/ 4 h 9"/>
                  <a:gd name="T36" fmla="*/ 26 w 64"/>
                  <a:gd name="T37" fmla="*/ 4 h 9"/>
                  <a:gd name="T38" fmla="*/ 20 w 64"/>
                  <a:gd name="T39" fmla="*/ 5 h 9"/>
                  <a:gd name="T40" fmla="*/ 15 w 64"/>
                  <a:gd name="T41" fmla="*/ 6 h 9"/>
                  <a:gd name="T42" fmla="*/ 10 w 64"/>
                  <a:gd name="T43" fmla="*/ 7 h 9"/>
                  <a:gd name="T44" fmla="*/ 0 w 64"/>
                  <a:gd name="T4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4" h="9">
                    <a:moveTo>
                      <a:pt x="0" y="9"/>
                    </a:moveTo>
                    <a:cubicBezTo>
                      <a:pt x="0" y="9"/>
                      <a:pt x="4" y="7"/>
                      <a:pt x="10" y="6"/>
                    </a:cubicBezTo>
                    <a:cubicBezTo>
                      <a:pt x="11" y="5"/>
                      <a:pt x="13" y="5"/>
                      <a:pt x="14" y="4"/>
                    </a:cubicBezTo>
                    <a:cubicBezTo>
                      <a:pt x="16" y="4"/>
                      <a:pt x="18" y="3"/>
                      <a:pt x="20" y="3"/>
                    </a:cubicBezTo>
                    <a:cubicBezTo>
                      <a:pt x="22" y="2"/>
                      <a:pt x="24" y="2"/>
                      <a:pt x="26" y="2"/>
                    </a:cubicBezTo>
                    <a:cubicBezTo>
                      <a:pt x="28" y="1"/>
                      <a:pt x="30" y="1"/>
                      <a:pt x="32" y="1"/>
                    </a:cubicBezTo>
                    <a:cubicBezTo>
                      <a:pt x="34" y="0"/>
                      <a:pt x="36" y="0"/>
                      <a:pt x="38" y="0"/>
                    </a:cubicBezTo>
                    <a:cubicBezTo>
                      <a:pt x="40" y="0"/>
                      <a:pt x="42" y="0"/>
                      <a:pt x="44" y="0"/>
                    </a:cubicBezTo>
                    <a:cubicBezTo>
                      <a:pt x="46" y="0"/>
                      <a:pt x="48" y="0"/>
                      <a:pt x="49" y="0"/>
                    </a:cubicBezTo>
                    <a:cubicBezTo>
                      <a:pt x="51" y="0"/>
                      <a:pt x="53" y="0"/>
                      <a:pt x="54" y="0"/>
                    </a:cubicBezTo>
                    <a:cubicBezTo>
                      <a:pt x="57" y="0"/>
                      <a:pt x="60" y="1"/>
                      <a:pt x="62" y="1"/>
                    </a:cubicBezTo>
                    <a:cubicBezTo>
                      <a:pt x="63" y="2"/>
                      <a:pt x="64" y="2"/>
                      <a:pt x="64" y="2"/>
                    </a:cubicBezTo>
                    <a:cubicBezTo>
                      <a:pt x="64" y="2"/>
                      <a:pt x="63" y="2"/>
                      <a:pt x="62" y="2"/>
                    </a:cubicBezTo>
                    <a:cubicBezTo>
                      <a:pt x="60" y="2"/>
                      <a:pt x="57" y="2"/>
                      <a:pt x="54" y="2"/>
                    </a:cubicBezTo>
                    <a:cubicBezTo>
                      <a:pt x="53" y="2"/>
                      <a:pt x="51" y="2"/>
                      <a:pt x="49" y="2"/>
                    </a:cubicBezTo>
                    <a:cubicBezTo>
                      <a:pt x="48" y="2"/>
                      <a:pt x="46" y="2"/>
                      <a:pt x="44" y="2"/>
                    </a:cubicBezTo>
                    <a:cubicBezTo>
                      <a:pt x="42" y="2"/>
                      <a:pt x="40" y="3"/>
                      <a:pt x="38" y="3"/>
                    </a:cubicBezTo>
                    <a:cubicBezTo>
                      <a:pt x="36" y="3"/>
                      <a:pt x="34" y="3"/>
                      <a:pt x="32" y="4"/>
                    </a:cubicBezTo>
                    <a:cubicBezTo>
                      <a:pt x="30" y="4"/>
                      <a:pt x="28" y="4"/>
                      <a:pt x="26" y="4"/>
                    </a:cubicBezTo>
                    <a:cubicBezTo>
                      <a:pt x="24" y="5"/>
                      <a:pt x="22" y="5"/>
                      <a:pt x="20" y="5"/>
                    </a:cubicBezTo>
                    <a:cubicBezTo>
                      <a:pt x="18" y="6"/>
                      <a:pt x="17" y="6"/>
                      <a:pt x="15" y="6"/>
                    </a:cubicBezTo>
                    <a:cubicBezTo>
                      <a:pt x="13" y="7"/>
                      <a:pt x="12" y="7"/>
                      <a:pt x="10" y="7"/>
                    </a:cubicBezTo>
                    <a:cubicBezTo>
                      <a:pt x="4" y="8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Freeform 115">
                <a:extLst>
                  <a:ext uri="{FF2B5EF4-FFF2-40B4-BE49-F238E27FC236}">
                    <a16:creationId xmlns:a16="http://schemas.microsoft.com/office/drawing/2014/main" id="{C688DC1B-EB03-4283-981F-2BAAA69C557A}"/>
                  </a:ext>
                </a:extLst>
              </p:cNvPr>
              <p:cNvSpPr/>
              <p:nvPr/>
            </p:nvSpPr>
            <p:spPr bwMode="auto">
              <a:xfrm>
                <a:off x="4291013" y="1371600"/>
                <a:ext cx="58738" cy="57150"/>
              </a:xfrm>
              <a:custGeom>
                <a:avLst/>
                <a:gdLst>
                  <a:gd name="T0" fmla="*/ 20 w 25"/>
                  <a:gd name="T1" fmla="*/ 6 h 24"/>
                  <a:gd name="T2" fmla="*/ 6 w 25"/>
                  <a:gd name="T3" fmla="*/ 4 h 24"/>
                  <a:gd name="T4" fmla="*/ 9 w 25"/>
                  <a:gd name="T5" fmla="*/ 21 h 24"/>
                  <a:gd name="T6" fmla="*/ 24 w 25"/>
                  <a:gd name="T7" fmla="*/ 14 h 24"/>
                  <a:gd name="T8" fmla="*/ 20 w 25"/>
                  <a:gd name="T9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0" y="6"/>
                    </a:moveTo>
                    <a:cubicBezTo>
                      <a:pt x="20" y="6"/>
                      <a:pt x="11" y="0"/>
                      <a:pt x="6" y="4"/>
                    </a:cubicBezTo>
                    <a:cubicBezTo>
                      <a:pt x="0" y="9"/>
                      <a:pt x="2" y="19"/>
                      <a:pt x="9" y="21"/>
                    </a:cubicBezTo>
                    <a:cubicBezTo>
                      <a:pt x="16" y="24"/>
                      <a:pt x="22" y="19"/>
                      <a:pt x="24" y="14"/>
                    </a:cubicBezTo>
                    <a:cubicBezTo>
                      <a:pt x="25" y="8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rgbClr val="D521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Freeform 116">
                <a:extLst>
                  <a:ext uri="{FF2B5EF4-FFF2-40B4-BE49-F238E27FC236}">
                    <a16:creationId xmlns:a16="http://schemas.microsoft.com/office/drawing/2014/main" id="{6E1BBB16-FD6C-415C-8AF3-39ECFF14E0D7}"/>
                  </a:ext>
                </a:extLst>
              </p:cNvPr>
              <p:cNvSpPr/>
              <p:nvPr/>
            </p:nvSpPr>
            <p:spPr bwMode="auto">
              <a:xfrm>
                <a:off x="4324351" y="1316037"/>
                <a:ext cx="188913" cy="134938"/>
              </a:xfrm>
              <a:custGeom>
                <a:avLst/>
                <a:gdLst>
                  <a:gd name="T0" fmla="*/ 0 w 79"/>
                  <a:gd name="T1" fmla="*/ 43 h 56"/>
                  <a:gd name="T2" fmla="*/ 58 w 79"/>
                  <a:gd name="T3" fmla="*/ 38 h 56"/>
                  <a:gd name="T4" fmla="*/ 63 w 79"/>
                  <a:gd name="T5" fmla="*/ 0 h 56"/>
                  <a:gd name="T6" fmla="*/ 35 w 79"/>
                  <a:gd name="T7" fmla="*/ 27 h 56"/>
                  <a:gd name="T8" fmla="*/ 6 w 79"/>
                  <a:gd name="T9" fmla="*/ 30 h 56"/>
                  <a:gd name="T10" fmla="*/ 0 w 79"/>
                  <a:gd name="T11" fmla="*/ 4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56">
                    <a:moveTo>
                      <a:pt x="0" y="43"/>
                    </a:moveTo>
                    <a:cubicBezTo>
                      <a:pt x="0" y="43"/>
                      <a:pt x="36" y="56"/>
                      <a:pt x="58" y="38"/>
                    </a:cubicBezTo>
                    <a:cubicBezTo>
                      <a:pt x="79" y="20"/>
                      <a:pt x="63" y="0"/>
                      <a:pt x="63" y="0"/>
                    </a:cubicBezTo>
                    <a:cubicBezTo>
                      <a:pt x="63" y="0"/>
                      <a:pt x="53" y="20"/>
                      <a:pt x="35" y="27"/>
                    </a:cubicBezTo>
                    <a:cubicBezTo>
                      <a:pt x="18" y="34"/>
                      <a:pt x="6" y="30"/>
                      <a:pt x="6" y="3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521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Freeform 117">
                <a:extLst>
                  <a:ext uri="{FF2B5EF4-FFF2-40B4-BE49-F238E27FC236}">
                    <a16:creationId xmlns:a16="http://schemas.microsoft.com/office/drawing/2014/main" id="{503ED4CB-6DF4-4FA8-8B17-407FB21A02C1}"/>
                  </a:ext>
                </a:extLst>
              </p:cNvPr>
              <p:cNvSpPr/>
              <p:nvPr/>
            </p:nvSpPr>
            <p:spPr bwMode="auto">
              <a:xfrm>
                <a:off x="4325938" y="1385887"/>
                <a:ext cx="28575" cy="41275"/>
              </a:xfrm>
              <a:custGeom>
                <a:avLst/>
                <a:gdLst>
                  <a:gd name="T0" fmla="*/ 0 w 12"/>
                  <a:gd name="T1" fmla="*/ 16 h 17"/>
                  <a:gd name="T2" fmla="*/ 5 w 12"/>
                  <a:gd name="T3" fmla="*/ 0 h 17"/>
                  <a:gd name="T4" fmla="*/ 12 w 12"/>
                  <a:gd name="T5" fmla="*/ 1 h 17"/>
                  <a:gd name="T6" fmla="*/ 7 w 12"/>
                  <a:gd name="T7" fmla="*/ 17 h 17"/>
                  <a:gd name="T8" fmla="*/ 0 w 1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0" y="16"/>
                    </a:moveTo>
                    <a:cubicBezTo>
                      <a:pt x="0" y="16"/>
                      <a:pt x="4" y="1"/>
                      <a:pt x="5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3"/>
                      <a:pt x="7" y="17"/>
                    </a:cubicBezTo>
                    <a:cubicBezTo>
                      <a:pt x="7" y="17"/>
                      <a:pt x="4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Freeform 118">
                <a:extLst>
                  <a:ext uri="{FF2B5EF4-FFF2-40B4-BE49-F238E27FC236}">
                    <a16:creationId xmlns:a16="http://schemas.microsoft.com/office/drawing/2014/main" id="{B2D67B2B-E506-4BEF-A1EB-544D55BF5037}"/>
                  </a:ext>
                </a:extLst>
              </p:cNvPr>
              <p:cNvSpPr/>
              <p:nvPr/>
            </p:nvSpPr>
            <p:spPr bwMode="auto">
              <a:xfrm>
                <a:off x="4362451" y="1254125"/>
                <a:ext cx="25400" cy="12700"/>
              </a:xfrm>
              <a:custGeom>
                <a:avLst/>
                <a:gdLst>
                  <a:gd name="T0" fmla="*/ 0 w 11"/>
                  <a:gd name="T1" fmla="*/ 2 h 5"/>
                  <a:gd name="T2" fmla="*/ 2 w 11"/>
                  <a:gd name="T3" fmla="*/ 0 h 5"/>
                  <a:gd name="T4" fmla="*/ 3 w 11"/>
                  <a:gd name="T5" fmla="*/ 0 h 5"/>
                  <a:gd name="T6" fmla="*/ 4 w 11"/>
                  <a:gd name="T7" fmla="*/ 0 h 5"/>
                  <a:gd name="T8" fmla="*/ 6 w 11"/>
                  <a:gd name="T9" fmla="*/ 0 h 5"/>
                  <a:gd name="T10" fmla="*/ 7 w 11"/>
                  <a:gd name="T11" fmla="*/ 0 h 5"/>
                  <a:gd name="T12" fmla="*/ 8 w 11"/>
                  <a:gd name="T13" fmla="*/ 1 h 5"/>
                  <a:gd name="T14" fmla="*/ 9 w 11"/>
                  <a:gd name="T15" fmla="*/ 1 h 5"/>
                  <a:gd name="T16" fmla="*/ 10 w 11"/>
                  <a:gd name="T17" fmla="*/ 2 h 5"/>
                  <a:gd name="T18" fmla="*/ 11 w 11"/>
                  <a:gd name="T19" fmla="*/ 3 h 5"/>
                  <a:gd name="T20" fmla="*/ 11 w 11"/>
                  <a:gd name="T21" fmla="*/ 5 h 5"/>
                  <a:gd name="T22" fmla="*/ 11 w 11"/>
                  <a:gd name="T23" fmla="*/ 5 h 5"/>
                  <a:gd name="T24" fmla="*/ 10 w 11"/>
                  <a:gd name="T25" fmla="*/ 5 h 5"/>
                  <a:gd name="T26" fmla="*/ 9 w 11"/>
                  <a:gd name="T27" fmla="*/ 5 h 5"/>
                  <a:gd name="T28" fmla="*/ 8 w 11"/>
                  <a:gd name="T29" fmla="*/ 5 h 5"/>
                  <a:gd name="T30" fmla="*/ 7 w 11"/>
                  <a:gd name="T31" fmla="*/ 4 h 5"/>
                  <a:gd name="T32" fmla="*/ 6 w 11"/>
                  <a:gd name="T33" fmla="*/ 4 h 5"/>
                  <a:gd name="T34" fmla="*/ 6 w 11"/>
                  <a:gd name="T35" fmla="*/ 4 h 5"/>
                  <a:gd name="T36" fmla="*/ 5 w 11"/>
                  <a:gd name="T37" fmla="*/ 4 h 5"/>
                  <a:gd name="T38" fmla="*/ 4 w 11"/>
                  <a:gd name="T39" fmla="*/ 3 h 5"/>
                  <a:gd name="T40" fmla="*/ 3 w 11"/>
                  <a:gd name="T41" fmla="*/ 3 h 5"/>
                  <a:gd name="T42" fmla="*/ 2 w 11"/>
                  <a:gd name="T43" fmla="*/ 3 h 5"/>
                  <a:gd name="T44" fmla="*/ 0 w 11"/>
                  <a:gd name="T4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5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0" y="5"/>
                    </a:cubicBezTo>
                    <a:cubicBezTo>
                      <a:pt x="10" y="5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Freeform 119">
                <a:extLst>
                  <a:ext uri="{FF2B5EF4-FFF2-40B4-BE49-F238E27FC236}">
                    <a16:creationId xmlns:a16="http://schemas.microsoft.com/office/drawing/2014/main" id="{DF49EFB1-68A2-4958-9A73-24108C413314}"/>
                  </a:ext>
                </a:extLst>
              </p:cNvPr>
              <p:cNvSpPr/>
              <p:nvPr/>
            </p:nvSpPr>
            <p:spPr bwMode="auto">
              <a:xfrm>
                <a:off x="4368801" y="1362075"/>
                <a:ext cx="141288" cy="69850"/>
              </a:xfrm>
              <a:custGeom>
                <a:avLst/>
                <a:gdLst>
                  <a:gd name="T0" fmla="*/ 0 w 59"/>
                  <a:gd name="T1" fmla="*/ 29 h 29"/>
                  <a:gd name="T2" fmla="*/ 11 w 59"/>
                  <a:gd name="T3" fmla="*/ 26 h 29"/>
                  <a:gd name="T4" fmla="*/ 16 w 59"/>
                  <a:gd name="T5" fmla="*/ 25 h 29"/>
                  <a:gd name="T6" fmla="*/ 21 w 59"/>
                  <a:gd name="T7" fmla="*/ 23 h 29"/>
                  <a:gd name="T8" fmla="*/ 27 w 59"/>
                  <a:gd name="T9" fmla="*/ 22 h 29"/>
                  <a:gd name="T10" fmla="*/ 33 w 59"/>
                  <a:gd name="T11" fmla="*/ 20 h 29"/>
                  <a:gd name="T12" fmla="*/ 39 w 59"/>
                  <a:gd name="T13" fmla="*/ 17 h 29"/>
                  <a:gd name="T14" fmla="*/ 44 w 59"/>
                  <a:gd name="T15" fmla="*/ 15 h 29"/>
                  <a:gd name="T16" fmla="*/ 48 w 59"/>
                  <a:gd name="T17" fmla="*/ 11 h 29"/>
                  <a:gd name="T18" fmla="*/ 52 w 59"/>
                  <a:gd name="T19" fmla="*/ 8 h 29"/>
                  <a:gd name="T20" fmla="*/ 55 w 59"/>
                  <a:gd name="T21" fmla="*/ 5 h 29"/>
                  <a:gd name="T22" fmla="*/ 57 w 59"/>
                  <a:gd name="T23" fmla="*/ 3 h 29"/>
                  <a:gd name="T24" fmla="*/ 59 w 59"/>
                  <a:gd name="T25" fmla="*/ 0 h 29"/>
                  <a:gd name="T26" fmla="*/ 58 w 59"/>
                  <a:gd name="T27" fmla="*/ 3 h 29"/>
                  <a:gd name="T28" fmla="*/ 57 w 59"/>
                  <a:gd name="T29" fmla="*/ 7 h 29"/>
                  <a:gd name="T30" fmla="*/ 55 w 59"/>
                  <a:gd name="T31" fmla="*/ 11 h 29"/>
                  <a:gd name="T32" fmla="*/ 51 w 59"/>
                  <a:gd name="T33" fmla="*/ 15 h 29"/>
                  <a:gd name="T34" fmla="*/ 47 w 59"/>
                  <a:gd name="T35" fmla="*/ 19 h 29"/>
                  <a:gd name="T36" fmla="*/ 41 w 59"/>
                  <a:gd name="T37" fmla="*/ 22 h 29"/>
                  <a:gd name="T38" fmla="*/ 35 w 59"/>
                  <a:gd name="T39" fmla="*/ 25 h 29"/>
                  <a:gd name="T40" fmla="*/ 29 w 59"/>
                  <a:gd name="T41" fmla="*/ 27 h 29"/>
                  <a:gd name="T42" fmla="*/ 22 w 59"/>
                  <a:gd name="T43" fmla="*/ 28 h 29"/>
                  <a:gd name="T44" fmla="*/ 17 w 59"/>
                  <a:gd name="T45" fmla="*/ 29 h 29"/>
                  <a:gd name="T46" fmla="*/ 11 w 59"/>
                  <a:gd name="T47" fmla="*/ 29 h 29"/>
                  <a:gd name="T48" fmla="*/ 0 w 59"/>
                  <a:gd name="T4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" h="29">
                    <a:moveTo>
                      <a:pt x="0" y="29"/>
                    </a:moveTo>
                    <a:cubicBezTo>
                      <a:pt x="0" y="29"/>
                      <a:pt x="5" y="27"/>
                      <a:pt x="11" y="26"/>
                    </a:cubicBezTo>
                    <a:cubicBezTo>
                      <a:pt x="12" y="26"/>
                      <a:pt x="14" y="25"/>
                      <a:pt x="16" y="25"/>
                    </a:cubicBezTo>
                    <a:cubicBezTo>
                      <a:pt x="18" y="24"/>
                      <a:pt x="20" y="24"/>
                      <a:pt x="21" y="23"/>
                    </a:cubicBezTo>
                    <a:cubicBezTo>
                      <a:pt x="23" y="23"/>
                      <a:pt x="25" y="22"/>
                      <a:pt x="27" y="22"/>
                    </a:cubicBezTo>
                    <a:cubicBezTo>
                      <a:pt x="29" y="21"/>
                      <a:pt x="31" y="20"/>
                      <a:pt x="33" y="20"/>
                    </a:cubicBezTo>
                    <a:cubicBezTo>
                      <a:pt x="35" y="19"/>
                      <a:pt x="37" y="18"/>
                      <a:pt x="39" y="17"/>
                    </a:cubicBezTo>
                    <a:cubicBezTo>
                      <a:pt x="40" y="17"/>
                      <a:pt x="42" y="16"/>
                      <a:pt x="44" y="15"/>
                    </a:cubicBezTo>
                    <a:cubicBezTo>
                      <a:pt x="45" y="14"/>
                      <a:pt x="47" y="13"/>
                      <a:pt x="48" y="11"/>
                    </a:cubicBezTo>
                    <a:cubicBezTo>
                      <a:pt x="50" y="10"/>
                      <a:pt x="51" y="9"/>
                      <a:pt x="52" y="8"/>
                    </a:cubicBezTo>
                    <a:cubicBezTo>
                      <a:pt x="53" y="7"/>
                      <a:pt x="54" y="6"/>
                      <a:pt x="55" y="5"/>
                    </a:cubicBezTo>
                    <a:cubicBezTo>
                      <a:pt x="56" y="4"/>
                      <a:pt x="57" y="4"/>
                      <a:pt x="57" y="3"/>
                    </a:cubicBezTo>
                    <a:cubicBezTo>
                      <a:pt x="59" y="1"/>
                      <a:pt x="59" y="0"/>
                      <a:pt x="59" y="0"/>
                    </a:cubicBezTo>
                    <a:cubicBezTo>
                      <a:pt x="59" y="0"/>
                      <a:pt x="59" y="1"/>
                      <a:pt x="58" y="3"/>
                    </a:cubicBezTo>
                    <a:cubicBezTo>
                      <a:pt x="58" y="4"/>
                      <a:pt x="58" y="5"/>
                      <a:pt x="57" y="7"/>
                    </a:cubicBezTo>
                    <a:cubicBezTo>
                      <a:pt x="57" y="8"/>
                      <a:pt x="56" y="9"/>
                      <a:pt x="55" y="11"/>
                    </a:cubicBezTo>
                    <a:cubicBezTo>
                      <a:pt x="54" y="12"/>
                      <a:pt x="53" y="13"/>
                      <a:pt x="51" y="15"/>
                    </a:cubicBezTo>
                    <a:cubicBezTo>
                      <a:pt x="50" y="16"/>
                      <a:pt x="48" y="18"/>
                      <a:pt x="47" y="19"/>
                    </a:cubicBezTo>
                    <a:cubicBezTo>
                      <a:pt x="45" y="20"/>
                      <a:pt x="43" y="21"/>
                      <a:pt x="41" y="22"/>
                    </a:cubicBezTo>
                    <a:cubicBezTo>
                      <a:pt x="39" y="24"/>
                      <a:pt x="37" y="24"/>
                      <a:pt x="35" y="25"/>
                    </a:cubicBezTo>
                    <a:cubicBezTo>
                      <a:pt x="33" y="26"/>
                      <a:pt x="31" y="26"/>
                      <a:pt x="29" y="27"/>
                    </a:cubicBezTo>
                    <a:cubicBezTo>
                      <a:pt x="27" y="28"/>
                      <a:pt x="25" y="28"/>
                      <a:pt x="22" y="28"/>
                    </a:cubicBezTo>
                    <a:cubicBezTo>
                      <a:pt x="20" y="29"/>
                      <a:pt x="18" y="29"/>
                      <a:pt x="17" y="29"/>
                    </a:cubicBezTo>
                    <a:cubicBezTo>
                      <a:pt x="15" y="29"/>
                      <a:pt x="13" y="29"/>
                      <a:pt x="11" y="29"/>
                    </a:cubicBezTo>
                    <a:cubicBezTo>
                      <a:pt x="5" y="29"/>
                      <a:pt x="0" y="29"/>
                      <a:pt x="0" y="29"/>
                    </a:cubicBezTo>
                    <a:close/>
                  </a:path>
                </a:pathLst>
              </a:custGeom>
              <a:solidFill>
                <a:srgbClr val="83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Freeform 120">
                <a:extLst>
                  <a:ext uri="{FF2B5EF4-FFF2-40B4-BE49-F238E27FC236}">
                    <a16:creationId xmlns:a16="http://schemas.microsoft.com/office/drawing/2014/main" id="{E9416A7F-6111-4B84-8B0C-0FA78FAD4810}"/>
                  </a:ext>
                </a:extLst>
              </p:cNvPr>
              <p:cNvSpPr/>
              <p:nvPr/>
            </p:nvSpPr>
            <p:spPr bwMode="auto">
              <a:xfrm>
                <a:off x="4349751" y="1219200"/>
                <a:ext cx="12700" cy="33338"/>
              </a:xfrm>
              <a:custGeom>
                <a:avLst/>
                <a:gdLst>
                  <a:gd name="T0" fmla="*/ 5 w 5"/>
                  <a:gd name="T1" fmla="*/ 1 h 14"/>
                  <a:gd name="T2" fmla="*/ 4 w 5"/>
                  <a:gd name="T3" fmla="*/ 1 h 14"/>
                  <a:gd name="T4" fmla="*/ 3 w 5"/>
                  <a:gd name="T5" fmla="*/ 2 h 14"/>
                  <a:gd name="T6" fmla="*/ 3 w 5"/>
                  <a:gd name="T7" fmla="*/ 3 h 14"/>
                  <a:gd name="T8" fmla="*/ 3 w 5"/>
                  <a:gd name="T9" fmla="*/ 4 h 14"/>
                  <a:gd name="T10" fmla="*/ 3 w 5"/>
                  <a:gd name="T11" fmla="*/ 5 h 14"/>
                  <a:gd name="T12" fmla="*/ 3 w 5"/>
                  <a:gd name="T13" fmla="*/ 7 h 14"/>
                  <a:gd name="T14" fmla="*/ 3 w 5"/>
                  <a:gd name="T15" fmla="*/ 8 h 14"/>
                  <a:gd name="T16" fmla="*/ 3 w 5"/>
                  <a:gd name="T17" fmla="*/ 9 h 14"/>
                  <a:gd name="T18" fmla="*/ 3 w 5"/>
                  <a:gd name="T19" fmla="*/ 11 h 14"/>
                  <a:gd name="T20" fmla="*/ 3 w 5"/>
                  <a:gd name="T21" fmla="*/ 12 h 14"/>
                  <a:gd name="T22" fmla="*/ 4 w 5"/>
                  <a:gd name="T23" fmla="*/ 14 h 14"/>
                  <a:gd name="T24" fmla="*/ 4 w 5"/>
                  <a:gd name="T25" fmla="*/ 14 h 14"/>
                  <a:gd name="T26" fmla="*/ 3 w 5"/>
                  <a:gd name="T27" fmla="*/ 14 h 14"/>
                  <a:gd name="T28" fmla="*/ 2 w 5"/>
                  <a:gd name="T29" fmla="*/ 13 h 14"/>
                  <a:gd name="T30" fmla="*/ 1 w 5"/>
                  <a:gd name="T31" fmla="*/ 11 h 14"/>
                  <a:gd name="T32" fmla="*/ 0 w 5"/>
                  <a:gd name="T33" fmla="*/ 10 h 14"/>
                  <a:gd name="T34" fmla="*/ 0 w 5"/>
                  <a:gd name="T35" fmla="*/ 8 h 14"/>
                  <a:gd name="T36" fmla="*/ 0 w 5"/>
                  <a:gd name="T37" fmla="*/ 7 h 14"/>
                  <a:gd name="T38" fmla="*/ 0 w 5"/>
                  <a:gd name="T39" fmla="*/ 5 h 14"/>
                  <a:gd name="T40" fmla="*/ 0 w 5"/>
                  <a:gd name="T41" fmla="*/ 3 h 14"/>
                  <a:gd name="T42" fmla="*/ 1 w 5"/>
                  <a:gd name="T43" fmla="*/ 2 h 14"/>
                  <a:gd name="T44" fmla="*/ 2 w 5"/>
                  <a:gd name="T45" fmla="*/ 1 h 14"/>
                  <a:gd name="T46" fmla="*/ 5 w 5"/>
                  <a:gd name="T4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4">
                    <a:moveTo>
                      <a:pt x="5" y="1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2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4" y="12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2" y="13"/>
                      <a:pt x="2" y="13"/>
                    </a:cubicBezTo>
                    <a:cubicBezTo>
                      <a:pt x="2" y="12"/>
                      <a:pt x="1" y="12"/>
                      <a:pt x="1" y="11"/>
                    </a:cubicBezTo>
                    <a:cubicBezTo>
                      <a:pt x="1" y="11"/>
                      <a:pt x="1" y="11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4" y="0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Freeform 121">
                <a:extLst>
                  <a:ext uri="{FF2B5EF4-FFF2-40B4-BE49-F238E27FC236}">
                    <a16:creationId xmlns:a16="http://schemas.microsoft.com/office/drawing/2014/main" id="{E261E23F-F7AA-43A1-8F6D-7958C0DD16F1}"/>
                  </a:ext>
                </a:extLst>
              </p:cNvPr>
              <p:cNvSpPr/>
              <p:nvPr/>
            </p:nvSpPr>
            <p:spPr bwMode="auto">
              <a:xfrm>
                <a:off x="4340226" y="1292225"/>
                <a:ext cx="17463" cy="101600"/>
              </a:xfrm>
              <a:custGeom>
                <a:avLst/>
                <a:gdLst>
                  <a:gd name="T0" fmla="*/ 5 w 7"/>
                  <a:gd name="T1" fmla="*/ 0 h 42"/>
                  <a:gd name="T2" fmla="*/ 4 w 7"/>
                  <a:gd name="T3" fmla="*/ 7 h 42"/>
                  <a:gd name="T4" fmla="*/ 3 w 7"/>
                  <a:gd name="T5" fmla="*/ 10 h 42"/>
                  <a:gd name="T6" fmla="*/ 3 w 7"/>
                  <a:gd name="T7" fmla="*/ 13 h 42"/>
                  <a:gd name="T8" fmla="*/ 3 w 7"/>
                  <a:gd name="T9" fmla="*/ 17 h 42"/>
                  <a:gd name="T10" fmla="*/ 3 w 7"/>
                  <a:gd name="T11" fmla="*/ 21 h 42"/>
                  <a:gd name="T12" fmla="*/ 4 w 7"/>
                  <a:gd name="T13" fmla="*/ 25 h 42"/>
                  <a:gd name="T14" fmla="*/ 4 w 7"/>
                  <a:gd name="T15" fmla="*/ 29 h 42"/>
                  <a:gd name="T16" fmla="*/ 5 w 7"/>
                  <a:gd name="T17" fmla="*/ 32 h 42"/>
                  <a:gd name="T18" fmla="*/ 5 w 7"/>
                  <a:gd name="T19" fmla="*/ 35 h 42"/>
                  <a:gd name="T20" fmla="*/ 7 w 7"/>
                  <a:gd name="T21" fmla="*/ 40 h 42"/>
                  <a:gd name="T22" fmla="*/ 7 w 7"/>
                  <a:gd name="T23" fmla="*/ 42 h 42"/>
                  <a:gd name="T24" fmla="*/ 6 w 7"/>
                  <a:gd name="T25" fmla="*/ 40 h 42"/>
                  <a:gd name="T26" fmla="*/ 4 w 7"/>
                  <a:gd name="T27" fmla="*/ 36 h 42"/>
                  <a:gd name="T28" fmla="*/ 3 w 7"/>
                  <a:gd name="T29" fmla="*/ 33 h 42"/>
                  <a:gd name="T30" fmla="*/ 2 w 7"/>
                  <a:gd name="T31" fmla="*/ 29 h 42"/>
                  <a:gd name="T32" fmla="*/ 1 w 7"/>
                  <a:gd name="T33" fmla="*/ 25 h 42"/>
                  <a:gd name="T34" fmla="*/ 0 w 7"/>
                  <a:gd name="T35" fmla="*/ 21 h 42"/>
                  <a:gd name="T36" fmla="*/ 0 w 7"/>
                  <a:gd name="T37" fmla="*/ 17 h 42"/>
                  <a:gd name="T38" fmla="*/ 1 w 7"/>
                  <a:gd name="T39" fmla="*/ 13 h 42"/>
                  <a:gd name="T40" fmla="*/ 1 w 7"/>
                  <a:gd name="T41" fmla="*/ 10 h 42"/>
                  <a:gd name="T42" fmla="*/ 2 w 7"/>
                  <a:gd name="T43" fmla="*/ 6 h 42"/>
                  <a:gd name="T44" fmla="*/ 4 w 7"/>
                  <a:gd name="T45" fmla="*/ 2 h 42"/>
                  <a:gd name="T46" fmla="*/ 5 w 7"/>
                  <a:gd name="T4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42">
                    <a:moveTo>
                      <a:pt x="5" y="0"/>
                    </a:moveTo>
                    <a:cubicBezTo>
                      <a:pt x="5" y="0"/>
                      <a:pt x="4" y="3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3" y="11"/>
                      <a:pt x="3" y="12"/>
                      <a:pt x="3" y="13"/>
                    </a:cubicBezTo>
                    <a:cubicBezTo>
                      <a:pt x="3" y="15"/>
                      <a:pt x="3" y="16"/>
                      <a:pt x="3" y="17"/>
                    </a:cubicBezTo>
                    <a:cubicBezTo>
                      <a:pt x="3" y="18"/>
                      <a:pt x="3" y="20"/>
                      <a:pt x="3" y="21"/>
                    </a:cubicBezTo>
                    <a:cubicBezTo>
                      <a:pt x="3" y="22"/>
                      <a:pt x="4" y="24"/>
                      <a:pt x="4" y="25"/>
                    </a:cubicBezTo>
                    <a:cubicBezTo>
                      <a:pt x="4" y="26"/>
                      <a:pt x="4" y="27"/>
                      <a:pt x="4" y="29"/>
                    </a:cubicBezTo>
                    <a:cubicBezTo>
                      <a:pt x="4" y="30"/>
                      <a:pt x="4" y="31"/>
                      <a:pt x="5" y="32"/>
                    </a:cubicBezTo>
                    <a:cubicBezTo>
                      <a:pt x="5" y="33"/>
                      <a:pt x="5" y="34"/>
                      <a:pt x="5" y="35"/>
                    </a:cubicBezTo>
                    <a:cubicBezTo>
                      <a:pt x="6" y="37"/>
                      <a:pt x="6" y="39"/>
                      <a:pt x="7" y="40"/>
                    </a:cubicBezTo>
                    <a:cubicBezTo>
                      <a:pt x="7" y="41"/>
                      <a:pt x="7" y="42"/>
                      <a:pt x="7" y="42"/>
                    </a:cubicBezTo>
                    <a:cubicBezTo>
                      <a:pt x="7" y="42"/>
                      <a:pt x="7" y="41"/>
                      <a:pt x="6" y="40"/>
                    </a:cubicBezTo>
                    <a:cubicBezTo>
                      <a:pt x="5" y="39"/>
                      <a:pt x="4" y="38"/>
                      <a:pt x="4" y="36"/>
                    </a:cubicBezTo>
                    <a:cubicBezTo>
                      <a:pt x="3" y="35"/>
                      <a:pt x="3" y="34"/>
                      <a:pt x="3" y="33"/>
                    </a:cubicBezTo>
                    <a:cubicBezTo>
                      <a:pt x="2" y="32"/>
                      <a:pt x="2" y="30"/>
                      <a:pt x="2" y="29"/>
                    </a:cubicBezTo>
                    <a:cubicBezTo>
                      <a:pt x="1" y="28"/>
                      <a:pt x="1" y="27"/>
                      <a:pt x="1" y="25"/>
                    </a:cubicBezTo>
                    <a:cubicBezTo>
                      <a:pt x="1" y="24"/>
                      <a:pt x="1" y="23"/>
                      <a:pt x="0" y="21"/>
                    </a:cubicBezTo>
                    <a:cubicBezTo>
                      <a:pt x="0" y="20"/>
                      <a:pt x="0" y="19"/>
                      <a:pt x="0" y="17"/>
                    </a:cubicBezTo>
                    <a:cubicBezTo>
                      <a:pt x="0" y="16"/>
                      <a:pt x="1" y="15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2" y="9"/>
                      <a:pt x="2" y="7"/>
                      <a:pt x="2" y="6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Freeform 122">
                <a:extLst>
                  <a:ext uri="{FF2B5EF4-FFF2-40B4-BE49-F238E27FC236}">
                    <a16:creationId xmlns:a16="http://schemas.microsoft.com/office/drawing/2014/main" id="{C5B07369-0B91-4533-9C95-66B8EC29F0EF}"/>
                  </a:ext>
                </a:extLst>
              </p:cNvPr>
              <p:cNvSpPr/>
              <p:nvPr/>
            </p:nvSpPr>
            <p:spPr bwMode="auto">
              <a:xfrm>
                <a:off x="4513263" y="1233487"/>
                <a:ext cx="33338" cy="73025"/>
              </a:xfrm>
              <a:custGeom>
                <a:avLst/>
                <a:gdLst>
                  <a:gd name="T0" fmla="*/ 0 w 14"/>
                  <a:gd name="T1" fmla="*/ 0 h 31"/>
                  <a:gd name="T2" fmla="*/ 4 w 14"/>
                  <a:gd name="T3" fmla="*/ 4 h 31"/>
                  <a:gd name="T4" fmla="*/ 6 w 14"/>
                  <a:gd name="T5" fmla="*/ 6 h 31"/>
                  <a:gd name="T6" fmla="*/ 8 w 14"/>
                  <a:gd name="T7" fmla="*/ 8 h 31"/>
                  <a:gd name="T8" fmla="*/ 10 w 14"/>
                  <a:gd name="T9" fmla="*/ 11 h 31"/>
                  <a:gd name="T10" fmla="*/ 11 w 14"/>
                  <a:gd name="T11" fmla="*/ 14 h 31"/>
                  <a:gd name="T12" fmla="*/ 12 w 14"/>
                  <a:gd name="T13" fmla="*/ 17 h 31"/>
                  <a:gd name="T14" fmla="*/ 13 w 14"/>
                  <a:gd name="T15" fmla="*/ 21 h 31"/>
                  <a:gd name="T16" fmla="*/ 14 w 14"/>
                  <a:gd name="T17" fmla="*/ 24 h 31"/>
                  <a:gd name="T18" fmla="*/ 14 w 14"/>
                  <a:gd name="T19" fmla="*/ 26 h 31"/>
                  <a:gd name="T20" fmla="*/ 12 w 14"/>
                  <a:gd name="T21" fmla="*/ 31 h 31"/>
                  <a:gd name="T22" fmla="*/ 11 w 14"/>
                  <a:gd name="T23" fmla="*/ 31 h 31"/>
                  <a:gd name="T24" fmla="*/ 12 w 14"/>
                  <a:gd name="T25" fmla="*/ 30 h 31"/>
                  <a:gd name="T26" fmla="*/ 12 w 14"/>
                  <a:gd name="T27" fmla="*/ 27 h 31"/>
                  <a:gd name="T28" fmla="*/ 12 w 14"/>
                  <a:gd name="T29" fmla="*/ 24 h 31"/>
                  <a:gd name="T30" fmla="*/ 11 w 14"/>
                  <a:gd name="T31" fmla="*/ 21 h 31"/>
                  <a:gd name="T32" fmla="*/ 10 w 14"/>
                  <a:gd name="T33" fmla="*/ 18 h 31"/>
                  <a:gd name="T34" fmla="*/ 8 w 14"/>
                  <a:gd name="T35" fmla="*/ 15 h 31"/>
                  <a:gd name="T36" fmla="*/ 7 w 14"/>
                  <a:gd name="T37" fmla="*/ 13 h 31"/>
                  <a:gd name="T38" fmla="*/ 6 w 14"/>
                  <a:gd name="T39" fmla="*/ 10 h 31"/>
                  <a:gd name="T40" fmla="*/ 4 w 14"/>
                  <a:gd name="T41" fmla="*/ 7 h 31"/>
                  <a:gd name="T42" fmla="*/ 3 w 14"/>
                  <a:gd name="T43" fmla="*/ 5 h 31"/>
                  <a:gd name="T44" fmla="*/ 0 w 14"/>
                  <a:gd name="T4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31">
                    <a:moveTo>
                      <a:pt x="0" y="0"/>
                    </a:moveTo>
                    <a:cubicBezTo>
                      <a:pt x="0" y="0"/>
                      <a:pt x="2" y="2"/>
                      <a:pt x="4" y="4"/>
                    </a:cubicBezTo>
                    <a:cubicBezTo>
                      <a:pt x="5" y="5"/>
                      <a:pt x="5" y="5"/>
                      <a:pt x="6" y="6"/>
                    </a:cubicBezTo>
                    <a:cubicBezTo>
                      <a:pt x="7" y="7"/>
                      <a:pt x="7" y="8"/>
                      <a:pt x="8" y="8"/>
                    </a:cubicBezTo>
                    <a:cubicBezTo>
                      <a:pt x="8" y="9"/>
                      <a:pt x="9" y="10"/>
                      <a:pt x="10" y="11"/>
                    </a:cubicBezTo>
                    <a:cubicBezTo>
                      <a:pt x="10" y="12"/>
                      <a:pt x="10" y="13"/>
                      <a:pt x="11" y="14"/>
                    </a:cubicBezTo>
                    <a:cubicBezTo>
                      <a:pt x="11" y="15"/>
                      <a:pt x="12" y="16"/>
                      <a:pt x="12" y="17"/>
                    </a:cubicBezTo>
                    <a:cubicBezTo>
                      <a:pt x="13" y="19"/>
                      <a:pt x="13" y="20"/>
                      <a:pt x="13" y="21"/>
                    </a:cubicBezTo>
                    <a:cubicBezTo>
                      <a:pt x="13" y="22"/>
                      <a:pt x="13" y="23"/>
                      <a:pt x="14" y="24"/>
                    </a:cubicBezTo>
                    <a:cubicBezTo>
                      <a:pt x="14" y="25"/>
                      <a:pt x="14" y="26"/>
                      <a:pt x="14" y="26"/>
                    </a:cubicBezTo>
                    <a:cubicBezTo>
                      <a:pt x="14" y="28"/>
                      <a:pt x="13" y="30"/>
                      <a:pt x="12" y="31"/>
                    </a:cubicBezTo>
                    <a:cubicBezTo>
                      <a:pt x="12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2" y="30"/>
                    </a:cubicBezTo>
                    <a:cubicBezTo>
                      <a:pt x="12" y="29"/>
                      <a:pt x="12" y="28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1" y="23"/>
                      <a:pt x="11" y="22"/>
                      <a:pt x="11" y="21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7"/>
                      <a:pt x="9" y="16"/>
                      <a:pt x="8" y="15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1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Freeform 123">
                <a:extLst>
                  <a:ext uri="{FF2B5EF4-FFF2-40B4-BE49-F238E27FC236}">
                    <a16:creationId xmlns:a16="http://schemas.microsoft.com/office/drawing/2014/main" id="{50D7EC31-5F21-449C-B220-6B11340AFF5E}"/>
                  </a:ext>
                </a:extLst>
              </p:cNvPr>
              <p:cNvSpPr/>
              <p:nvPr/>
            </p:nvSpPr>
            <p:spPr bwMode="auto">
              <a:xfrm>
                <a:off x="4541838" y="1243012"/>
                <a:ext cx="28575" cy="34925"/>
              </a:xfrm>
              <a:custGeom>
                <a:avLst/>
                <a:gdLst>
                  <a:gd name="T0" fmla="*/ 3 w 12"/>
                  <a:gd name="T1" fmla="*/ 0 h 15"/>
                  <a:gd name="T2" fmla="*/ 4 w 12"/>
                  <a:gd name="T3" fmla="*/ 0 h 15"/>
                  <a:gd name="T4" fmla="*/ 7 w 12"/>
                  <a:gd name="T5" fmla="*/ 0 h 15"/>
                  <a:gd name="T6" fmla="*/ 9 w 12"/>
                  <a:gd name="T7" fmla="*/ 2 h 15"/>
                  <a:gd name="T8" fmla="*/ 11 w 12"/>
                  <a:gd name="T9" fmla="*/ 4 h 15"/>
                  <a:gd name="T10" fmla="*/ 12 w 12"/>
                  <a:gd name="T11" fmla="*/ 6 h 15"/>
                  <a:gd name="T12" fmla="*/ 11 w 12"/>
                  <a:gd name="T13" fmla="*/ 9 h 15"/>
                  <a:gd name="T14" fmla="*/ 10 w 12"/>
                  <a:gd name="T15" fmla="*/ 12 h 15"/>
                  <a:gd name="T16" fmla="*/ 8 w 12"/>
                  <a:gd name="T17" fmla="*/ 14 h 15"/>
                  <a:gd name="T18" fmla="*/ 6 w 12"/>
                  <a:gd name="T19" fmla="*/ 15 h 15"/>
                  <a:gd name="T20" fmla="*/ 4 w 12"/>
                  <a:gd name="T21" fmla="*/ 15 h 15"/>
                  <a:gd name="T22" fmla="*/ 1 w 12"/>
                  <a:gd name="T23" fmla="*/ 14 h 15"/>
                  <a:gd name="T24" fmla="*/ 0 w 12"/>
                  <a:gd name="T25" fmla="*/ 14 h 15"/>
                  <a:gd name="T26" fmla="*/ 1 w 12"/>
                  <a:gd name="T27" fmla="*/ 14 h 15"/>
                  <a:gd name="T28" fmla="*/ 3 w 12"/>
                  <a:gd name="T29" fmla="*/ 14 h 15"/>
                  <a:gd name="T30" fmla="*/ 5 w 12"/>
                  <a:gd name="T31" fmla="*/ 13 h 15"/>
                  <a:gd name="T32" fmla="*/ 7 w 12"/>
                  <a:gd name="T33" fmla="*/ 12 h 15"/>
                  <a:gd name="T34" fmla="*/ 8 w 12"/>
                  <a:gd name="T35" fmla="*/ 10 h 15"/>
                  <a:gd name="T36" fmla="*/ 9 w 12"/>
                  <a:gd name="T37" fmla="*/ 9 h 15"/>
                  <a:gd name="T38" fmla="*/ 9 w 12"/>
                  <a:gd name="T39" fmla="*/ 7 h 15"/>
                  <a:gd name="T40" fmla="*/ 8 w 12"/>
                  <a:gd name="T41" fmla="*/ 5 h 15"/>
                  <a:gd name="T42" fmla="*/ 8 w 12"/>
                  <a:gd name="T43" fmla="*/ 3 h 15"/>
                  <a:gd name="T44" fmla="*/ 6 w 12"/>
                  <a:gd name="T45" fmla="*/ 2 h 15"/>
                  <a:gd name="T46" fmla="*/ 4 w 12"/>
                  <a:gd name="T47" fmla="*/ 0 h 15"/>
                  <a:gd name="T48" fmla="*/ 3 w 12"/>
                  <a:gd name="T4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" h="15">
                    <a:moveTo>
                      <a:pt x="3" y="0"/>
                    </a:move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1"/>
                      <a:pt x="9" y="1"/>
                      <a:pt x="9" y="2"/>
                    </a:cubicBezTo>
                    <a:cubicBezTo>
                      <a:pt x="10" y="2"/>
                      <a:pt x="10" y="3"/>
                      <a:pt x="11" y="4"/>
                    </a:cubicBezTo>
                    <a:cubicBezTo>
                      <a:pt x="11" y="5"/>
                      <a:pt x="11" y="6"/>
                      <a:pt x="12" y="6"/>
                    </a:cubicBezTo>
                    <a:cubicBezTo>
                      <a:pt x="12" y="7"/>
                      <a:pt x="11" y="8"/>
                      <a:pt x="11" y="9"/>
                    </a:cubicBezTo>
                    <a:cubicBezTo>
                      <a:pt x="11" y="10"/>
                      <a:pt x="11" y="11"/>
                      <a:pt x="10" y="12"/>
                    </a:cubicBezTo>
                    <a:cubicBezTo>
                      <a:pt x="10" y="13"/>
                      <a:pt x="9" y="14"/>
                      <a:pt x="8" y="14"/>
                    </a:cubicBezTo>
                    <a:cubicBezTo>
                      <a:pt x="7" y="14"/>
                      <a:pt x="7" y="15"/>
                      <a:pt x="6" y="15"/>
                    </a:cubicBezTo>
                    <a:cubicBezTo>
                      <a:pt x="5" y="15"/>
                      <a:pt x="4" y="15"/>
                      <a:pt x="4" y="15"/>
                    </a:cubicBezTo>
                    <a:cubicBezTo>
                      <a:pt x="2" y="15"/>
                      <a:pt x="1" y="15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1" y="14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2"/>
                      <a:pt x="7" y="12"/>
                    </a:cubicBezTo>
                    <a:cubicBezTo>
                      <a:pt x="7" y="12"/>
                      <a:pt x="7" y="11"/>
                      <a:pt x="8" y="10"/>
                    </a:cubicBezTo>
                    <a:cubicBezTo>
                      <a:pt x="8" y="10"/>
                      <a:pt x="8" y="9"/>
                      <a:pt x="9" y="9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9" y="6"/>
                      <a:pt x="9" y="5"/>
                      <a:pt x="8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7" y="3"/>
                      <a:pt x="7" y="2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Freeform 124">
                <a:extLst>
                  <a:ext uri="{FF2B5EF4-FFF2-40B4-BE49-F238E27FC236}">
                    <a16:creationId xmlns:a16="http://schemas.microsoft.com/office/drawing/2014/main" id="{D7ED5D04-33F6-46AA-93DD-0F9B4EED7AE9}"/>
                  </a:ext>
                </a:extLst>
              </p:cNvPr>
              <p:cNvSpPr/>
              <p:nvPr/>
            </p:nvSpPr>
            <p:spPr bwMode="auto">
              <a:xfrm>
                <a:off x="4529138" y="1247775"/>
                <a:ext cx="7938" cy="11113"/>
              </a:xfrm>
              <a:custGeom>
                <a:avLst/>
                <a:gdLst>
                  <a:gd name="T0" fmla="*/ 1 w 3"/>
                  <a:gd name="T1" fmla="*/ 5 h 5"/>
                  <a:gd name="T2" fmla="*/ 0 w 3"/>
                  <a:gd name="T3" fmla="*/ 4 h 5"/>
                  <a:gd name="T4" fmla="*/ 0 w 3"/>
                  <a:gd name="T5" fmla="*/ 3 h 5"/>
                  <a:gd name="T6" fmla="*/ 0 w 3"/>
                  <a:gd name="T7" fmla="*/ 2 h 5"/>
                  <a:gd name="T8" fmla="*/ 0 w 3"/>
                  <a:gd name="T9" fmla="*/ 2 h 5"/>
                  <a:gd name="T10" fmla="*/ 0 w 3"/>
                  <a:gd name="T11" fmla="*/ 1 h 5"/>
                  <a:gd name="T12" fmla="*/ 0 w 3"/>
                  <a:gd name="T13" fmla="*/ 1 h 5"/>
                  <a:gd name="T14" fmla="*/ 1 w 3"/>
                  <a:gd name="T15" fmla="*/ 0 h 5"/>
                  <a:gd name="T16" fmla="*/ 2 w 3"/>
                  <a:gd name="T17" fmla="*/ 0 h 5"/>
                  <a:gd name="T18" fmla="*/ 2 w 3"/>
                  <a:gd name="T19" fmla="*/ 0 h 5"/>
                  <a:gd name="T20" fmla="*/ 3 w 3"/>
                  <a:gd name="T21" fmla="*/ 0 h 5"/>
                  <a:gd name="T22" fmla="*/ 3 w 3"/>
                  <a:gd name="T23" fmla="*/ 0 h 5"/>
                  <a:gd name="T24" fmla="*/ 3 w 3"/>
                  <a:gd name="T25" fmla="*/ 1 h 5"/>
                  <a:gd name="T26" fmla="*/ 3 w 3"/>
                  <a:gd name="T27" fmla="*/ 2 h 5"/>
                  <a:gd name="T28" fmla="*/ 3 w 3"/>
                  <a:gd name="T29" fmla="*/ 2 h 5"/>
                  <a:gd name="T30" fmla="*/ 3 w 3"/>
                  <a:gd name="T31" fmla="*/ 2 h 5"/>
                  <a:gd name="T32" fmla="*/ 3 w 3"/>
                  <a:gd name="T33" fmla="*/ 3 h 5"/>
                  <a:gd name="T34" fmla="*/ 2 w 3"/>
                  <a:gd name="T35" fmla="*/ 3 h 5"/>
                  <a:gd name="T36" fmla="*/ 2 w 3"/>
                  <a:gd name="T37" fmla="*/ 3 h 5"/>
                  <a:gd name="T38" fmla="*/ 2 w 3"/>
                  <a:gd name="T39" fmla="*/ 3 h 5"/>
                  <a:gd name="T40" fmla="*/ 2 w 3"/>
                  <a:gd name="T41" fmla="*/ 4 h 5"/>
                  <a:gd name="T42" fmla="*/ 1 w 3"/>
                  <a:gd name="T43" fmla="*/ 4 h 5"/>
                  <a:gd name="T44" fmla="*/ 1 w 3"/>
                  <a:gd name="T4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1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Freeform 125">
                <a:extLst>
                  <a:ext uri="{FF2B5EF4-FFF2-40B4-BE49-F238E27FC236}">
                    <a16:creationId xmlns:a16="http://schemas.microsoft.com/office/drawing/2014/main" id="{94580FB8-13E3-40A9-BD96-36683336C757}"/>
                  </a:ext>
                </a:extLst>
              </p:cNvPr>
              <p:cNvSpPr/>
              <p:nvPr/>
            </p:nvSpPr>
            <p:spPr bwMode="auto">
              <a:xfrm>
                <a:off x="4508501" y="1216025"/>
                <a:ext cx="6350" cy="19050"/>
              </a:xfrm>
              <a:custGeom>
                <a:avLst/>
                <a:gdLst>
                  <a:gd name="T0" fmla="*/ 2 w 3"/>
                  <a:gd name="T1" fmla="*/ 8 h 8"/>
                  <a:gd name="T2" fmla="*/ 1 w 3"/>
                  <a:gd name="T3" fmla="*/ 7 h 8"/>
                  <a:gd name="T4" fmla="*/ 1 w 3"/>
                  <a:gd name="T5" fmla="*/ 6 h 8"/>
                  <a:gd name="T6" fmla="*/ 1 w 3"/>
                  <a:gd name="T7" fmla="*/ 5 h 8"/>
                  <a:gd name="T8" fmla="*/ 0 w 3"/>
                  <a:gd name="T9" fmla="*/ 5 h 8"/>
                  <a:gd name="T10" fmla="*/ 0 w 3"/>
                  <a:gd name="T11" fmla="*/ 4 h 8"/>
                  <a:gd name="T12" fmla="*/ 0 w 3"/>
                  <a:gd name="T13" fmla="*/ 3 h 8"/>
                  <a:gd name="T14" fmla="*/ 0 w 3"/>
                  <a:gd name="T15" fmla="*/ 3 h 8"/>
                  <a:gd name="T16" fmla="*/ 0 w 3"/>
                  <a:gd name="T17" fmla="*/ 2 h 8"/>
                  <a:gd name="T18" fmla="*/ 0 w 3"/>
                  <a:gd name="T19" fmla="*/ 1 h 8"/>
                  <a:gd name="T20" fmla="*/ 0 w 3"/>
                  <a:gd name="T21" fmla="*/ 0 h 8"/>
                  <a:gd name="T22" fmla="*/ 0 w 3"/>
                  <a:gd name="T23" fmla="*/ 0 h 8"/>
                  <a:gd name="T24" fmla="*/ 0 w 3"/>
                  <a:gd name="T25" fmla="*/ 0 h 8"/>
                  <a:gd name="T26" fmla="*/ 1 w 3"/>
                  <a:gd name="T27" fmla="*/ 1 h 8"/>
                  <a:gd name="T28" fmla="*/ 2 w 3"/>
                  <a:gd name="T29" fmla="*/ 1 h 8"/>
                  <a:gd name="T30" fmla="*/ 2 w 3"/>
                  <a:gd name="T31" fmla="*/ 2 h 8"/>
                  <a:gd name="T32" fmla="*/ 3 w 3"/>
                  <a:gd name="T33" fmla="*/ 2 h 8"/>
                  <a:gd name="T34" fmla="*/ 3 w 3"/>
                  <a:gd name="T35" fmla="*/ 3 h 8"/>
                  <a:gd name="T36" fmla="*/ 3 w 3"/>
                  <a:gd name="T37" fmla="*/ 4 h 8"/>
                  <a:gd name="T38" fmla="*/ 3 w 3"/>
                  <a:gd name="T39" fmla="*/ 5 h 8"/>
                  <a:gd name="T40" fmla="*/ 3 w 3"/>
                  <a:gd name="T41" fmla="*/ 6 h 8"/>
                  <a:gd name="T42" fmla="*/ 3 w 3"/>
                  <a:gd name="T43" fmla="*/ 6 h 8"/>
                  <a:gd name="T44" fmla="*/ 2 w 3"/>
                  <a:gd name="T4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" h="8">
                    <a:moveTo>
                      <a:pt x="2" y="8"/>
                    </a:moveTo>
                    <a:cubicBezTo>
                      <a:pt x="2" y="8"/>
                      <a:pt x="2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Freeform 126">
                <a:extLst>
                  <a:ext uri="{FF2B5EF4-FFF2-40B4-BE49-F238E27FC236}">
                    <a16:creationId xmlns:a16="http://schemas.microsoft.com/office/drawing/2014/main" id="{1BB91791-B682-4ABA-BA2D-C7A0F143C75E}"/>
                  </a:ext>
                </a:extLst>
              </p:cNvPr>
              <p:cNvSpPr/>
              <p:nvPr/>
            </p:nvSpPr>
            <p:spPr bwMode="auto">
              <a:xfrm>
                <a:off x="4494213" y="1179512"/>
                <a:ext cx="15875" cy="33338"/>
              </a:xfrm>
              <a:custGeom>
                <a:avLst/>
                <a:gdLst>
                  <a:gd name="T0" fmla="*/ 5 w 7"/>
                  <a:gd name="T1" fmla="*/ 14 h 14"/>
                  <a:gd name="T2" fmla="*/ 3 w 7"/>
                  <a:gd name="T3" fmla="*/ 12 h 14"/>
                  <a:gd name="T4" fmla="*/ 3 w 7"/>
                  <a:gd name="T5" fmla="*/ 11 h 14"/>
                  <a:gd name="T6" fmla="*/ 2 w 7"/>
                  <a:gd name="T7" fmla="*/ 10 h 14"/>
                  <a:gd name="T8" fmla="*/ 2 w 7"/>
                  <a:gd name="T9" fmla="*/ 8 h 14"/>
                  <a:gd name="T10" fmla="*/ 1 w 7"/>
                  <a:gd name="T11" fmla="*/ 7 h 14"/>
                  <a:gd name="T12" fmla="*/ 1 w 7"/>
                  <a:gd name="T13" fmla="*/ 6 h 14"/>
                  <a:gd name="T14" fmla="*/ 1 w 7"/>
                  <a:gd name="T15" fmla="*/ 5 h 14"/>
                  <a:gd name="T16" fmla="*/ 1 w 7"/>
                  <a:gd name="T17" fmla="*/ 4 h 14"/>
                  <a:gd name="T18" fmla="*/ 0 w 7"/>
                  <a:gd name="T19" fmla="*/ 3 h 14"/>
                  <a:gd name="T20" fmla="*/ 0 w 7"/>
                  <a:gd name="T21" fmla="*/ 1 h 14"/>
                  <a:gd name="T22" fmla="*/ 1 w 7"/>
                  <a:gd name="T23" fmla="*/ 0 h 14"/>
                  <a:gd name="T24" fmla="*/ 1 w 7"/>
                  <a:gd name="T25" fmla="*/ 0 h 14"/>
                  <a:gd name="T26" fmla="*/ 3 w 7"/>
                  <a:gd name="T27" fmla="*/ 1 h 14"/>
                  <a:gd name="T28" fmla="*/ 4 w 7"/>
                  <a:gd name="T29" fmla="*/ 2 h 14"/>
                  <a:gd name="T30" fmla="*/ 5 w 7"/>
                  <a:gd name="T31" fmla="*/ 3 h 14"/>
                  <a:gd name="T32" fmla="*/ 6 w 7"/>
                  <a:gd name="T33" fmla="*/ 4 h 14"/>
                  <a:gd name="T34" fmla="*/ 7 w 7"/>
                  <a:gd name="T35" fmla="*/ 5 h 14"/>
                  <a:gd name="T36" fmla="*/ 7 w 7"/>
                  <a:gd name="T37" fmla="*/ 7 h 14"/>
                  <a:gd name="T38" fmla="*/ 7 w 7"/>
                  <a:gd name="T39" fmla="*/ 9 h 14"/>
                  <a:gd name="T40" fmla="*/ 7 w 7"/>
                  <a:gd name="T41" fmla="*/ 10 h 14"/>
                  <a:gd name="T42" fmla="*/ 7 w 7"/>
                  <a:gd name="T43" fmla="*/ 11 h 14"/>
                  <a:gd name="T44" fmla="*/ 5 w 7"/>
                  <a:gd name="T4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4">
                    <a:moveTo>
                      <a:pt x="5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7" y="9"/>
                      <a:pt x="7" y="10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3"/>
                      <a:pt x="5" y="14"/>
                      <a:pt x="5" y="14"/>
                    </a:cubicBezTo>
                    <a:close/>
                  </a:path>
                </a:pathLst>
              </a:custGeom>
              <a:solidFill>
                <a:srgbClr val="83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Freeform 127">
                <a:extLst>
                  <a:ext uri="{FF2B5EF4-FFF2-40B4-BE49-F238E27FC236}">
                    <a16:creationId xmlns:a16="http://schemas.microsoft.com/office/drawing/2014/main" id="{50512639-59C3-4269-9CF6-4F20BFF1CEC8}"/>
                  </a:ext>
                </a:extLst>
              </p:cNvPr>
              <p:cNvSpPr/>
              <p:nvPr/>
            </p:nvSpPr>
            <p:spPr bwMode="auto">
              <a:xfrm>
                <a:off x="4413251" y="1644650"/>
                <a:ext cx="61913" cy="100013"/>
              </a:xfrm>
              <a:custGeom>
                <a:avLst/>
                <a:gdLst>
                  <a:gd name="T0" fmla="*/ 8 w 26"/>
                  <a:gd name="T1" fmla="*/ 5 h 42"/>
                  <a:gd name="T2" fmla="*/ 0 w 26"/>
                  <a:gd name="T3" fmla="*/ 42 h 42"/>
                  <a:gd name="T4" fmla="*/ 13 w 26"/>
                  <a:gd name="T5" fmla="*/ 40 h 42"/>
                  <a:gd name="T6" fmla="*/ 26 w 26"/>
                  <a:gd name="T7" fmla="*/ 0 h 42"/>
                  <a:gd name="T8" fmla="*/ 8 w 26"/>
                  <a:gd name="T9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2">
                    <a:moveTo>
                      <a:pt x="8" y="5"/>
                    </a:moveTo>
                    <a:cubicBezTo>
                      <a:pt x="8" y="5"/>
                      <a:pt x="0" y="26"/>
                      <a:pt x="0" y="42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19"/>
                      <a:pt x="26" y="0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D521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Freeform 128">
                <a:extLst>
                  <a:ext uri="{FF2B5EF4-FFF2-40B4-BE49-F238E27FC236}">
                    <a16:creationId xmlns:a16="http://schemas.microsoft.com/office/drawing/2014/main" id="{B438280D-C83F-474C-860C-00DD4990D46B}"/>
                  </a:ext>
                </a:extLst>
              </p:cNvPr>
              <p:cNvSpPr/>
              <p:nvPr/>
            </p:nvSpPr>
            <p:spPr bwMode="auto">
              <a:xfrm>
                <a:off x="4892676" y="1565275"/>
                <a:ext cx="90488" cy="103188"/>
              </a:xfrm>
              <a:custGeom>
                <a:avLst/>
                <a:gdLst>
                  <a:gd name="T0" fmla="*/ 13 w 38"/>
                  <a:gd name="T1" fmla="*/ 0 h 43"/>
                  <a:gd name="T2" fmla="*/ 38 w 38"/>
                  <a:gd name="T3" fmla="*/ 41 h 43"/>
                  <a:gd name="T4" fmla="*/ 27 w 38"/>
                  <a:gd name="T5" fmla="*/ 43 h 43"/>
                  <a:gd name="T6" fmla="*/ 0 w 38"/>
                  <a:gd name="T7" fmla="*/ 3 h 43"/>
                  <a:gd name="T8" fmla="*/ 13 w 38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3">
                    <a:moveTo>
                      <a:pt x="13" y="0"/>
                    </a:moveTo>
                    <a:cubicBezTo>
                      <a:pt x="13" y="0"/>
                      <a:pt x="34" y="11"/>
                      <a:pt x="38" y="41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1" y="12"/>
                      <a:pt x="0" y="3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521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Freeform 129">
                <a:extLst>
                  <a:ext uri="{FF2B5EF4-FFF2-40B4-BE49-F238E27FC236}">
                    <a16:creationId xmlns:a16="http://schemas.microsoft.com/office/drawing/2014/main" id="{E47E0B2F-6AFE-4579-A541-BB3D933A05C9}"/>
                  </a:ext>
                </a:extLst>
              </p:cNvPr>
              <p:cNvSpPr/>
              <p:nvPr/>
            </p:nvSpPr>
            <p:spPr bwMode="auto">
              <a:xfrm>
                <a:off x="4310063" y="1616075"/>
                <a:ext cx="754063" cy="152400"/>
              </a:xfrm>
              <a:custGeom>
                <a:avLst/>
                <a:gdLst>
                  <a:gd name="T0" fmla="*/ 28 w 316"/>
                  <a:gd name="T1" fmla="*/ 52 h 64"/>
                  <a:gd name="T2" fmla="*/ 294 w 316"/>
                  <a:gd name="T3" fmla="*/ 15 h 64"/>
                  <a:gd name="T4" fmla="*/ 307 w 316"/>
                  <a:gd name="T5" fmla="*/ 5 h 64"/>
                  <a:gd name="T6" fmla="*/ 316 w 316"/>
                  <a:gd name="T7" fmla="*/ 11 h 64"/>
                  <a:gd name="T8" fmla="*/ 299 w 316"/>
                  <a:gd name="T9" fmla="*/ 26 h 64"/>
                  <a:gd name="T10" fmla="*/ 29 w 316"/>
                  <a:gd name="T11" fmla="*/ 64 h 64"/>
                  <a:gd name="T12" fmla="*/ 0 w 316"/>
                  <a:gd name="T13" fmla="*/ 48 h 64"/>
                  <a:gd name="T14" fmla="*/ 7 w 316"/>
                  <a:gd name="T15" fmla="*/ 40 h 64"/>
                  <a:gd name="T16" fmla="*/ 28 w 316"/>
                  <a:gd name="T17" fmla="*/ 5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" h="64">
                    <a:moveTo>
                      <a:pt x="28" y="52"/>
                    </a:moveTo>
                    <a:cubicBezTo>
                      <a:pt x="294" y="15"/>
                      <a:pt x="294" y="15"/>
                      <a:pt x="294" y="15"/>
                    </a:cubicBezTo>
                    <a:cubicBezTo>
                      <a:pt x="294" y="15"/>
                      <a:pt x="304" y="9"/>
                      <a:pt x="307" y="5"/>
                    </a:cubicBezTo>
                    <a:cubicBezTo>
                      <a:pt x="311" y="0"/>
                      <a:pt x="316" y="11"/>
                      <a:pt x="316" y="11"/>
                    </a:cubicBezTo>
                    <a:cubicBezTo>
                      <a:pt x="316" y="11"/>
                      <a:pt x="303" y="25"/>
                      <a:pt x="299" y="26"/>
                    </a:cubicBezTo>
                    <a:cubicBezTo>
                      <a:pt x="295" y="27"/>
                      <a:pt x="35" y="64"/>
                      <a:pt x="29" y="64"/>
                    </a:cubicBezTo>
                    <a:cubicBezTo>
                      <a:pt x="24" y="64"/>
                      <a:pt x="0" y="48"/>
                      <a:pt x="0" y="48"/>
                    </a:cubicBezTo>
                    <a:cubicBezTo>
                      <a:pt x="7" y="40"/>
                      <a:pt x="7" y="40"/>
                      <a:pt x="7" y="40"/>
                    </a:cubicBezTo>
                    <a:lnTo>
                      <a:pt x="28" y="52"/>
                    </a:lnTo>
                    <a:close/>
                  </a:path>
                </a:pathLst>
              </a:custGeom>
              <a:solidFill>
                <a:srgbClr val="D521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Freeform 130">
                <a:extLst>
                  <a:ext uri="{FF2B5EF4-FFF2-40B4-BE49-F238E27FC236}">
                    <a16:creationId xmlns:a16="http://schemas.microsoft.com/office/drawing/2014/main" id="{7B90502A-CA92-43EB-BCCC-E6AAB0A77721}"/>
                  </a:ext>
                </a:extLst>
              </p:cNvPr>
              <p:cNvSpPr/>
              <p:nvPr/>
            </p:nvSpPr>
            <p:spPr bwMode="auto">
              <a:xfrm>
                <a:off x="4300538" y="1220787"/>
                <a:ext cx="646113" cy="449263"/>
              </a:xfrm>
              <a:custGeom>
                <a:avLst/>
                <a:gdLst>
                  <a:gd name="T0" fmla="*/ 56 w 271"/>
                  <a:gd name="T1" fmla="*/ 184 h 188"/>
                  <a:gd name="T2" fmla="*/ 1 w 271"/>
                  <a:gd name="T3" fmla="*/ 103 h 188"/>
                  <a:gd name="T4" fmla="*/ 129 w 271"/>
                  <a:gd name="T5" fmla="*/ 88 h 188"/>
                  <a:gd name="T6" fmla="*/ 144 w 271"/>
                  <a:gd name="T7" fmla="*/ 15 h 188"/>
                  <a:gd name="T8" fmla="*/ 266 w 271"/>
                  <a:gd name="T9" fmla="*/ 2 h 188"/>
                  <a:gd name="T10" fmla="*/ 266 w 271"/>
                  <a:gd name="T11" fmla="*/ 148 h 188"/>
                  <a:gd name="T12" fmla="*/ 56 w 271"/>
                  <a:gd name="T13" fmla="*/ 18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1" h="188">
                    <a:moveTo>
                      <a:pt x="56" y="184"/>
                    </a:moveTo>
                    <a:cubicBezTo>
                      <a:pt x="56" y="184"/>
                      <a:pt x="2" y="107"/>
                      <a:pt x="1" y="103"/>
                    </a:cubicBezTo>
                    <a:cubicBezTo>
                      <a:pt x="0" y="98"/>
                      <a:pt x="126" y="91"/>
                      <a:pt x="129" y="88"/>
                    </a:cubicBezTo>
                    <a:cubicBezTo>
                      <a:pt x="129" y="88"/>
                      <a:pt x="142" y="22"/>
                      <a:pt x="144" y="15"/>
                    </a:cubicBezTo>
                    <a:cubicBezTo>
                      <a:pt x="146" y="8"/>
                      <a:pt x="261" y="0"/>
                      <a:pt x="266" y="2"/>
                    </a:cubicBezTo>
                    <a:cubicBezTo>
                      <a:pt x="271" y="4"/>
                      <a:pt x="269" y="136"/>
                      <a:pt x="266" y="148"/>
                    </a:cubicBezTo>
                    <a:cubicBezTo>
                      <a:pt x="266" y="148"/>
                      <a:pt x="84" y="188"/>
                      <a:pt x="56" y="184"/>
                    </a:cubicBezTo>
                    <a:close/>
                  </a:path>
                </a:pathLst>
              </a:custGeom>
              <a:solidFill>
                <a:srgbClr val="92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Freeform 131">
                <a:extLst>
                  <a:ext uri="{FF2B5EF4-FFF2-40B4-BE49-F238E27FC236}">
                    <a16:creationId xmlns:a16="http://schemas.microsoft.com/office/drawing/2014/main" id="{637C0EFA-D5C2-41C8-8F64-57AA88C8C41F}"/>
                  </a:ext>
                </a:extLst>
              </p:cNvPr>
              <p:cNvSpPr/>
              <p:nvPr/>
            </p:nvSpPr>
            <p:spPr bwMode="auto">
              <a:xfrm>
                <a:off x="4349751" y="1239837"/>
                <a:ext cx="582613" cy="396875"/>
              </a:xfrm>
              <a:custGeom>
                <a:avLst/>
                <a:gdLst>
                  <a:gd name="T0" fmla="*/ 237 w 244"/>
                  <a:gd name="T1" fmla="*/ 131 h 166"/>
                  <a:gd name="T2" fmla="*/ 244 w 244"/>
                  <a:gd name="T3" fmla="*/ 8 h 166"/>
                  <a:gd name="T4" fmla="*/ 242 w 244"/>
                  <a:gd name="T5" fmla="*/ 2 h 166"/>
                  <a:gd name="T6" fmla="*/ 227 w 244"/>
                  <a:gd name="T7" fmla="*/ 0 h 166"/>
                  <a:gd name="T8" fmla="*/ 131 w 244"/>
                  <a:gd name="T9" fmla="*/ 8 h 166"/>
                  <a:gd name="T10" fmla="*/ 114 w 244"/>
                  <a:gd name="T11" fmla="*/ 91 h 166"/>
                  <a:gd name="T12" fmla="*/ 60 w 244"/>
                  <a:gd name="T13" fmla="*/ 92 h 166"/>
                  <a:gd name="T14" fmla="*/ 8 w 244"/>
                  <a:gd name="T15" fmla="*/ 97 h 166"/>
                  <a:gd name="T16" fmla="*/ 3 w 244"/>
                  <a:gd name="T17" fmla="*/ 98 h 166"/>
                  <a:gd name="T18" fmla="*/ 0 w 244"/>
                  <a:gd name="T19" fmla="*/ 100 h 166"/>
                  <a:gd name="T20" fmla="*/ 0 w 244"/>
                  <a:gd name="T21" fmla="*/ 104 h 166"/>
                  <a:gd name="T22" fmla="*/ 28 w 244"/>
                  <a:gd name="T23" fmla="*/ 148 h 166"/>
                  <a:gd name="T24" fmla="*/ 39 w 244"/>
                  <a:gd name="T25" fmla="*/ 164 h 166"/>
                  <a:gd name="T26" fmla="*/ 42 w 244"/>
                  <a:gd name="T27" fmla="*/ 166 h 166"/>
                  <a:gd name="T28" fmla="*/ 45 w 244"/>
                  <a:gd name="T29" fmla="*/ 166 h 166"/>
                  <a:gd name="T30" fmla="*/ 171 w 244"/>
                  <a:gd name="T31" fmla="*/ 148 h 166"/>
                  <a:gd name="T32" fmla="*/ 227 w 244"/>
                  <a:gd name="T33" fmla="*/ 136 h 166"/>
                  <a:gd name="T34" fmla="*/ 236 w 244"/>
                  <a:gd name="T35" fmla="*/ 132 h 166"/>
                  <a:gd name="T36" fmla="*/ 235 w 244"/>
                  <a:gd name="T37" fmla="*/ 131 h 166"/>
                  <a:gd name="T38" fmla="*/ 221 w 244"/>
                  <a:gd name="T39" fmla="*/ 133 h 166"/>
                  <a:gd name="T40" fmla="*/ 73 w 244"/>
                  <a:gd name="T41" fmla="*/ 159 h 166"/>
                  <a:gd name="T42" fmla="*/ 44 w 244"/>
                  <a:gd name="T43" fmla="*/ 162 h 166"/>
                  <a:gd name="T44" fmla="*/ 43 w 244"/>
                  <a:gd name="T45" fmla="*/ 163 h 166"/>
                  <a:gd name="T46" fmla="*/ 43 w 244"/>
                  <a:gd name="T47" fmla="*/ 162 h 166"/>
                  <a:gd name="T48" fmla="*/ 44 w 244"/>
                  <a:gd name="T49" fmla="*/ 162 h 166"/>
                  <a:gd name="T50" fmla="*/ 44 w 244"/>
                  <a:gd name="T51" fmla="*/ 162 h 166"/>
                  <a:gd name="T52" fmla="*/ 44 w 244"/>
                  <a:gd name="T53" fmla="*/ 162 h 166"/>
                  <a:gd name="T54" fmla="*/ 43 w 244"/>
                  <a:gd name="T55" fmla="*/ 161 h 166"/>
                  <a:gd name="T56" fmla="*/ 14 w 244"/>
                  <a:gd name="T57" fmla="*/ 121 h 166"/>
                  <a:gd name="T58" fmla="*/ 4 w 244"/>
                  <a:gd name="T59" fmla="*/ 104 h 166"/>
                  <a:gd name="T60" fmla="*/ 4 w 244"/>
                  <a:gd name="T61" fmla="*/ 101 h 166"/>
                  <a:gd name="T62" fmla="*/ 4 w 244"/>
                  <a:gd name="T63" fmla="*/ 101 h 166"/>
                  <a:gd name="T64" fmla="*/ 3 w 244"/>
                  <a:gd name="T65" fmla="*/ 101 h 166"/>
                  <a:gd name="T66" fmla="*/ 3 w 244"/>
                  <a:gd name="T67" fmla="*/ 101 h 166"/>
                  <a:gd name="T68" fmla="*/ 4 w 244"/>
                  <a:gd name="T69" fmla="*/ 101 h 166"/>
                  <a:gd name="T70" fmla="*/ 3 w 244"/>
                  <a:gd name="T71" fmla="*/ 102 h 166"/>
                  <a:gd name="T72" fmla="*/ 3 w 244"/>
                  <a:gd name="T73" fmla="*/ 102 h 166"/>
                  <a:gd name="T74" fmla="*/ 3 w 244"/>
                  <a:gd name="T75" fmla="*/ 101 h 166"/>
                  <a:gd name="T76" fmla="*/ 5 w 244"/>
                  <a:gd name="T77" fmla="*/ 101 h 166"/>
                  <a:gd name="T78" fmla="*/ 84 w 244"/>
                  <a:gd name="T79" fmla="*/ 95 h 166"/>
                  <a:gd name="T80" fmla="*/ 114 w 244"/>
                  <a:gd name="T81" fmla="*/ 93 h 166"/>
                  <a:gd name="T82" fmla="*/ 134 w 244"/>
                  <a:gd name="T83" fmla="*/ 10 h 166"/>
                  <a:gd name="T84" fmla="*/ 133 w 244"/>
                  <a:gd name="T85" fmla="*/ 11 h 166"/>
                  <a:gd name="T86" fmla="*/ 227 w 244"/>
                  <a:gd name="T87" fmla="*/ 4 h 166"/>
                  <a:gd name="T88" fmla="*/ 239 w 244"/>
                  <a:gd name="T89" fmla="*/ 5 h 166"/>
                  <a:gd name="T90" fmla="*/ 239 w 244"/>
                  <a:gd name="T91" fmla="*/ 5 h 166"/>
                  <a:gd name="T92" fmla="*/ 239 w 244"/>
                  <a:gd name="T93" fmla="*/ 5 h 166"/>
                  <a:gd name="T94" fmla="*/ 240 w 244"/>
                  <a:gd name="T95" fmla="*/ 5 h 166"/>
                  <a:gd name="T96" fmla="*/ 240 w 244"/>
                  <a:gd name="T97" fmla="*/ 5 h 166"/>
                  <a:gd name="T98" fmla="*/ 239 w 244"/>
                  <a:gd name="T99" fmla="*/ 5 h 166"/>
                  <a:gd name="T100" fmla="*/ 239 w 244"/>
                  <a:gd name="T101" fmla="*/ 5 h 166"/>
                  <a:gd name="T102" fmla="*/ 240 w 244"/>
                  <a:gd name="T103" fmla="*/ 17 h 166"/>
                  <a:gd name="T104" fmla="*/ 234 w 244"/>
                  <a:gd name="T105" fmla="*/ 118 h 166"/>
                  <a:gd name="T106" fmla="*/ 235 w 244"/>
                  <a:gd name="T107" fmla="*/ 131 h 166"/>
                  <a:gd name="T108" fmla="*/ 235 w 244"/>
                  <a:gd name="T109" fmla="*/ 131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4" h="166">
                    <a:moveTo>
                      <a:pt x="235" y="131"/>
                    </a:moveTo>
                    <a:cubicBezTo>
                      <a:pt x="237" y="131"/>
                      <a:pt x="237" y="131"/>
                      <a:pt x="237" y="131"/>
                    </a:cubicBezTo>
                    <a:cubicBezTo>
                      <a:pt x="237" y="131"/>
                      <a:pt x="244" y="50"/>
                      <a:pt x="244" y="17"/>
                    </a:cubicBezTo>
                    <a:cubicBezTo>
                      <a:pt x="244" y="13"/>
                      <a:pt x="244" y="10"/>
                      <a:pt x="244" y="8"/>
                    </a:cubicBezTo>
                    <a:cubicBezTo>
                      <a:pt x="244" y="7"/>
                      <a:pt x="243" y="6"/>
                      <a:pt x="243" y="5"/>
                    </a:cubicBezTo>
                    <a:cubicBezTo>
                      <a:pt x="243" y="4"/>
                      <a:pt x="243" y="3"/>
                      <a:pt x="242" y="2"/>
                    </a:cubicBezTo>
                    <a:cubicBezTo>
                      <a:pt x="242" y="2"/>
                      <a:pt x="241" y="1"/>
                      <a:pt x="240" y="1"/>
                    </a:cubicBezTo>
                    <a:cubicBezTo>
                      <a:pt x="237" y="0"/>
                      <a:pt x="233" y="0"/>
                      <a:pt x="227" y="0"/>
                    </a:cubicBezTo>
                    <a:cubicBezTo>
                      <a:pt x="198" y="0"/>
                      <a:pt x="132" y="8"/>
                      <a:pt x="132" y="8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12" y="90"/>
                      <a:pt x="112" y="90"/>
                      <a:pt x="112" y="90"/>
                    </a:cubicBezTo>
                    <a:cubicBezTo>
                      <a:pt x="114" y="91"/>
                      <a:pt x="114" y="91"/>
                      <a:pt x="114" y="91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14" y="89"/>
                      <a:pt x="87" y="90"/>
                      <a:pt x="60" y="92"/>
                    </a:cubicBezTo>
                    <a:cubicBezTo>
                      <a:pt x="46" y="93"/>
                      <a:pt x="33" y="94"/>
                      <a:pt x="22" y="95"/>
                    </a:cubicBezTo>
                    <a:cubicBezTo>
                      <a:pt x="16" y="96"/>
                      <a:pt x="12" y="96"/>
                      <a:pt x="8" y="97"/>
                    </a:cubicBezTo>
                    <a:cubicBezTo>
                      <a:pt x="7" y="97"/>
                      <a:pt x="5" y="97"/>
                      <a:pt x="4" y="98"/>
                    </a:cubicBezTo>
                    <a:cubicBezTo>
                      <a:pt x="4" y="98"/>
                      <a:pt x="3" y="98"/>
                      <a:pt x="3" y="98"/>
                    </a:cubicBezTo>
                    <a:cubicBezTo>
                      <a:pt x="2" y="98"/>
                      <a:pt x="2" y="98"/>
                      <a:pt x="1" y="98"/>
                    </a:cubicBezTo>
                    <a:cubicBezTo>
                      <a:pt x="1" y="99"/>
                      <a:pt x="0" y="99"/>
                      <a:pt x="0" y="100"/>
                    </a:cubicBezTo>
                    <a:cubicBezTo>
                      <a:pt x="0" y="100"/>
                      <a:pt x="0" y="101"/>
                      <a:pt x="0" y="101"/>
                    </a:cubicBezTo>
                    <a:cubicBezTo>
                      <a:pt x="0" y="102"/>
                      <a:pt x="0" y="103"/>
                      <a:pt x="0" y="104"/>
                    </a:cubicBezTo>
                    <a:cubicBezTo>
                      <a:pt x="1" y="107"/>
                      <a:pt x="4" y="113"/>
                      <a:pt x="8" y="119"/>
                    </a:cubicBezTo>
                    <a:cubicBezTo>
                      <a:pt x="14" y="128"/>
                      <a:pt x="21" y="139"/>
                      <a:pt x="28" y="148"/>
                    </a:cubicBezTo>
                    <a:cubicBezTo>
                      <a:pt x="31" y="153"/>
                      <a:pt x="34" y="157"/>
                      <a:pt x="36" y="160"/>
                    </a:cubicBezTo>
                    <a:cubicBezTo>
                      <a:pt x="37" y="161"/>
                      <a:pt x="38" y="163"/>
                      <a:pt x="39" y="164"/>
                    </a:cubicBezTo>
                    <a:cubicBezTo>
                      <a:pt x="40" y="164"/>
                      <a:pt x="40" y="164"/>
                      <a:pt x="41" y="165"/>
                    </a:cubicBezTo>
                    <a:cubicBezTo>
                      <a:pt x="41" y="165"/>
                      <a:pt x="41" y="165"/>
                      <a:pt x="42" y="166"/>
                    </a:cubicBezTo>
                    <a:cubicBezTo>
                      <a:pt x="42" y="166"/>
                      <a:pt x="43" y="166"/>
                      <a:pt x="43" y="166"/>
                    </a:cubicBezTo>
                    <a:cubicBezTo>
                      <a:pt x="44" y="166"/>
                      <a:pt x="44" y="166"/>
                      <a:pt x="45" y="166"/>
                    </a:cubicBezTo>
                    <a:cubicBezTo>
                      <a:pt x="50" y="166"/>
                      <a:pt x="63" y="165"/>
                      <a:pt x="80" y="162"/>
                    </a:cubicBezTo>
                    <a:cubicBezTo>
                      <a:pt x="106" y="159"/>
                      <a:pt x="141" y="153"/>
                      <a:pt x="171" y="148"/>
                    </a:cubicBezTo>
                    <a:cubicBezTo>
                      <a:pt x="187" y="145"/>
                      <a:pt x="201" y="142"/>
                      <a:pt x="212" y="139"/>
                    </a:cubicBezTo>
                    <a:cubicBezTo>
                      <a:pt x="218" y="138"/>
                      <a:pt x="223" y="137"/>
                      <a:pt x="227" y="136"/>
                    </a:cubicBezTo>
                    <a:cubicBezTo>
                      <a:pt x="230" y="135"/>
                      <a:pt x="233" y="134"/>
                      <a:pt x="235" y="133"/>
                    </a:cubicBezTo>
                    <a:cubicBezTo>
                      <a:pt x="236" y="132"/>
                      <a:pt x="236" y="132"/>
                      <a:pt x="236" y="132"/>
                    </a:cubicBezTo>
                    <a:cubicBezTo>
                      <a:pt x="237" y="131"/>
                      <a:pt x="237" y="131"/>
                      <a:pt x="237" y="131"/>
                    </a:cubicBezTo>
                    <a:cubicBezTo>
                      <a:pt x="235" y="131"/>
                      <a:pt x="235" y="131"/>
                      <a:pt x="235" y="131"/>
                    </a:cubicBezTo>
                    <a:cubicBezTo>
                      <a:pt x="234" y="129"/>
                      <a:pt x="234" y="129"/>
                      <a:pt x="234" y="129"/>
                    </a:cubicBezTo>
                    <a:cubicBezTo>
                      <a:pt x="232" y="130"/>
                      <a:pt x="227" y="132"/>
                      <a:pt x="221" y="133"/>
                    </a:cubicBezTo>
                    <a:cubicBezTo>
                      <a:pt x="200" y="139"/>
                      <a:pt x="160" y="146"/>
                      <a:pt x="123" y="152"/>
                    </a:cubicBezTo>
                    <a:cubicBezTo>
                      <a:pt x="105" y="155"/>
                      <a:pt x="87" y="157"/>
                      <a:pt x="73" y="159"/>
                    </a:cubicBezTo>
                    <a:cubicBezTo>
                      <a:pt x="59" y="161"/>
                      <a:pt x="48" y="162"/>
                      <a:pt x="45" y="162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3" y="162"/>
                      <a:pt x="43" y="162"/>
                      <a:pt x="43" y="162"/>
                    </a:cubicBezTo>
                    <a:cubicBezTo>
                      <a:pt x="43" y="163"/>
                      <a:pt x="43" y="163"/>
                      <a:pt x="43" y="163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3" y="162"/>
                      <a:pt x="43" y="162"/>
                      <a:pt x="43" y="162"/>
                    </a:cubicBezTo>
                    <a:cubicBezTo>
                      <a:pt x="43" y="163"/>
                      <a:pt x="43" y="163"/>
                      <a:pt x="43" y="163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44" y="162"/>
                      <a:pt x="43" y="162"/>
                      <a:pt x="43" y="161"/>
                    </a:cubicBezTo>
                    <a:cubicBezTo>
                      <a:pt x="41" y="159"/>
                      <a:pt x="37" y="155"/>
                      <a:pt x="33" y="150"/>
                    </a:cubicBezTo>
                    <a:cubicBezTo>
                      <a:pt x="27" y="141"/>
                      <a:pt x="20" y="130"/>
                      <a:pt x="14" y="121"/>
                    </a:cubicBezTo>
                    <a:cubicBezTo>
                      <a:pt x="11" y="116"/>
                      <a:pt x="8" y="112"/>
                      <a:pt x="7" y="108"/>
                    </a:cubicBezTo>
                    <a:cubicBezTo>
                      <a:pt x="6" y="106"/>
                      <a:pt x="5" y="105"/>
                      <a:pt x="4" y="104"/>
                    </a:cubicBezTo>
                    <a:cubicBezTo>
                      <a:pt x="4" y="102"/>
                      <a:pt x="4" y="101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4" y="102"/>
                      <a:pt x="5" y="101"/>
                    </a:cubicBezTo>
                    <a:cubicBezTo>
                      <a:pt x="9" y="101"/>
                      <a:pt x="18" y="100"/>
                      <a:pt x="29" y="99"/>
                    </a:cubicBezTo>
                    <a:cubicBezTo>
                      <a:pt x="46" y="97"/>
                      <a:pt x="67" y="96"/>
                      <a:pt x="84" y="95"/>
                    </a:cubicBezTo>
                    <a:cubicBezTo>
                      <a:pt x="93" y="94"/>
                      <a:pt x="100" y="93"/>
                      <a:pt x="106" y="93"/>
                    </a:cubicBezTo>
                    <a:cubicBezTo>
                      <a:pt x="111" y="93"/>
                      <a:pt x="114" y="93"/>
                      <a:pt x="114" y="93"/>
                    </a:cubicBezTo>
                    <a:cubicBezTo>
                      <a:pt x="116" y="92"/>
                      <a:pt x="116" y="92"/>
                      <a:pt x="116" y="92"/>
                    </a:cubicBezTo>
                    <a:cubicBezTo>
                      <a:pt x="134" y="10"/>
                      <a:pt x="134" y="10"/>
                      <a:pt x="134" y="10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3" y="11"/>
                      <a:pt x="137" y="11"/>
                      <a:pt x="143" y="10"/>
                    </a:cubicBezTo>
                    <a:cubicBezTo>
                      <a:pt x="163" y="8"/>
                      <a:pt x="206" y="4"/>
                      <a:pt x="227" y="4"/>
                    </a:cubicBezTo>
                    <a:cubicBezTo>
                      <a:pt x="231" y="4"/>
                      <a:pt x="234" y="4"/>
                      <a:pt x="236" y="4"/>
                    </a:cubicBezTo>
                    <a:cubicBezTo>
                      <a:pt x="237" y="5"/>
                      <a:pt x="238" y="5"/>
                      <a:pt x="239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40" y="5"/>
                      <a:pt x="240" y="5"/>
                      <a:pt x="240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40" y="5"/>
                      <a:pt x="240" y="5"/>
                      <a:pt x="240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40" y="5"/>
                      <a:pt x="240" y="5"/>
                      <a:pt x="240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40" y="5"/>
                      <a:pt x="240" y="5"/>
                      <a:pt x="240" y="5"/>
                    </a:cubicBezTo>
                    <a:cubicBezTo>
                      <a:pt x="239" y="5"/>
                      <a:pt x="239" y="5"/>
                      <a:pt x="239" y="5"/>
                    </a:cubicBezTo>
                    <a:cubicBezTo>
                      <a:pt x="239" y="5"/>
                      <a:pt x="239" y="5"/>
                      <a:pt x="239" y="6"/>
                    </a:cubicBezTo>
                    <a:cubicBezTo>
                      <a:pt x="240" y="8"/>
                      <a:pt x="240" y="12"/>
                      <a:pt x="240" y="17"/>
                    </a:cubicBezTo>
                    <a:cubicBezTo>
                      <a:pt x="240" y="33"/>
                      <a:pt x="238" y="62"/>
                      <a:pt x="236" y="86"/>
                    </a:cubicBezTo>
                    <a:cubicBezTo>
                      <a:pt x="235" y="98"/>
                      <a:pt x="234" y="109"/>
                      <a:pt x="234" y="118"/>
                    </a:cubicBezTo>
                    <a:cubicBezTo>
                      <a:pt x="233" y="126"/>
                      <a:pt x="233" y="131"/>
                      <a:pt x="233" y="131"/>
                    </a:cubicBezTo>
                    <a:cubicBezTo>
                      <a:pt x="235" y="131"/>
                      <a:pt x="235" y="131"/>
                      <a:pt x="235" y="131"/>
                    </a:cubicBezTo>
                    <a:cubicBezTo>
                      <a:pt x="234" y="129"/>
                      <a:pt x="234" y="129"/>
                      <a:pt x="234" y="129"/>
                    </a:cubicBezTo>
                    <a:lnTo>
                      <a:pt x="235" y="131"/>
                    </a:lnTo>
                    <a:close/>
                  </a:path>
                </a:pathLst>
              </a:custGeom>
              <a:solidFill>
                <a:srgbClr val="440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Freeform 132">
                <a:extLst>
                  <a:ext uri="{FF2B5EF4-FFF2-40B4-BE49-F238E27FC236}">
                    <a16:creationId xmlns:a16="http://schemas.microsoft.com/office/drawing/2014/main" id="{F8D4A16D-D6F3-48C4-A1B7-17364CFA8144}"/>
                  </a:ext>
                </a:extLst>
              </p:cNvPr>
              <p:cNvSpPr/>
              <p:nvPr/>
            </p:nvSpPr>
            <p:spPr bwMode="auto">
              <a:xfrm>
                <a:off x="3078163" y="1460500"/>
                <a:ext cx="1863725" cy="373063"/>
              </a:xfrm>
              <a:custGeom>
                <a:avLst/>
                <a:gdLst>
                  <a:gd name="T0" fmla="*/ 0 w 781"/>
                  <a:gd name="T1" fmla="*/ 89 h 156"/>
                  <a:gd name="T2" fmla="*/ 298 w 781"/>
                  <a:gd name="T3" fmla="*/ 54 h 156"/>
                  <a:gd name="T4" fmla="*/ 537 w 781"/>
                  <a:gd name="T5" fmla="*/ 39 h 156"/>
                  <a:gd name="T6" fmla="*/ 781 w 781"/>
                  <a:gd name="T7" fmla="*/ 0 h 156"/>
                  <a:gd name="T8" fmla="*/ 780 w 781"/>
                  <a:gd name="T9" fmla="*/ 12 h 156"/>
                  <a:gd name="T10" fmla="*/ 540 w 781"/>
                  <a:gd name="T11" fmla="*/ 46 h 156"/>
                  <a:gd name="T12" fmla="*/ 301 w 781"/>
                  <a:gd name="T13" fmla="*/ 61 h 156"/>
                  <a:gd name="T14" fmla="*/ 1 w 781"/>
                  <a:gd name="T15" fmla="*/ 96 h 156"/>
                  <a:gd name="T16" fmla="*/ 0 w 781"/>
                  <a:gd name="T17" fmla="*/ 89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1" h="156">
                    <a:moveTo>
                      <a:pt x="0" y="89"/>
                    </a:moveTo>
                    <a:cubicBezTo>
                      <a:pt x="0" y="89"/>
                      <a:pt x="202" y="153"/>
                      <a:pt x="298" y="54"/>
                    </a:cubicBezTo>
                    <a:cubicBezTo>
                      <a:pt x="298" y="54"/>
                      <a:pt x="430" y="83"/>
                      <a:pt x="537" y="39"/>
                    </a:cubicBezTo>
                    <a:cubicBezTo>
                      <a:pt x="781" y="0"/>
                      <a:pt x="781" y="0"/>
                      <a:pt x="781" y="0"/>
                    </a:cubicBezTo>
                    <a:cubicBezTo>
                      <a:pt x="780" y="12"/>
                      <a:pt x="780" y="12"/>
                      <a:pt x="780" y="12"/>
                    </a:cubicBezTo>
                    <a:cubicBezTo>
                      <a:pt x="540" y="46"/>
                      <a:pt x="540" y="46"/>
                      <a:pt x="540" y="46"/>
                    </a:cubicBezTo>
                    <a:cubicBezTo>
                      <a:pt x="540" y="45"/>
                      <a:pt x="438" y="84"/>
                      <a:pt x="301" y="61"/>
                    </a:cubicBezTo>
                    <a:cubicBezTo>
                      <a:pt x="301" y="61"/>
                      <a:pt x="214" y="156"/>
                      <a:pt x="1" y="96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361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Freeform 133">
                <a:extLst>
                  <a:ext uri="{FF2B5EF4-FFF2-40B4-BE49-F238E27FC236}">
                    <a16:creationId xmlns:a16="http://schemas.microsoft.com/office/drawing/2014/main" id="{75C3746E-2455-4119-8CE3-3840AD22C50D}"/>
                  </a:ext>
                </a:extLst>
              </p:cNvPr>
              <p:cNvSpPr/>
              <p:nvPr/>
            </p:nvSpPr>
            <p:spPr bwMode="auto">
              <a:xfrm>
                <a:off x="3775076" y="1577975"/>
                <a:ext cx="38100" cy="34925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4 h 15"/>
                  <a:gd name="T4" fmla="*/ 1 w 16"/>
                  <a:gd name="T5" fmla="*/ 8 h 15"/>
                  <a:gd name="T6" fmla="*/ 8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4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12" y="0"/>
                      <a:pt x="15" y="2"/>
                      <a:pt x="15" y="7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Freeform 134">
                <a:extLst>
                  <a:ext uri="{FF2B5EF4-FFF2-40B4-BE49-F238E27FC236}">
                    <a16:creationId xmlns:a16="http://schemas.microsoft.com/office/drawing/2014/main" id="{8AE1B7D1-F4BC-4E76-9F58-94C9D94ACA69}"/>
                  </a:ext>
                </a:extLst>
              </p:cNvPr>
              <p:cNvSpPr/>
              <p:nvPr/>
            </p:nvSpPr>
            <p:spPr bwMode="auto">
              <a:xfrm>
                <a:off x="3062288" y="1670050"/>
                <a:ext cx="38100" cy="39688"/>
              </a:xfrm>
              <a:custGeom>
                <a:avLst/>
                <a:gdLst>
                  <a:gd name="T0" fmla="*/ 15 w 16"/>
                  <a:gd name="T1" fmla="*/ 7 h 16"/>
                  <a:gd name="T2" fmla="*/ 10 w 16"/>
                  <a:gd name="T3" fmla="*/ 16 h 16"/>
                  <a:gd name="T4" fmla="*/ 1 w 16"/>
                  <a:gd name="T5" fmla="*/ 10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10" y="16"/>
                    </a:cubicBezTo>
                    <a:cubicBezTo>
                      <a:pt x="6" y="16"/>
                      <a:pt x="2" y="14"/>
                      <a:pt x="1" y="10"/>
                    </a:cubicBezTo>
                    <a:cubicBezTo>
                      <a:pt x="0" y="6"/>
                      <a:pt x="3" y="2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Freeform 135">
                <a:extLst>
                  <a:ext uri="{FF2B5EF4-FFF2-40B4-BE49-F238E27FC236}">
                    <a16:creationId xmlns:a16="http://schemas.microsoft.com/office/drawing/2014/main" id="{09414A8F-A261-48B9-B40D-6FA65DAB3057}"/>
                  </a:ext>
                </a:extLst>
              </p:cNvPr>
              <p:cNvSpPr/>
              <p:nvPr/>
            </p:nvSpPr>
            <p:spPr bwMode="auto">
              <a:xfrm>
                <a:off x="4325938" y="1422400"/>
                <a:ext cx="19050" cy="4763"/>
              </a:xfrm>
              <a:custGeom>
                <a:avLst/>
                <a:gdLst>
                  <a:gd name="T0" fmla="*/ 0 w 8"/>
                  <a:gd name="T1" fmla="*/ 1 h 2"/>
                  <a:gd name="T2" fmla="*/ 1 w 8"/>
                  <a:gd name="T3" fmla="*/ 0 h 2"/>
                  <a:gd name="T4" fmla="*/ 2 w 8"/>
                  <a:gd name="T5" fmla="*/ 0 h 2"/>
                  <a:gd name="T6" fmla="*/ 2 w 8"/>
                  <a:gd name="T7" fmla="*/ 0 h 2"/>
                  <a:gd name="T8" fmla="*/ 3 w 8"/>
                  <a:gd name="T9" fmla="*/ 0 h 2"/>
                  <a:gd name="T10" fmla="*/ 4 w 8"/>
                  <a:gd name="T11" fmla="*/ 0 h 2"/>
                  <a:gd name="T12" fmla="*/ 5 w 8"/>
                  <a:gd name="T13" fmla="*/ 0 h 2"/>
                  <a:gd name="T14" fmla="*/ 5 w 8"/>
                  <a:gd name="T15" fmla="*/ 0 h 2"/>
                  <a:gd name="T16" fmla="*/ 6 w 8"/>
                  <a:gd name="T17" fmla="*/ 0 h 2"/>
                  <a:gd name="T18" fmla="*/ 7 w 8"/>
                  <a:gd name="T19" fmla="*/ 0 h 2"/>
                  <a:gd name="T20" fmla="*/ 7 w 8"/>
                  <a:gd name="T21" fmla="*/ 1 h 2"/>
                  <a:gd name="T22" fmla="*/ 8 w 8"/>
                  <a:gd name="T23" fmla="*/ 1 h 2"/>
                  <a:gd name="T24" fmla="*/ 7 w 8"/>
                  <a:gd name="T25" fmla="*/ 1 h 2"/>
                  <a:gd name="T26" fmla="*/ 6 w 8"/>
                  <a:gd name="T27" fmla="*/ 2 h 2"/>
                  <a:gd name="T28" fmla="*/ 6 w 8"/>
                  <a:gd name="T29" fmla="*/ 2 h 2"/>
                  <a:gd name="T30" fmla="*/ 5 w 8"/>
                  <a:gd name="T31" fmla="*/ 2 h 2"/>
                  <a:gd name="T32" fmla="*/ 5 w 8"/>
                  <a:gd name="T33" fmla="*/ 2 h 2"/>
                  <a:gd name="T34" fmla="*/ 4 w 8"/>
                  <a:gd name="T35" fmla="*/ 2 h 2"/>
                  <a:gd name="T36" fmla="*/ 3 w 8"/>
                  <a:gd name="T37" fmla="*/ 2 h 2"/>
                  <a:gd name="T38" fmla="*/ 2 w 8"/>
                  <a:gd name="T39" fmla="*/ 2 h 2"/>
                  <a:gd name="T40" fmla="*/ 2 w 8"/>
                  <a:gd name="T41" fmla="*/ 2 h 2"/>
                  <a:gd name="T42" fmla="*/ 1 w 8"/>
                  <a:gd name="T43" fmla="*/ 2 h 2"/>
                  <a:gd name="T44" fmla="*/ 0 w 8"/>
                  <a:gd name="T4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2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Freeform 136">
                <a:extLst>
                  <a:ext uri="{FF2B5EF4-FFF2-40B4-BE49-F238E27FC236}">
                    <a16:creationId xmlns:a16="http://schemas.microsoft.com/office/drawing/2014/main" id="{EB820A30-F786-403E-9D2B-E46CA520B4DC}"/>
                  </a:ext>
                </a:extLst>
              </p:cNvPr>
              <p:cNvSpPr/>
              <p:nvPr/>
            </p:nvSpPr>
            <p:spPr bwMode="auto">
              <a:xfrm>
                <a:off x="4338638" y="1384300"/>
                <a:ext cx="14288" cy="6350"/>
              </a:xfrm>
              <a:custGeom>
                <a:avLst/>
                <a:gdLst>
                  <a:gd name="T0" fmla="*/ 0 w 6"/>
                  <a:gd name="T1" fmla="*/ 1 h 3"/>
                  <a:gd name="T2" fmla="*/ 1 w 6"/>
                  <a:gd name="T3" fmla="*/ 0 h 3"/>
                  <a:gd name="T4" fmla="*/ 2 w 6"/>
                  <a:gd name="T5" fmla="*/ 0 h 3"/>
                  <a:gd name="T6" fmla="*/ 2 w 6"/>
                  <a:gd name="T7" fmla="*/ 0 h 3"/>
                  <a:gd name="T8" fmla="*/ 3 w 6"/>
                  <a:gd name="T9" fmla="*/ 0 h 3"/>
                  <a:gd name="T10" fmla="*/ 4 w 6"/>
                  <a:gd name="T11" fmla="*/ 0 h 3"/>
                  <a:gd name="T12" fmla="*/ 4 w 6"/>
                  <a:gd name="T13" fmla="*/ 0 h 3"/>
                  <a:gd name="T14" fmla="*/ 5 w 6"/>
                  <a:gd name="T15" fmla="*/ 0 h 3"/>
                  <a:gd name="T16" fmla="*/ 5 w 6"/>
                  <a:gd name="T17" fmla="*/ 1 h 3"/>
                  <a:gd name="T18" fmla="*/ 6 w 6"/>
                  <a:gd name="T19" fmla="*/ 1 h 3"/>
                  <a:gd name="T20" fmla="*/ 6 w 6"/>
                  <a:gd name="T21" fmla="*/ 2 h 3"/>
                  <a:gd name="T22" fmla="*/ 6 w 6"/>
                  <a:gd name="T23" fmla="*/ 2 h 3"/>
                  <a:gd name="T24" fmla="*/ 6 w 6"/>
                  <a:gd name="T25" fmla="*/ 2 h 3"/>
                  <a:gd name="T26" fmla="*/ 5 w 6"/>
                  <a:gd name="T27" fmla="*/ 3 h 3"/>
                  <a:gd name="T28" fmla="*/ 4 w 6"/>
                  <a:gd name="T29" fmla="*/ 3 h 3"/>
                  <a:gd name="T30" fmla="*/ 4 w 6"/>
                  <a:gd name="T31" fmla="*/ 3 h 3"/>
                  <a:gd name="T32" fmla="*/ 3 w 6"/>
                  <a:gd name="T33" fmla="*/ 3 h 3"/>
                  <a:gd name="T34" fmla="*/ 3 w 6"/>
                  <a:gd name="T35" fmla="*/ 2 h 3"/>
                  <a:gd name="T36" fmla="*/ 3 w 6"/>
                  <a:gd name="T37" fmla="*/ 2 h 3"/>
                  <a:gd name="T38" fmla="*/ 2 w 6"/>
                  <a:gd name="T39" fmla="*/ 2 h 3"/>
                  <a:gd name="T40" fmla="*/ 2 w 6"/>
                  <a:gd name="T41" fmla="*/ 2 h 3"/>
                  <a:gd name="T42" fmla="*/ 1 w 6"/>
                  <a:gd name="T43" fmla="*/ 2 h 3"/>
                  <a:gd name="T44" fmla="*/ 0 w 6"/>
                  <a:gd name="T4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B2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Freeform 137">
                <a:extLst>
                  <a:ext uri="{FF2B5EF4-FFF2-40B4-BE49-F238E27FC236}">
                    <a16:creationId xmlns:a16="http://schemas.microsoft.com/office/drawing/2014/main" id="{AE62DA2D-6C76-4854-95C7-FE32765AA9AB}"/>
                  </a:ext>
                </a:extLst>
              </p:cNvPr>
              <p:cNvSpPr/>
              <p:nvPr/>
            </p:nvSpPr>
            <p:spPr bwMode="auto">
              <a:xfrm>
                <a:off x="4087813" y="1135062"/>
                <a:ext cx="103188" cy="93663"/>
              </a:xfrm>
              <a:custGeom>
                <a:avLst/>
                <a:gdLst>
                  <a:gd name="T0" fmla="*/ 9 w 43"/>
                  <a:gd name="T1" fmla="*/ 3 h 39"/>
                  <a:gd name="T2" fmla="*/ 10 w 43"/>
                  <a:gd name="T3" fmla="*/ 15 h 39"/>
                  <a:gd name="T4" fmla="*/ 0 w 43"/>
                  <a:gd name="T5" fmla="*/ 24 h 39"/>
                  <a:gd name="T6" fmla="*/ 13 w 43"/>
                  <a:gd name="T7" fmla="*/ 25 h 39"/>
                  <a:gd name="T8" fmla="*/ 19 w 43"/>
                  <a:gd name="T9" fmla="*/ 38 h 39"/>
                  <a:gd name="T10" fmla="*/ 25 w 43"/>
                  <a:gd name="T11" fmla="*/ 24 h 39"/>
                  <a:gd name="T12" fmla="*/ 41 w 43"/>
                  <a:gd name="T13" fmla="*/ 24 h 39"/>
                  <a:gd name="T14" fmla="*/ 32 w 43"/>
                  <a:gd name="T15" fmla="*/ 14 h 39"/>
                  <a:gd name="T16" fmla="*/ 34 w 43"/>
                  <a:gd name="T17" fmla="*/ 2 h 39"/>
                  <a:gd name="T18" fmla="*/ 22 w 43"/>
                  <a:gd name="T19" fmla="*/ 7 h 39"/>
                  <a:gd name="T20" fmla="*/ 9 w 43"/>
                  <a:gd name="T21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39">
                    <a:moveTo>
                      <a:pt x="9" y="3"/>
                    </a:moveTo>
                    <a:cubicBezTo>
                      <a:pt x="6" y="4"/>
                      <a:pt x="10" y="15"/>
                      <a:pt x="10" y="15"/>
                    </a:cubicBezTo>
                    <a:cubicBezTo>
                      <a:pt x="10" y="15"/>
                      <a:pt x="1" y="20"/>
                      <a:pt x="0" y="24"/>
                    </a:cubicBezTo>
                    <a:cubicBezTo>
                      <a:pt x="0" y="27"/>
                      <a:pt x="13" y="25"/>
                      <a:pt x="13" y="25"/>
                    </a:cubicBezTo>
                    <a:cubicBezTo>
                      <a:pt x="13" y="25"/>
                      <a:pt x="15" y="38"/>
                      <a:pt x="19" y="38"/>
                    </a:cubicBezTo>
                    <a:cubicBezTo>
                      <a:pt x="25" y="39"/>
                      <a:pt x="25" y="24"/>
                      <a:pt x="25" y="24"/>
                    </a:cubicBezTo>
                    <a:cubicBezTo>
                      <a:pt x="25" y="24"/>
                      <a:pt x="38" y="26"/>
                      <a:pt x="41" y="24"/>
                    </a:cubicBezTo>
                    <a:cubicBezTo>
                      <a:pt x="43" y="21"/>
                      <a:pt x="32" y="14"/>
                      <a:pt x="32" y="14"/>
                    </a:cubicBezTo>
                    <a:cubicBezTo>
                      <a:pt x="32" y="14"/>
                      <a:pt x="37" y="6"/>
                      <a:pt x="34" y="2"/>
                    </a:cubicBezTo>
                    <a:cubicBezTo>
                      <a:pt x="33" y="0"/>
                      <a:pt x="22" y="7"/>
                      <a:pt x="22" y="7"/>
                    </a:cubicBezTo>
                    <a:cubicBezTo>
                      <a:pt x="22" y="7"/>
                      <a:pt x="13" y="1"/>
                      <a:pt x="9" y="3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Freeform 138">
                <a:extLst>
                  <a:ext uri="{FF2B5EF4-FFF2-40B4-BE49-F238E27FC236}">
                    <a16:creationId xmlns:a16="http://schemas.microsoft.com/office/drawing/2014/main" id="{F1F59F68-FDB1-49EB-8706-B9035364DCDB}"/>
                  </a:ext>
                </a:extLst>
              </p:cNvPr>
              <p:cNvSpPr/>
              <p:nvPr/>
            </p:nvSpPr>
            <p:spPr bwMode="auto">
              <a:xfrm>
                <a:off x="5003801" y="1074737"/>
                <a:ext cx="103188" cy="93663"/>
              </a:xfrm>
              <a:custGeom>
                <a:avLst/>
                <a:gdLst>
                  <a:gd name="T0" fmla="*/ 23 w 43"/>
                  <a:gd name="T1" fmla="*/ 0 h 39"/>
                  <a:gd name="T2" fmla="*/ 16 w 43"/>
                  <a:gd name="T3" fmla="*/ 11 h 39"/>
                  <a:gd name="T4" fmla="*/ 3 w 43"/>
                  <a:gd name="T5" fmla="*/ 11 h 39"/>
                  <a:gd name="T6" fmla="*/ 12 w 43"/>
                  <a:gd name="T7" fmla="*/ 20 h 39"/>
                  <a:gd name="T8" fmla="*/ 7 w 43"/>
                  <a:gd name="T9" fmla="*/ 34 h 39"/>
                  <a:gd name="T10" fmla="*/ 21 w 43"/>
                  <a:gd name="T11" fmla="*/ 27 h 39"/>
                  <a:gd name="T12" fmla="*/ 33 w 43"/>
                  <a:gd name="T13" fmla="*/ 37 h 39"/>
                  <a:gd name="T14" fmla="*/ 33 w 43"/>
                  <a:gd name="T15" fmla="*/ 24 h 39"/>
                  <a:gd name="T16" fmla="*/ 43 w 43"/>
                  <a:gd name="T17" fmla="*/ 17 h 39"/>
                  <a:gd name="T18" fmla="*/ 30 w 43"/>
                  <a:gd name="T19" fmla="*/ 12 h 39"/>
                  <a:gd name="T20" fmla="*/ 23 w 43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39">
                    <a:moveTo>
                      <a:pt x="23" y="0"/>
                    </a:moveTo>
                    <a:cubicBezTo>
                      <a:pt x="21" y="0"/>
                      <a:pt x="16" y="11"/>
                      <a:pt x="16" y="11"/>
                    </a:cubicBezTo>
                    <a:cubicBezTo>
                      <a:pt x="16" y="11"/>
                      <a:pt x="6" y="9"/>
                      <a:pt x="3" y="11"/>
                    </a:cubicBezTo>
                    <a:cubicBezTo>
                      <a:pt x="0" y="13"/>
                      <a:pt x="12" y="20"/>
                      <a:pt x="12" y="20"/>
                    </a:cubicBezTo>
                    <a:cubicBezTo>
                      <a:pt x="12" y="20"/>
                      <a:pt x="4" y="31"/>
                      <a:pt x="7" y="34"/>
                    </a:cubicBezTo>
                    <a:cubicBezTo>
                      <a:pt x="12" y="39"/>
                      <a:pt x="21" y="27"/>
                      <a:pt x="21" y="27"/>
                    </a:cubicBezTo>
                    <a:cubicBezTo>
                      <a:pt x="21" y="27"/>
                      <a:pt x="29" y="37"/>
                      <a:pt x="33" y="37"/>
                    </a:cubicBezTo>
                    <a:cubicBezTo>
                      <a:pt x="37" y="37"/>
                      <a:pt x="33" y="24"/>
                      <a:pt x="33" y="24"/>
                    </a:cubicBezTo>
                    <a:cubicBezTo>
                      <a:pt x="33" y="24"/>
                      <a:pt x="42" y="21"/>
                      <a:pt x="43" y="17"/>
                    </a:cubicBezTo>
                    <a:cubicBezTo>
                      <a:pt x="43" y="14"/>
                      <a:pt x="30" y="12"/>
                      <a:pt x="30" y="12"/>
                    </a:cubicBezTo>
                    <a:cubicBezTo>
                      <a:pt x="30" y="12"/>
                      <a:pt x="27" y="2"/>
                      <a:pt x="23" y="0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Freeform 139">
                <a:extLst>
                  <a:ext uri="{FF2B5EF4-FFF2-40B4-BE49-F238E27FC236}">
                    <a16:creationId xmlns:a16="http://schemas.microsoft.com/office/drawing/2014/main" id="{6D0E40BF-E073-4215-A60F-781701C9663B}"/>
                  </a:ext>
                </a:extLst>
              </p:cNvPr>
              <p:cNvSpPr/>
              <p:nvPr/>
            </p:nvSpPr>
            <p:spPr bwMode="auto">
              <a:xfrm>
                <a:off x="3524251" y="1806575"/>
                <a:ext cx="104775" cy="96838"/>
              </a:xfrm>
              <a:custGeom>
                <a:avLst/>
                <a:gdLst>
                  <a:gd name="T0" fmla="*/ 13 w 44"/>
                  <a:gd name="T1" fmla="*/ 1 h 40"/>
                  <a:gd name="T2" fmla="*/ 12 w 44"/>
                  <a:gd name="T3" fmla="*/ 14 h 40"/>
                  <a:gd name="T4" fmla="*/ 1 w 44"/>
                  <a:gd name="T5" fmla="*/ 21 h 40"/>
                  <a:gd name="T6" fmla="*/ 13 w 44"/>
                  <a:gd name="T7" fmla="*/ 24 h 40"/>
                  <a:gd name="T8" fmla="*/ 17 w 44"/>
                  <a:gd name="T9" fmla="*/ 38 h 40"/>
                  <a:gd name="T10" fmla="*/ 25 w 44"/>
                  <a:gd name="T11" fmla="*/ 25 h 40"/>
                  <a:gd name="T12" fmla="*/ 41 w 44"/>
                  <a:gd name="T13" fmla="*/ 28 h 40"/>
                  <a:gd name="T14" fmla="*/ 34 w 44"/>
                  <a:gd name="T15" fmla="*/ 16 h 40"/>
                  <a:gd name="T16" fmla="*/ 38 w 44"/>
                  <a:gd name="T17" fmla="*/ 5 h 40"/>
                  <a:gd name="T18" fmla="*/ 25 w 44"/>
                  <a:gd name="T19" fmla="*/ 8 h 40"/>
                  <a:gd name="T20" fmla="*/ 13 w 44"/>
                  <a:gd name="T2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40">
                    <a:moveTo>
                      <a:pt x="13" y="1"/>
                    </a:moveTo>
                    <a:cubicBezTo>
                      <a:pt x="11" y="2"/>
                      <a:pt x="12" y="14"/>
                      <a:pt x="12" y="14"/>
                    </a:cubicBezTo>
                    <a:cubicBezTo>
                      <a:pt x="12" y="14"/>
                      <a:pt x="3" y="18"/>
                      <a:pt x="1" y="21"/>
                    </a:cubicBezTo>
                    <a:cubicBezTo>
                      <a:pt x="0" y="24"/>
                      <a:pt x="13" y="24"/>
                      <a:pt x="13" y="24"/>
                    </a:cubicBezTo>
                    <a:cubicBezTo>
                      <a:pt x="13" y="24"/>
                      <a:pt x="13" y="37"/>
                      <a:pt x="17" y="38"/>
                    </a:cubicBezTo>
                    <a:cubicBezTo>
                      <a:pt x="23" y="40"/>
                      <a:pt x="25" y="25"/>
                      <a:pt x="25" y="25"/>
                    </a:cubicBezTo>
                    <a:cubicBezTo>
                      <a:pt x="25" y="25"/>
                      <a:pt x="38" y="30"/>
                      <a:pt x="41" y="28"/>
                    </a:cubicBezTo>
                    <a:cubicBezTo>
                      <a:pt x="44" y="26"/>
                      <a:pt x="34" y="16"/>
                      <a:pt x="34" y="16"/>
                    </a:cubicBezTo>
                    <a:cubicBezTo>
                      <a:pt x="34" y="16"/>
                      <a:pt x="40" y="9"/>
                      <a:pt x="38" y="5"/>
                    </a:cubicBezTo>
                    <a:cubicBezTo>
                      <a:pt x="37" y="3"/>
                      <a:pt x="25" y="8"/>
                      <a:pt x="25" y="8"/>
                    </a:cubicBezTo>
                    <a:cubicBezTo>
                      <a:pt x="25" y="8"/>
                      <a:pt x="17" y="0"/>
                      <a:pt x="13" y="1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Freeform 140">
                <a:extLst>
                  <a:ext uri="{FF2B5EF4-FFF2-40B4-BE49-F238E27FC236}">
                    <a16:creationId xmlns:a16="http://schemas.microsoft.com/office/drawing/2014/main" id="{4BE8FF5F-6A1E-4DB0-9F8E-544A056AED3F}"/>
                  </a:ext>
                </a:extLst>
              </p:cNvPr>
              <p:cNvSpPr/>
              <p:nvPr/>
            </p:nvSpPr>
            <p:spPr bwMode="auto">
              <a:xfrm>
                <a:off x="3173413" y="1273175"/>
                <a:ext cx="100013" cy="95250"/>
              </a:xfrm>
              <a:custGeom>
                <a:avLst/>
                <a:gdLst>
                  <a:gd name="T0" fmla="*/ 20 w 42"/>
                  <a:gd name="T1" fmla="*/ 0 h 40"/>
                  <a:gd name="T2" fmla="*/ 15 w 42"/>
                  <a:gd name="T3" fmla="*/ 12 h 40"/>
                  <a:gd name="T4" fmla="*/ 2 w 42"/>
                  <a:gd name="T5" fmla="*/ 14 h 40"/>
                  <a:gd name="T6" fmla="*/ 12 w 42"/>
                  <a:gd name="T7" fmla="*/ 21 h 40"/>
                  <a:gd name="T8" fmla="*/ 10 w 42"/>
                  <a:gd name="T9" fmla="*/ 36 h 40"/>
                  <a:gd name="T10" fmla="*/ 23 w 42"/>
                  <a:gd name="T11" fmla="*/ 27 h 40"/>
                  <a:gd name="T12" fmla="*/ 36 w 42"/>
                  <a:gd name="T13" fmla="*/ 35 h 40"/>
                  <a:gd name="T14" fmla="*/ 34 w 42"/>
                  <a:gd name="T15" fmla="*/ 22 h 40"/>
                  <a:gd name="T16" fmla="*/ 42 w 42"/>
                  <a:gd name="T17" fmla="*/ 13 h 40"/>
                  <a:gd name="T18" fmla="*/ 29 w 42"/>
                  <a:gd name="T19" fmla="*/ 10 h 40"/>
                  <a:gd name="T20" fmla="*/ 20 w 42"/>
                  <a:gd name="T2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40">
                    <a:moveTo>
                      <a:pt x="20" y="0"/>
                    </a:moveTo>
                    <a:cubicBezTo>
                      <a:pt x="17" y="0"/>
                      <a:pt x="15" y="12"/>
                      <a:pt x="15" y="12"/>
                    </a:cubicBezTo>
                    <a:cubicBezTo>
                      <a:pt x="15" y="12"/>
                      <a:pt x="4" y="11"/>
                      <a:pt x="2" y="14"/>
                    </a:cubicBezTo>
                    <a:cubicBezTo>
                      <a:pt x="0" y="16"/>
                      <a:pt x="12" y="21"/>
                      <a:pt x="12" y="21"/>
                    </a:cubicBezTo>
                    <a:cubicBezTo>
                      <a:pt x="12" y="21"/>
                      <a:pt x="7" y="34"/>
                      <a:pt x="10" y="36"/>
                    </a:cubicBezTo>
                    <a:cubicBezTo>
                      <a:pt x="15" y="40"/>
                      <a:pt x="23" y="27"/>
                      <a:pt x="23" y="27"/>
                    </a:cubicBezTo>
                    <a:cubicBezTo>
                      <a:pt x="23" y="27"/>
                      <a:pt x="33" y="35"/>
                      <a:pt x="36" y="35"/>
                    </a:cubicBezTo>
                    <a:cubicBezTo>
                      <a:pt x="40" y="34"/>
                      <a:pt x="34" y="22"/>
                      <a:pt x="34" y="22"/>
                    </a:cubicBezTo>
                    <a:cubicBezTo>
                      <a:pt x="34" y="22"/>
                      <a:pt x="42" y="17"/>
                      <a:pt x="42" y="13"/>
                    </a:cubicBezTo>
                    <a:cubicBezTo>
                      <a:pt x="42" y="10"/>
                      <a:pt x="29" y="10"/>
                      <a:pt x="29" y="10"/>
                    </a:cubicBezTo>
                    <a:cubicBezTo>
                      <a:pt x="29" y="10"/>
                      <a:pt x="24" y="1"/>
                      <a:pt x="20" y="0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Freeform 141">
                <a:extLst>
                  <a:ext uri="{FF2B5EF4-FFF2-40B4-BE49-F238E27FC236}">
                    <a16:creationId xmlns:a16="http://schemas.microsoft.com/office/drawing/2014/main" id="{5E746E74-3A87-4F2C-9219-59F885655533}"/>
                  </a:ext>
                </a:extLst>
              </p:cNvPr>
              <p:cNvSpPr/>
              <p:nvPr/>
            </p:nvSpPr>
            <p:spPr bwMode="auto">
              <a:xfrm>
                <a:off x="2692401" y="1843087"/>
                <a:ext cx="101600" cy="95250"/>
              </a:xfrm>
              <a:custGeom>
                <a:avLst/>
                <a:gdLst>
                  <a:gd name="T0" fmla="*/ 17 w 43"/>
                  <a:gd name="T1" fmla="*/ 1 h 40"/>
                  <a:gd name="T2" fmla="*/ 14 w 43"/>
                  <a:gd name="T3" fmla="*/ 13 h 40"/>
                  <a:gd name="T4" fmla="*/ 2 w 43"/>
                  <a:gd name="T5" fmla="*/ 17 h 40"/>
                  <a:gd name="T6" fmla="*/ 13 w 43"/>
                  <a:gd name="T7" fmla="*/ 23 h 40"/>
                  <a:gd name="T8" fmla="*/ 14 w 43"/>
                  <a:gd name="T9" fmla="*/ 38 h 40"/>
                  <a:gd name="T10" fmla="*/ 24 w 43"/>
                  <a:gd name="T11" fmla="*/ 26 h 40"/>
                  <a:gd name="T12" fmla="*/ 39 w 43"/>
                  <a:gd name="T13" fmla="*/ 32 h 40"/>
                  <a:gd name="T14" fmla="*/ 35 w 43"/>
                  <a:gd name="T15" fmla="*/ 20 h 40"/>
                  <a:gd name="T16" fmla="*/ 41 w 43"/>
                  <a:gd name="T17" fmla="*/ 9 h 40"/>
                  <a:gd name="T18" fmla="*/ 28 w 43"/>
                  <a:gd name="T19" fmla="*/ 9 h 40"/>
                  <a:gd name="T20" fmla="*/ 17 w 43"/>
                  <a:gd name="T2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40">
                    <a:moveTo>
                      <a:pt x="17" y="1"/>
                    </a:moveTo>
                    <a:cubicBezTo>
                      <a:pt x="15" y="1"/>
                      <a:pt x="14" y="13"/>
                      <a:pt x="14" y="13"/>
                    </a:cubicBezTo>
                    <a:cubicBezTo>
                      <a:pt x="14" y="13"/>
                      <a:pt x="4" y="14"/>
                      <a:pt x="2" y="17"/>
                    </a:cubicBezTo>
                    <a:cubicBezTo>
                      <a:pt x="0" y="20"/>
                      <a:pt x="13" y="23"/>
                      <a:pt x="13" y="23"/>
                    </a:cubicBezTo>
                    <a:cubicBezTo>
                      <a:pt x="13" y="23"/>
                      <a:pt x="10" y="36"/>
                      <a:pt x="14" y="38"/>
                    </a:cubicBezTo>
                    <a:cubicBezTo>
                      <a:pt x="19" y="40"/>
                      <a:pt x="24" y="26"/>
                      <a:pt x="24" y="26"/>
                    </a:cubicBezTo>
                    <a:cubicBezTo>
                      <a:pt x="24" y="26"/>
                      <a:pt x="36" y="33"/>
                      <a:pt x="39" y="32"/>
                    </a:cubicBezTo>
                    <a:cubicBezTo>
                      <a:pt x="43" y="31"/>
                      <a:pt x="35" y="20"/>
                      <a:pt x="35" y="20"/>
                    </a:cubicBezTo>
                    <a:cubicBezTo>
                      <a:pt x="35" y="20"/>
                      <a:pt x="42" y="13"/>
                      <a:pt x="41" y="9"/>
                    </a:cubicBezTo>
                    <a:cubicBezTo>
                      <a:pt x="41" y="7"/>
                      <a:pt x="28" y="9"/>
                      <a:pt x="28" y="9"/>
                    </a:cubicBezTo>
                    <a:cubicBezTo>
                      <a:pt x="28" y="9"/>
                      <a:pt x="21" y="0"/>
                      <a:pt x="17" y="1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Freeform 142">
                <a:extLst>
                  <a:ext uri="{FF2B5EF4-FFF2-40B4-BE49-F238E27FC236}">
                    <a16:creationId xmlns:a16="http://schemas.microsoft.com/office/drawing/2014/main" id="{3BC0E9DE-AEC8-4327-97C5-48CB1885BE54}"/>
                  </a:ext>
                </a:extLst>
              </p:cNvPr>
              <p:cNvSpPr/>
              <p:nvPr/>
            </p:nvSpPr>
            <p:spPr bwMode="auto">
              <a:xfrm>
                <a:off x="5168901" y="1519237"/>
                <a:ext cx="103188" cy="92075"/>
              </a:xfrm>
              <a:custGeom>
                <a:avLst/>
                <a:gdLst>
                  <a:gd name="T0" fmla="*/ 23 w 43"/>
                  <a:gd name="T1" fmla="*/ 1 h 38"/>
                  <a:gd name="T2" fmla="*/ 16 w 43"/>
                  <a:gd name="T3" fmla="*/ 11 h 38"/>
                  <a:gd name="T4" fmla="*/ 3 w 43"/>
                  <a:gd name="T5" fmla="*/ 10 h 38"/>
                  <a:gd name="T6" fmla="*/ 11 w 43"/>
                  <a:gd name="T7" fmla="*/ 20 h 38"/>
                  <a:gd name="T8" fmla="*/ 6 w 43"/>
                  <a:gd name="T9" fmla="*/ 34 h 38"/>
                  <a:gd name="T10" fmla="*/ 20 w 43"/>
                  <a:gd name="T11" fmla="*/ 27 h 38"/>
                  <a:gd name="T12" fmla="*/ 32 w 43"/>
                  <a:gd name="T13" fmla="*/ 38 h 38"/>
                  <a:gd name="T14" fmla="*/ 33 w 43"/>
                  <a:gd name="T15" fmla="*/ 25 h 38"/>
                  <a:gd name="T16" fmla="*/ 42 w 43"/>
                  <a:gd name="T17" fmla="*/ 18 h 38"/>
                  <a:gd name="T18" fmla="*/ 30 w 43"/>
                  <a:gd name="T19" fmla="*/ 13 h 38"/>
                  <a:gd name="T20" fmla="*/ 23 w 43"/>
                  <a:gd name="T2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38">
                    <a:moveTo>
                      <a:pt x="23" y="1"/>
                    </a:moveTo>
                    <a:cubicBezTo>
                      <a:pt x="21" y="0"/>
                      <a:pt x="16" y="11"/>
                      <a:pt x="16" y="11"/>
                    </a:cubicBezTo>
                    <a:cubicBezTo>
                      <a:pt x="16" y="11"/>
                      <a:pt x="6" y="8"/>
                      <a:pt x="3" y="10"/>
                    </a:cubicBezTo>
                    <a:cubicBezTo>
                      <a:pt x="0" y="12"/>
                      <a:pt x="11" y="20"/>
                      <a:pt x="11" y="20"/>
                    </a:cubicBezTo>
                    <a:cubicBezTo>
                      <a:pt x="11" y="20"/>
                      <a:pt x="3" y="31"/>
                      <a:pt x="6" y="34"/>
                    </a:cubicBezTo>
                    <a:cubicBezTo>
                      <a:pt x="10" y="38"/>
                      <a:pt x="20" y="27"/>
                      <a:pt x="20" y="27"/>
                    </a:cubicBezTo>
                    <a:cubicBezTo>
                      <a:pt x="20" y="27"/>
                      <a:pt x="28" y="38"/>
                      <a:pt x="32" y="38"/>
                    </a:cubicBezTo>
                    <a:cubicBezTo>
                      <a:pt x="36" y="38"/>
                      <a:pt x="33" y="25"/>
                      <a:pt x="33" y="25"/>
                    </a:cubicBezTo>
                    <a:cubicBezTo>
                      <a:pt x="33" y="25"/>
                      <a:pt x="42" y="22"/>
                      <a:pt x="42" y="18"/>
                    </a:cubicBezTo>
                    <a:cubicBezTo>
                      <a:pt x="43" y="15"/>
                      <a:pt x="30" y="13"/>
                      <a:pt x="30" y="13"/>
                    </a:cubicBezTo>
                    <a:cubicBezTo>
                      <a:pt x="30" y="13"/>
                      <a:pt x="27" y="2"/>
                      <a:pt x="23" y="1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Freeform 143">
                <a:extLst>
                  <a:ext uri="{FF2B5EF4-FFF2-40B4-BE49-F238E27FC236}">
                    <a16:creationId xmlns:a16="http://schemas.microsoft.com/office/drawing/2014/main" id="{3DDB5C57-D384-4D9A-AF3E-28F69BE5313F}"/>
                  </a:ext>
                </a:extLst>
              </p:cNvPr>
              <p:cNvSpPr/>
              <p:nvPr/>
            </p:nvSpPr>
            <p:spPr bwMode="auto">
              <a:xfrm>
                <a:off x="4703763" y="3756025"/>
                <a:ext cx="233363" cy="260350"/>
              </a:xfrm>
              <a:custGeom>
                <a:avLst/>
                <a:gdLst>
                  <a:gd name="T0" fmla="*/ 0 w 147"/>
                  <a:gd name="T1" fmla="*/ 38 h 164"/>
                  <a:gd name="T2" fmla="*/ 56 w 147"/>
                  <a:gd name="T3" fmla="*/ 164 h 164"/>
                  <a:gd name="T4" fmla="*/ 147 w 147"/>
                  <a:gd name="T5" fmla="*/ 134 h 164"/>
                  <a:gd name="T6" fmla="*/ 114 w 147"/>
                  <a:gd name="T7" fmla="*/ 0 h 164"/>
                  <a:gd name="T8" fmla="*/ 0 w 147"/>
                  <a:gd name="T9" fmla="*/ 3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64">
                    <a:moveTo>
                      <a:pt x="0" y="38"/>
                    </a:moveTo>
                    <a:lnTo>
                      <a:pt x="56" y="164"/>
                    </a:lnTo>
                    <a:lnTo>
                      <a:pt x="147" y="134"/>
                    </a:lnTo>
                    <a:lnTo>
                      <a:pt x="114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144">
                <a:extLst>
                  <a:ext uri="{FF2B5EF4-FFF2-40B4-BE49-F238E27FC236}">
                    <a16:creationId xmlns:a16="http://schemas.microsoft.com/office/drawing/2014/main" id="{75C557F0-E56B-4E8E-9BF0-D412A51FDC90}"/>
                  </a:ext>
                </a:extLst>
              </p:cNvPr>
              <p:cNvSpPr/>
              <p:nvPr/>
            </p:nvSpPr>
            <p:spPr bwMode="auto">
              <a:xfrm>
                <a:off x="4770438" y="3776662"/>
                <a:ext cx="107950" cy="219075"/>
              </a:xfrm>
              <a:custGeom>
                <a:avLst/>
                <a:gdLst>
                  <a:gd name="T0" fmla="*/ 0 w 68"/>
                  <a:gd name="T1" fmla="*/ 8 h 138"/>
                  <a:gd name="T2" fmla="*/ 51 w 68"/>
                  <a:gd name="T3" fmla="*/ 138 h 138"/>
                  <a:gd name="T4" fmla="*/ 68 w 68"/>
                  <a:gd name="T5" fmla="*/ 133 h 138"/>
                  <a:gd name="T6" fmla="*/ 30 w 68"/>
                  <a:gd name="T7" fmla="*/ 0 h 138"/>
                  <a:gd name="T8" fmla="*/ 0 w 68"/>
                  <a:gd name="T9" fmla="*/ 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38">
                    <a:moveTo>
                      <a:pt x="0" y="8"/>
                    </a:moveTo>
                    <a:lnTo>
                      <a:pt x="51" y="138"/>
                    </a:lnTo>
                    <a:lnTo>
                      <a:pt x="68" y="133"/>
                    </a:lnTo>
                    <a:lnTo>
                      <a:pt x="3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A1C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145">
                <a:extLst>
                  <a:ext uri="{FF2B5EF4-FFF2-40B4-BE49-F238E27FC236}">
                    <a16:creationId xmlns:a16="http://schemas.microsoft.com/office/drawing/2014/main" id="{5663E213-CAEB-4A5E-B4FC-401D16F6C82A}"/>
                  </a:ext>
                </a:extLst>
              </p:cNvPr>
              <p:cNvSpPr/>
              <p:nvPr/>
            </p:nvSpPr>
            <p:spPr bwMode="auto">
              <a:xfrm>
                <a:off x="4779963" y="3689350"/>
                <a:ext cx="65088" cy="71438"/>
              </a:xfrm>
              <a:custGeom>
                <a:avLst/>
                <a:gdLst>
                  <a:gd name="T0" fmla="*/ 0 w 27"/>
                  <a:gd name="T1" fmla="*/ 30 h 30"/>
                  <a:gd name="T2" fmla="*/ 25 w 27"/>
                  <a:gd name="T3" fmla="*/ 0 h 30"/>
                  <a:gd name="T4" fmla="*/ 15 w 27"/>
                  <a:gd name="T5" fmla="*/ 0 h 30"/>
                  <a:gd name="T6" fmla="*/ 19 w 27"/>
                  <a:gd name="T7" fmla="*/ 14 h 30"/>
                  <a:gd name="T8" fmla="*/ 1 w 27"/>
                  <a:gd name="T9" fmla="*/ 28 h 30"/>
                  <a:gd name="T10" fmla="*/ 0 w 27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0">
                    <a:moveTo>
                      <a:pt x="0" y="30"/>
                    </a:moveTo>
                    <a:cubicBezTo>
                      <a:pt x="0" y="30"/>
                      <a:pt x="27" y="29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22" y="8"/>
                      <a:pt x="19" y="14"/>
                    </a:cubicBezTo>
                    <a:cubicBezTo>
                      <a:pt x="15" y="25"/>
                      <a:pt x="1" y="28"/>
                      <a:pt x="1" y="2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A1C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146">
                <a:extLst>
                  <a:ext uri="{FF2B5EF4-FFF2-40B4-BE49-F238E27FC236}">
                    <a16:creationId xmlns:a16="http://schemas.microsoft.com/office/drawing/2014/main" id="{2F692BBF-AB30-4C4B-B7B5-7FA285CA6DE8}"/>
                  </a:ext>
                </a:extLst>
              </p:cNvPr>
              <p:cNvSpPr/>
              <p:nvPr/>
            </p:nvSpPr>
            <p:spPr bwMode="auto">
              <a:xfrm>
                <a:off x="4695826" y="3722687"/>
                <a:ext cx="88900" cy="71438"/>
              </a:xfrm>
              <a:custGeom>
                <a:avLst/>
                <a:gdLst>
                  <a:gd name="T0" fmla="*/ 37 w 37"/>
                  <a:gd name="T1" fmla="*/ 15 h 30"/>
                  <a:gd name="T2" fmla="*/ 0 w 37"/>
                  <a:gd name="T3" fmla="*/ 5 h 30"/>
                  <a:gd name="T4" fmla="*/ 8 w 37"/>
                  <a:gd name="T5" fmla="*/ 0 h 30"/>
                  <a:gd name="T6" fmla="*/ 13 w 37"/>
                  <a:gd name="T7" fmla="*/ 13 h 30"/>
                  <a:gd name="T8" fmla="*/ 35 w 37"/>
                  <a:gd name="T9" fmla="*/ 14 h 30"/>
                  <a:gd name="T10" fmla="*/ 37 w 37"/>
                  <a:gd name="T11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0">
                    <a:moveTo>
                      <a:pt x="37" y="15"/>
                    </a:moveTo>
                    <a:cubicBezTo>
                      <a:pt x="37" y="15"/>
                      <a:pt x="15" y="30"/>
                      <a:pt x="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0"/>
                      <a:pt x="13" y="13"/>
                    </a:cubicBezTo>
                    <a:cubicBezTo>
                      <a:pt x="23" y="20"/>
                      <a:pt x="35" y="14"/>
                      <a:pt x="35" y="14"/>
                    </a:cubicBez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BA1C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147">
                <a:extLst>
                  <a:ext uri="{FF2B5EF4-FFF2-40B4-BE49-F238E27FC236}">
                    <a16:creationId xmlns:a16="http://schemas.microsoft.com/office/drawing/2014/main" id="{65E6D63E-18D9-419F-8531-F767FD649141}"/>
                  </a:ext>
                </a:extLst>
              </p:cNvPr>
              <p:cNvSpPr/>
              <p:nvPr/>
            </p:nvSpPr>
            <p:spPr bwMode="auto">
              <a:xfrm>
                <a:off x="4767263" y="3676650"/>
                <a:ext cx="74613" cy="84138"/>
              </a:xfrm>
              <a:custGeom>
                <a:avLst/>
                <a:gdLst>
                  <a:gd name="T0" fmla="*/ 7 w 31"/>
                  <a:gd name="T1" fmla="*/ 35 h 35"/>
                  <a:gd name="T2" fmla="*/ 6 w 31"/>
                  <a:gd name="T3" fmla="*/ 15 h 35"/>
                  <a:gd name="T4" fmla="*/ 29 w 31"/>
                  <a:gd name="T5" fmla="*/ 0 h 35"/>
                  <a:gd name="T6" fmla="*/ 30 w 31"/>
                  <a:gd name="T7" fmla="*/ 7 h 35"/>
                  <a:gd name="T8" fmla="*/ 10 w 31"/>
                  <a:gd name="T9" fmla="*/ 17 h 35"/>
                  <a:gd name="T10" fmla="*/ 8 w 31"/>
                  <a:gd name="T11" fmla="*/ 34 h 35"/>
                  <a:gd name="T12" fmla="*/ 7 w 31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5">
                    <a:moveTo>
                      <a:pt x="7" y="35"/>
                    </a:moveTo>
                    <a:cubicBezTo>
                      <a:pt x="7" y="35"/>
                      <a:pt x="0" y="30"/>
                      <a:pt x="6" y="15"/>
                    </a:cubicBezTo>
                    <a:cubicBezTo>
                      <a:pt x="11" y="1"/>
                      <a:pt x="28" y="1"/>
                      <a:pt x="29" y="0"/>
                    </a:cubicBezTo>
                    <a:cubicBezTo>
                      <a:pt x="29" y="0"/>
                      <a:pt x="31" y="6"/>
                      <a:pt x="30" y="7"/>
                    </a:cubicBezTo>
                    <a:cubicBezTo>
                      <a:pt x="30" y="7"/>
                      <a:pt x="17" y="6"/>
                      <a:pt x="10" y="17"/>
                    </a:cubicBezTo>
                    <a:cubicBezTo>
                      <a:pt x="3" y="27"/>
                      <a:pt x="8" y="34"/>
                      <a:pt x="8" y="34"/>
                    </a:cubicBezTo>
                    <a:lnTo>
                      <a:pt x="7" y="35"/>
                    </a:lnTo>
                    <a:close/>
                  </a:path>
                </a:pathLst>
              </a:custGeom>
              <a:solidFill>
                <a:srgbClr val="F0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148">
                <a:extLst>
                  <a:ext uri="{FF2B5EF4-FFF2-40B4-BE49-F238E27FC236}">
                    <a16:creationId xmlns:a16="http://schemas.microsoft.com/office/drawing/2014/main" id="{4439C635-B00D-4F34-BEC7-5F62269E0753}"/>
                  </a:ext>
                </a:extLst>
              </p:cNvPr>
              <p:cNvSpPr/>
              <p:nvPr/>
            </p:nvSpPr>
            <p:spPr bwMode="auto">
              <a:xfrm>
                <a:off x="4691063" y="3700462"/>
                <a:ext cx="98425" cy="60325"/>
              </a:xfrm>
              <a:custGeom>
                <a:avLst/>
                <a:gdLst>
                  <a:gd name="T0" fmla="*/ 38 w 41"/>
                  <a:gd name="T1" fmla="*/ 25 h 25"/>
                  <a:gd name="T2" fmla="*/ 27 w 41"/>
                  <a:gd name="T3" fmla="*/ 8 h 25"/>
                  <a:gd name="T4" fmla="*/ 0 w 41"/>
                  <a:gd name="T5" fmla="*/ 10 h 25"/>
                  <a:gd name="T6" fmla="*/ 3 w 41"/>
                  <a:gd name="T7" fmla="*/ 16 h 25"/>
                  <a:gd name="T8" fmla="*/ 25 w 41"/>
                  <a:gd name="T9" fmla="*/ 12 h 25"/>
                  <a:gd name="T10" fmla="*/ 37 w 41"/>
                  <a:gd name="T11" fmla="*/ 25 h 25"/>
                  <a:gd name="T12" fmla="*/ 38 w 4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5">
                    <a:moveTo>
                      <a:pt x="38" y="25"/>
                    </a:moveTo>
                    <a:cubicBezTo>
                      <a:pt x="38" y="25"/>
                      <a:pt x="41" y="16"/>
                      <a:pt x="27" y="8"/>
                    </a:cubicBezTo>
                    <a:cubicBezTo>
                      <a:pt x="13" y="0"/>
                      <a:pt x="0" y="10"/>
                      <a:pt x="0" y="10"/>
                    </a:cubicBezTo>
                    <a:cubicBezTo>
                      <a:pt x="0" y="10"/>
                      <a:pt x="1" y="15"/>
                      <a:pt x="3" y="16"/>
                    </a:cubicBezTo>
                    <a:cubicBezTo>
                      <a:pt x="3" y="16"/>
                      <a:pt x="13" y="8"/>
                      <a:pt x="25" y="12"/>
                    </a:cubicBezTo>
                    <a:cubicBezTo>
                      <a:pt x="36" y="17"/>
                      <a:pt x="37" y="25"/>
                      <a:pt x="37" y="25"/>
                    </a:cubicBezTo>
                    <a:lnTo>
                      <a:pt x="38" y="25"/>
                    </a:lnTo>
                    <a:close/>
                  </a:path>
                </a:pathLst>
              </a:custGeom>
              <a:solidFill>
                <a:srgbClr val="F0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149">
                <a:extLst>
                  <a:ext uri="{FF2B5EF4-FFF2-40B4-BE49-F238E27FC236}">
                    <a16:creationId xmlns:a16="http://schemas.microsoft.com/office/drawing/2014/main" id="{35D5D235-A4EE-4B56-B55F-8F777C68DA59}"/>
                  </a:ext>
                </a:extLst>
              </p:cNvPr>
              <p:cNvSpPr/>
              <p:nvPr/>
            </p:nvSpPr>
            <p:spPr bwMode="auto">
              <a:xfrm>
                <a:off x="4684713" y="3719512"/>
                <a:ext cx="207963" cy="111125"/>
              </a:xfrm>
              <a:custGeom>
                <a:avLst/>
                <a:gdLst>
                  <a:gd name="T0" fmla="*/ 0 w 131"/>
                  <a:gd name="T1" fmla="*/ 45 h 70"/>
                  <a:gd name="T2" fmla="*/ 125 w 131"/>
                  <a:gd name="T3" fmla="*/ 0 h 70"/>
                  <a:gd name="T4" fmla="*/ 131 w 131"/>
                  <a:gd name="T5" fmla="*/ 30 h 70"/>
                  <a:gd name="T6" fmla="*/ 10 w 131"/>
                  <a:gd name="T7" fmla="*/ 70 h 70"/>
                  <a:gd name="T8" fmla="*/ 0 w 131"/>
                  <a:gd name="T9" fmla="*/ 4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70">
                    <a:moveTo>
                      <a:pt x="0" y="45"/>
                    </a:moveTo>
                    <a:lnTo>
                      <a:pt x="125" y="0"/>
                    </a:lnTo>
                    <a:lnTo>
                      <a:pt x="131" y="30"/>
                    </a:lnTo>
                    <a:lnTo>
                      <a:pt x="10" y="7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Freeform 150">
                <a:extLst>
                  <a:ext uri="{FF2B5EF4-FFF2-40B4-BE49-F238E27FC236}">
                    <a16:creationId xmlns:a16="http://schemas.microsoft.com/office/drawing/2014/main" id="{2055DC4C-59BC-4723-AE25-A3BF2079FB4B}"/>
                  </a:ext>
                </a:extLst>
              </p:cNvPr>
              <p:cNvSpPr/>
              <p:nvPr/>
            </p:nvSpPr>
            <p:spPr bwMode="auto">
              <a:xfrm>
                <a:off x="4751388" y="3741737"/>
                <a:ext cx="71438" cy="66675"/>
              </a:xfrm>
              <a:custGeom>
                <a:avLst/>
                <a:gdLst>
                  <a:gd name="T0" fmla="*/ 0 w 45"/>
                  <a:gd name="T1" fmla="*/ 15 h 42"/>
                  <a:gd name="T2" fmla="*/ 14 w 45"/>
                  <a:gd name="T3" fmla="*/ 42 h 42"/>
                  <a:gd name="T4" fmla="*/ 45 w 45"/>
                  <a:gd name="T5" fmla="*/ 31 h 42"/>
                  <a:gd name="T6" fmla="*/ 38 w 45"/>
                  <a:gd name="T7" fmla="*/ 0 h 42"/>
                  <a:gd name="T8" fmla="*/ 0 w 45"/>
                  <a:gd name="T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2">
                    <a:moveTo>
                      <a:pt x="0" y="15"/>
                    </a:moveTo>
                    <a:lnTo>
                      <a:pt x="14" y="42"/>
                    </a:lnTo>
                    <a:lnTo>
                      <a:pt x="45" y="31"/>
                    </a:lnTo>
                    <a:lnTo>
                      <a:pt x="38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0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Freeform 151">
                <a:extLst>
                  <a:ext uri="{FF2B5EF4-FFF2-40B4-BE49-F238E27FC236}">
                    <a16:creationId xmlns:a16="http://schemas.microsoft.com/office/drawing/2014/main" id="{67790A26-EAC0-4D33-8C4B-D90170FE0443}"/>
                  </a:ext>
                </a:extLst>
              </p:cNvPr>
              <p:cNvSpPr/>
              <p:nvPr/>
            </p:nvSpPr>
            <p:spPr bwMode="auto">
              <a:xfrm>
                <a:off x="5395913" y="3963987"/>
                <a:ext cx="203200" cy="244475"/>
              </a:xfrm>
              <a:custGeom>
                <a:avLst/>
                <a:gdLst>
                  <a:gd name="T0" fmla="*/ 10 w 128"/>
                  <a:gd name="T1" fmla="*/ 0 h 154"/>
                  <a:gd name="T2" fmla="*/ 0 w 128"/>
                  <a:gd name="T3" fmla="*/ 137 h 154"/>
                  <a:gd name="T4" fmla="*/ 95 w 128"/>
                  <a:gd name="T5" fmla="*/ 154 h 154"/>
                  <a:gd name="T6" fmla="*/ 128 w 128"/>
                  <a:gd name="T7" fmla="*/ 20 h 154"/>
                  <a:gd name="T8" fmla="*/ 10 w 128"/>
                  <a:gd name="T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154">
                    <a:moveTo>
                      <a:pt x="10" y="0"/>
                    </a:moveTo>
                    <a:lnTo>
                      <a:pt x="0" y="137"/>
                    </a:lnTo>
                    <a:lnTo>
                      <a:pt x="95" y="154"/>
                    </a:lnTo>
                    <a:lnTo>
                      <a:pt x="128" y="2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6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Freeform 152">
                <a:extLst>
                  <a:ext uri="{FF2B5EF4-FFF2-40B4-BE49-F238E27FC236}">
                    <a16:creationId xmlns:a16="http://schemas.microsoft.com/office/drawing/2014/main" id="{407519BF-371F-4918-8D18-64E4DBCC8C9B}"/>
                  </a:ext>
                </a:extLst>
              </p:cNvPr>
              <p:cNvSpPr/>
              <p:nvPr/>
            </p:nvSpPr>
            <p:spPr bwMode="auto">
              <a:xfrm>
                <a:off x="5457826" y="3973512"/>
                <a:ext cx="71438" cy="222250"/>
              </a:xfrm>
              <a:custGeom>
                <a:avLst/>
                <a:gdLst>
                  <a:gd name="T0" fmla="*/ 15 w 45"/>
                  <a:gd name="T1" fmla="*/ 0 h 140"/>
                  <a:gd name="T2" fmla="*/ 0 w 45"/>
                  <a:gd name="T3" fmla="*/ 139 h 140"/>
                  <a:gd name="T4" fmla="*/ 18 w 45"/>
                  <a:gd name="T5" fmla="*/ 140 h 140"/>
                  <a:gd name="T6" fmla="*/ 45 w 45"/>
                  <a:gd name="T7" fmla="*/ 6 h 140"/>
                  <a:gd name="T8" fmla="*/ 15 w 45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40">
                    <a:moveTo>
                      <a:pt x="15" y="0"/>
                    </a:moveTo>
                    <a:lnTo>
                      <a:pt x="0" y="139"/>
                    </a:lnTo>
                    <a:lnTo>
                      <a:pt x="18" y="140"/>
                    </a:lnTo>
                    <a:lnTo>
                      <a:pt x="45" y="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179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Freeform 153">
                <a:extLst>
                  <a:ext uri="{FF2B5EF4-FFF2-40B4-BE49-F238E27FC236}">
                    <a16:creationId xmlns:a16="http://schemas.microsoft.com/office/drawing/2014/main" id="{FD091C9D-44F3-4BEB-8A27-00F5BCCDD45E}"/>
                  </a:ext>
                </a:extLst>
              </p:cNvPr>
              <p:cNvSpPr/>
              <p:nvPr/>
            </p:nvSpPr>
            <p:spPr bwMode="auto">
              <a:xfrm>
                <a:off x="5502276" y="3903662"/>
                <a:ext cx="87313" cy="73025"/>
              </a:xfrm>
              <a:custGeom>
                <a:avLst/>
                <a:gdLst>
                  <a:gd name="T0" fmla="*/ 0 w 36"/>
                  <a:gd name="T1" fmla="*/ 19 h 30"/>
                  <a:gd name="T2" fmla="*/ 36 w 36"/>
                  <a:gd name="T3" fmla="*/ 4 h 30"/>
                  <a:gd name="T4" fmla="*/ 27 w 36"/>
                  <a:gd name="T5" fmla="*/ 0 h 30"/>
                  <a:gd name="T6" fmla="*/ 24 w 36"/>
                  <a:gd name="T7" fmla="*/ 14 h 30"/>
                  <a:gd name="T8" fmla="*/ 2 w 36"/>
                  <a:gd name="T9" fmla="*/ 18 h 30"/>
                  <a:gd name="T10" fmla="*/ 0 w 36"/>
                  <a:gd name="T11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0">
                    <a:moveTo>
                      <a:pt x="0" y="19"/>
                    </a:moveTo>
                    <a:cubicBezTo>
                      <a:pt x="0" y="19"/>
                      <a:pt x="24" y="30"/>
                      <a:pt x="36" y="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9" y="9"/>
                      <a:pt x="24" y="14"/>
                    </a:cubicBezTo>
                    <a:cubicBezTo>
                      <a:pt x="15" y="22"/>
                      <a:pt x="2" y="18"/>
                      <a:pt x="2" y="18"/>
                    </a:cubicBez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179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Freeform 154">
                <a:extLst>
                  <a:ext uri="{FF2B5EF4-FFF2-40B4-BE49-F238E27FC236}">
                    <a16:creationId xmlns:a16="http://schemas.microsoft.com/office/drawing/2014/main" id="{6FD1548F-99D2-42A2-AD0B-73F1519F7C02}"/>
                  </a:ext>
                </a:extLst>
              </p:cNvPr>
              <p:cNvSpPr/>
              <p:nvPr/>
            </p:nvSpPr>
            <p:spPr bwMode="auto">
              <a:xfrm>
                <a:off x="5440363" y="3887787"/>
                <a:ext cx="69850" cy="68263"/>
              </a:xfrm>
              <a:custGeom>
                <a:avLst/>
                <a:gdLst>
                  <a:gd name="T0" fmla="*/ 29 w 29"/>
                  <a:gd name="T1" fmla="*/ 27 h 29"/>
                  <a:gd name="T2" fmla="*/ 0 w 29"/>
                  <a:gd name="T3" fmla="*/ 1 h 29"/>
                  <a:gd name="T4" fmla="*/ 10 w 29"/>
                  <a:gd name="T5" fmla="*/ 0 h 29"/>
                  <a:gd name="T6" fmla="*/ 8 w 29"/>
                  <a:gd name="T7" fmla="*/ 14 h 29"/>
                  <a:gd name="T8" fmla="*/ 27 w 29"/>
                  <a:gd name="T9" fmla="*/ 25 h 29"/>
                  <a:gd name="T10" fmla="*/ 29 w 29"/>
                  <a:gd name="T11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29" y="27"/>
                    </a:moveTo>
                    <a:cubicBezTo>
                      <a:pt x="29" y="27"/>
                      <a:pt x="2" y="29"/>
                      <a:pt x="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8"/>
                      <a:pt x="8" y="14"/>
                    </a:cubicBezTo>
                    <a:cubicBezTo>
                      <a:pt x="14" y="24"/>
                      <a:pt x="27" y="25"/>
                      <a:pt x="27" y="25"/>
                    </a:cubicBez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179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155">
                <a:extLst>
                  <a:ext uri="{FF2B5EF4-FFF2-40B4-BE49-F238E27FC236}">
                    <a16:creationId xmlns:a16="http://schemas.microsoft.com/office/drawing/2014/main" id="{57716F9B-4E7C-4547-8D0E-B7F851F4472B}"/>
                  </a:ext>
                </a:extLst>
              </p:cNvPr>
              <p:cNvSpPr/>
              <p:nvPr/>
            </p:nvSpPr>
            <p:spPr bwMode="auto">
              <a:xfrm>
                <a:off x="5497513" y="3884612"/>
                <a:ext cx="93663" cy="66675"/>
              </a:xfrm>
              <a:custGeom>
                <a:avLst/>
                <a:gdLst>
                  <a:gd name="T0" fmla="*/ 4 w 39"/>
                  <a:gd name="T1" fmla="*/ 28 h 28"/>
                  <a:gd name="T2" fmla="*/ 12 w 39"/>
                  <a:gd name="T3" fmla="*/ 9 h 28"/>
                  <a:gd name="T4" fmla="*/ 39 w 39"/>
                  <a:gd name="T5" fmla="*/ 8 h 28"/>
                  <a:gd name="T6" fmla="*/ 37 w 39"/>
                  <a:gd name="T7" fmla="*/ 14 h 28"/>
                  <a:gd name="T8" fmla="*/ 15 w 39"/>
                  <a:gd name="T9" fmla="*/ 13 h 28"/>
                  <a:gd name="T10" fmla="*/ 5 w 39"/>
                  <a:gd name="T11" fmla="*/ 28 h 28"/>
                  <a:gd name="T12" fmla="*/ 4 w 39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28">
                    <a:moveTo>
                      <a:pt x="4" y="28"/>
                    </a:moveTo>
                    <a:cubicBezTo>
                      <a:pt x="4" y="28"/>
                      <a:pt x="0" y="20"/>
                      <a:pt x="12" y="9"/>
                    </a:cubicBezTo>
                    <a:cubicBezTo>
                      <a:pt x="23" y="0"/>
                      <a:pt x="39" y="8"/>
                      <a:pt x="39" y="8"/>
                    </a:cubicBezTo>
                    <a:cubicBezTo>
                      <a:pt x="39" y="8"/>
                      <a:pt x="38" y="13"/>
                      <a:pt x="37" y="14"/>
                    </a:cubicBezTo>
                    <a:cubicBezTo>
                      <a:pt x="37" y="14"/>
                      <a:pt x="26" y="7"/>
                      <a:pt x="15" y="13"/>
                    </a:cubicBezTo>
                    <a:cubicBezTo>
                      <a:pt x="4" y="20"/>
                      <a:pt x="5" y="28"/>
                      <a:pt x="5" y="28"/>
                    </a:cubicBezTo>
                    <a:lnTo>
                      <a:pt x="4" y="28"/>
                    </a:lnTo>
                    <a:close/>
                  </a:path>
                </a:pathLst>
              </a:custGeom>
              <a:solidFill>
                <a:srgbClr val="33D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1" name="Freeform 156">
                <a:extLst>
                  <a:ext uri="{FF2B5EF4-FFF2-40B4-BE49-F238E27FC236}">
                    <a16:creationId xmlns:a16="http://schemas.microsoft.com/office/drawing/2014/main" id="{8D802764-7B43-4579-8338-F6743E28BC13}"/>
                  </a:ext>
                </a:extLst>
              </p:cNvPr>
              <p:cNvSpPr/>
              <p:nvPr/>
            </p:nvSpPr>
            <p:spPr bwMode="auto">
              <a:xfrm>
                <a:off x="5438776" y="3870325"/>
                <a:ext cx="84138" cy="80963"/>
              </a:xfrm>
              <a:custGeom>
                <a:avLst/>
                <a:gdLst>
                  <a:gd name="T0" fmla="*/ 28 w 35"/>
                  <a:gd name="T1" fmla="*/ 34 h 34"/>
                  <a:gd name="T2" fmla="*/ 26 w 35"/>
                  <a:gd name="T3" fmla="*/ 13 h 34"/>
                  <a:gd name="T4" fmla="*/ 1 w 35"/>
                  <a:gd name="T5" fmla="*/ 3 h 34"/>
                  <a:gd name="T6" fmla="*/ 1 w 35"/>
                  <a:gd name="T7" fmla="*/ 10 h 34"/>
                  <a:gd name="T8" fmla="*/ 22 w 35"/>
                  <a:gd name="T9" fmla="*/ 16 h 34"/>
                  <a:gd name="T10" fmla="*/ 27 w 35"/>
                  <a:gd name="T11" fmla="*/ 33 h 34"/>
                  <a:gd name="T12" fmla="*/ 28 w 35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4">
                    <a:moveTo>
                      <a:pt x="28" y="34"/>
                    </a:moveTo>
                    <a:cubicBezTo>
                      <a:pt x="28" y="34"/>
                      <a:pt x="35" y="27"/>
                      <a:pt x="26" y="13"/>
                    </a:cubicBezTo>
                    <a:cubicBezTo>
                      <a:pt x="17" y="0"/>
                      <a:pt x="1" y="3"/>
                      <a:pt x="1" y="3"/>
                    </a:cubicBezTo>
                    <a:cubicBezTo>
                      <a:pt x="1" y="3"/>
                      <a:pt x="0" y="8"/>
                      <a:pt x="1" y="10"/>
                    </a:cubicBezTo>
                    <a:cubicBezTo>
                      <a:pt x="1" y="10"/>
                      <a:pt x="14" y="7"/>
                      <a:pt x="22" y="16"/>
                    </a:cubicBezTo>
                    <a:cubicBezTo>
                      <a:pt x="30" y="26"/>
                      <a:pt x="27" y="33"/>
                      <a:pt x="27" y="33"/>
                    </a:cubicBezTo>
                    <a:lnTo>
                      <a:pt x="28" y="34"/>
                    </a:lnTo>
                    <a:close/>
                  </a:path>
                </a:pathLst>
              </a:custGeom>
              <a:solidFill>
                <a:srgbClr val="33D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57">
                <a:extLst>
                  <a:ext uri="{FF2B5EF4-FFF2-40B4-BE49-F238E27FC236}">
                    <a16:creationId xmlns:a16="http://schemas.microsoft.com/office/drawing/2014/main" id="{92D0453E-ACF0-48E2-87DB-533199727BC5}"/>
                  </a:ext>
                </a:extLst>
              </p:cNvPr>
              <p:cNvSpPr/>
              <p:nvPr/>
            </p:nvSpPr>
            <p:spPr bwMode="auto">
              <a:xfrm>
                <a:off x="5400676" y="3935412"/>
                <a:ext cx="212725" cy="71438"/>
              </a:xfrm>
              <a:custGeom>
                <a:avLst/>
                <a:gdLst>
                  <a:gd name="T0" fmla="*/ 1 w 134"/>
                  <a:gd name="T1" fmla="*/ 0 h 45"/>
                  <a:gd name="T2" fmla="*/ 134 w 134"/>
                  <a:gd name="T3" fmla="*/ 16 h 45"/>
                  <a:gd name="T4" fmla="*/ 125 w 134"/>
                  <a:gd name="T5" fmla="*/ 45 h 45"/>
                  <a:gd name="T6" fmla="*/ 0 w 134"/>
                  <a:gd name="T7" fmla="*/ 26 h 45"/>
                  <a:gd name="T8" fmla="*/ 1 w 134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45">
                    <a:moveTo>
                      <a:pt x="1" y="0"/>
                    </a:moveTo>
                    <a:lnTo>
                      <a:pt x="134" y="16"/>
                    </a:lnTo>
                    <a:lnTo>
                      <a:pt x="125" y="45"/>
                    </a:lnTo>
                    <a:lnTo>
                      <a:pt x="0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58">
                <a:extLst>
                  <a:ext uri="{FF2B5EF4-FFF2-40B4-BE49-F238E27FC236}">
                    <a16:creationId xmlns:a16="http://schemas.microsoft.com/office/drawing/2014/main" id="{9AB0A463-2701-4155-A196-BC29140D3227}"/>
                  </a:ext>
                </a:extLst>
              </p:cNvPr>
              <p:cNvSpPr/>
              <p:nvPr/>
            </p:nvSpPr>
            <p:spPr bwMode="auto">
              <a:xfrm>
                <a:off x="5473701" y="3941762"/>
                <a:ext cx="65088" cy="55563"/>
              </a:xfrm>
              <a:custGeom>
                <a:avLst/>
                <a:gdLst>
                  <a:gd name="T0" fmla="*/ 0 w 41"/>
                  <a:gd name="T1" fmla="*/ 0 h 35"/>
                  <a:gd name="T2" fmla="*/ 0 w 41"/>
                  <a:gd name="T3" fmla="*/ 31 h 35"/>
                  <a:gd name="T4" fmla="*/ 34 w 41"/>
                  <a:gd name="T5" fmla="*/ 35 h 35"/>
                  <a:gd name="T6" fmla="*/ 41 w 41"/>
                  <a:gd name="T7" fmla="*/ 5 h 35"/>
                  <a:gd name="T8" fmla="*/ 0 w 41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5">
                    <a:moveTo>
                      <a:pt x="0" y="0"/>
                    </a:moveTo>
                    <a:lnTo>
                      <a:pt x="0" y="31"/>
                    </a:lnTo>
                    <a:lnTo>
                      <a:pt x="34" y="35"/>
                    </a:lnTo>
                    <a:lnTo>
                      <a:pt x="4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D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Freeform 159">
                <a:extLst>
                  <a:ext uri="{FF2B5EF4-FFF2-40B4-BE49-F238E27FC236}">
                    <a16:creationId xmlns:a16="http://schemas.microsoft.com/office/drawing/2014/main" id="{41714D1F-6339-4B31-A613-F07471693BB4}"/>
                  </a:ext>
                </a:extLst>
              </p:cNvPr>
              <p:cNvSpPr/>
              <p:nvPr/>
            </p:nvSpPr>
            <p:spPr bwMode="auto">
              <a:xfrm>
                <a:off x="5700713" y="4754562"/>
                <a:ext cx="133350" cy="120650"/>
              </a:xfrm>
              <a:custGeom>
                <a:avLst/>
                <a:gdLst>
                  <a:gd name="T0" fmla="*/ 0 w 84"/>
                  <a:gd name="T1" fmla="*/ 10 h 76"/>
                  <a:gd name="T2" fmla="*/ 17 w 84"/>
                  <a:gd name="T3" fmla="*/ 76 h 76"/>
                  <a:gd name="T4" fmla="*/ 84 w 84"/>
                  <a:gd name="T5" fmla="*/ 67 h 76"/>
                  <a:gd name="T6" fmla="*/ 74 w 84"/>
                  <a:gd name="T7" fmla="*/ 0 h 76"/>
                  <a:gd name="T8" fmla="*/ 0 w 84"/>
                  <a:gd name="T9" fmla="*/ 1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76">
                    <a:moveTo>
                      <a:pt x="0" y="10"/>
                    </a:moveTo>
                    <a:lnTo>
                      <a:pt x="17" y="76"/>
                    </a:lnTo>
                    <a:lnTo>
                      <a:pt x="84" y="67"/>
                    </a:lnTo>
                    <a:lnTo>
                      <a:pt x="74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60">
                <a:extLst>
                  <a:ext uri="{FF2B5EF4-FFF2-40B4-BE49-F238E27FC236}">
                    <a16:creationId xmlns:a16="http://schemas.microsoft.com/office/drawing/2014/main" id="{CDE16E85-6FCF-4C0B-9715-36D9A4A3009B}"/>
                  </a:ext>
                </a:extLst>
              </p:cNvPr>
              <p:cNvSpPr/>
              <p:nvPr/>
            </p:nvSpPr>
            <p:spPr bwMode="auto">
              <a:xfrm>
                <a:off x="5738813" y="4759325"/>
                <a:ext cx="52388" cy="114300"/>
              </a:xfrm>
              <a:custGeom>
                <a:avLst/>
                <a:gdLst>
                  <a:gd name="T0" fmla="*/ 0 w 33"/>
                  <a:gd name="T1" fmla="*/ 3 h 72"/>
                  <a:gd name="T2" fmla="*/ 17 w 33"/>
                  <a:gd name="T3" fmla="*/ 72 h 72"/>
                  <a:gd name="T4" fmla="*/ 33 w 33"/>
                  <a:gd name="T5" fmla="*/ 69 h 72"/>
                  <a:gd name="T6" fmla="*/ 24 w 33"/>
                  <a:gd name="T7" fmla="*/ 0 h 72"/>
                  <a:gd name="T8" fmla="*/ 0 w 33"/>
                  <a:gd name="T9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2">
                    <a:moveTo>
                      <a:pt x="0" y="3"/>
                    </a:moveTo>
                    <a:lnTo>
                      <a:pt x="17" y="72"/>
                    </a:lnTo>
                    <a:lnTo>
                      <a:pt x="33" y="69"/>
                    </a:lnTo>
                    <a:lnTo>
                      <a:pt x="2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Freeform 161">
                <a:extLst>
                  <a:ext uri="{FF2B5EF4-FFF2-40B4-BE49-F238E27FC236}">
                    <a16:creationId xmlns:a16="http://schemas.microsoft.com/office/drawing/2014/main" id="{315E181E-1BD0-478C-8845-C29F20D31834}"/>
                  </a:ext>
                </a:extLst>
              </p:cNvPr>
              <p:cNvSpPr/>
              <p:nvPr/>
            </p:nvSpPr>
            <p:spPr bwMode="auto">
              <a:xfrm>
                <a:off x="5753101" y="4703762"/>
                <a:ext cx="47625" cy="50800"/>
              </a:xfrm>
              <a:custGeom>
                <a:avLst/>
                <a:gdLst>
                  <a:gd name="T0" fmla="*/ 0 w 20"/>
                  <a:gd name="T1" fmla="*/ 18 h 21"/>
                  <a:gd name="T2" fmla="*/ 20 w 20"/>
                  <a:gd name="T3" fmla="*/ 1 h 21"/>
                  <a:gd name="T4" fmla="*/ 13 w 20"/>
                  <a:gd name="T5" fmla="*/ 0 h 21"/>
                  <a:gd name="T6" fmla="*/ 15 w 20"/>
                  <a:gd name="T7" fmla="*/ 10 h 21"/>
                  <a:gd name="T8" fmla="*/ 1 w 20"/>
                  <a:gd name="T9" fmla="*/ 17 h 21"/>
                  <a:gd name="T10" fmla="*/ 0 w 20"/>
                  <a:gd name="T11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1">
                    <a:moveTo>
                      <a:pt x="0" y="18"/>
                    </a:moveTo>
                    <a:cubicBezTo>
                      <a:pt x="0" y="18"/>
                      <a:pt x="18" y="21"/>
                      <a:pt x="2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7" y="6"/>
                      <a:pt x="15" y="10"/>
                    </a:cubicBezTo>
                    <a:cubicBezTo>
                      <a:pt x="10" y="17"/>
                      <a:pt x="1" y="17"/>
                      <a:pt x="1" y="17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Freeform 162">
                <a:extLst>
                  <a:ext uri="{FF2B5EF4-FFF2-40B4-BE49-F238E27FC236}">
                    <a16:creationId xmlns:a16="http://schemas.microsoft.com/office/drawing/2014/main" id="{0D7D17BE-BD5D-432C-8512-17B1E3AA07B0}"/>
                  </a:ext>
                </a:extLst>
              </p:cNvPr>
              <p:cNvSpPr/>
              <p:nvPr/>
            </p:nvSpPr>
            <p:spPr bwMode="auto">
              <a:xfrm>
                <a:off x="5699126" y="4713287"/>
                <a:ext cx="57150" cy="50800"/>
              </a:xfrm>
              <a:custGeom>
                <a:avLst/>
                <a:gdLst>
                  <a:gd name="T0" fmla="*/ 24 w 24"/>
                  <a:gd name="T1" fmla="*/ 14 h 21"/>
                  <a:gd name="T2" fmla="*/ 0 w 24"/>
                  <a:gd name="T3" fmla="*/ 3 h 21"/>
                  <a:gd name="T4" fmla="*/ 6 w 24"/>
                  <a:gd name="T5" fmla="*/ 0 h 21"/>
                  <a:gd name="T6" fmla="*/ 8 w 24"/>
                  <a:gd name="T7" fmla="*/ 10 h 21"/>
                  <a:gd name="T8" fmla="*/ 23 w 24"/>
                  <a:gd name="T9" fmla="*/ 13 h 21"/>
                  <a:gd name="T10" fmla="*/ 24 w 24"/>
                  <a:gd name="T11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1">
                    <a:moveTo>
                      <a:pt x="24" y="14"/>
                    </a:moveTo>
                    <a:cubicBezTo>
                      <a:pt x="24" y="14"/>
                      <a:pt x="7" y="21"/>
                      <a:pt x="0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6"/>
                      <a:pt x="8" y="10"/>
                    </a:cubicBezTo>
                    <a:cubicBezTo>
                      <a:pt x="14" y="15"/>
                      <a:pt x="23" y="13"/>
                      <a:pt x="23" y="13"/>
                    </a:cubicBezTo>
                    <a:lnTo>
                      <a:pt x="24" y="14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Freeform 163">
                <a:extLst>
                  <a:ext uri="{FF2B5EF4-FFF2-40B4-BE49-F238E27FC236}">
                    <a16:creationId xmlns:a16="http://schemas.microsoft.com/office/drawing/2014/main" id="{7E030C26-9BD9-4478-980C-FCEECE6715F0}"/>
                  </a:ext>
                </a:extLst>
              </p:cNvPr>
              <p:cNvSpPr/>
              <p:nvPr/>
            </p:nvSpPr>
            <p:spPr bwMode="auto">
              <a:xfrm>
                <a:off x="5743576" y="4691062"/>
                <a:ext cx="60325" cy="55563"/>
              </a:xfrm>
              <a:custGeom>
                <a:avLst/>
                <a:gdLst>
                  <a:gd name="T0" fmla="*/ 5 w 25"/>
                  <a:gd name="T1" fmla="*/ 23 h 23"/>
                  <a:gd name="T2" fmla="*/ 7 w 25"/>
                  <a:gd name="T3" fmla="*/ 9 h 23"/>
                  <a:gd name="T4" fmla="*/ 24 w 25"/>
                  <a:gd name="T5" fmla="*/ 2 h 23"/>
                  <a:gd name="T6" fmla="*/ 24 w 25"/>
                  <a:gd name="T7" fmla="*/ 7 h 23"/>
                  <a:gd name="T8" fmla="*/ 9 w 25"/>
                  <a:gd name="T9" fmla="*/ 11 h 23"/>
                  <a:gd name="T10" fmla="*/ 6 w 25"/>
                  <a:gd name="T11" fmla="*/ 23 h 23"/>
                  <a:gd name="T12" fmla="*/ 5 w 25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3">
                    <a:moveTo>
                      <a:pt x="5" y="23"/>
                    </a:moveTo>
                    <a:cubicBezTo>
                      <a:pt x="5" y="23"/>
                      <a:pt x="0" y="19"/>
                      <a:pt x="7" y="9"/>
                    </a:cubicBezTo>
                    <a:cubicBezTo>
                      <a:pt x="13" y="0"/>
                      <a:pt x="24" y="2"/>
                      <a:pt x="24" y="2"/>
                    </a:cubicBezTo>
                    <a:cubicBezTo>
                      <a:pt x="24" y="2"/>
                      <a:pt x="25" y="6"/>
                      <a:pt x="24" y="7"/>
                    </a:cubicBezTo>
                    <a:cubicBezTo>
                      <a:pt x="24" y="7"/>
                      <a:pt x="15" y="5"/>
                      <a:pt x="9" y="11"/>
                    </a:cubicBezTo>
                    <a:cubicBezTo>
                      <a:pt x="3" y="18"/>
                      <a:pt x="6" y="23"/>
                      <a:pt x="6" y="23"/>
                    </a:cubicBezTo>
                    <a:lnTo>
                      <a:pt x="5" y="23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Freeform 164">
                <a:extLst>
                  <a:ext uri="{FF2B5EF4-FFF2-40B4-BE49-F238E27FC236}">
                    <a16:creationId xmlns:a16="http://schemas.microsoft.com/office/drawing/2014/main" id="{D664F2C1-012D-42BB-85C3-D43C64963526}"/>
                  </a:ext>
                </a:extLst>
              </p:cNvPr>
              <p:cNvSpPr/>
              <p:nvPr/>
            </p:nvSpPr>
            <p:spPr bwMode="auto">
              <a:xfrm>
                <a:off x="5695951" y="4699000"/>
                <a:ext cx="65088" cy="47625"/>
              </a:xfrm>
              <a:custGeom>
                <a:avLst/>
                <a:gdLst>
                  <a:gd name="T0" fmla="*/ 24 w 27"/>
                  <a:gd name="T1" fmla="*/ 20 h 20"/>
                  <a:gd name="T2" fmla="*/ 19 w 27"/>
                  <a:gd name="T3" fmla="*/ 7 h 20"/>
                  <a:gd name="T4" fmla="*/ 0 w 27"/>
                  <a:gd name="T5" fmla="*/ 5 h 20"/>
                  <a:gd name="T6" fmla="*/ 1 w 27"/>
                  <a:gd name="T7" fmla="*/ 10 h 20"/>
                  <a:gd name="T8" fmla="*/ 17 w 27"/>
                  <a:gd name="T9" fmla="*/ 10 h 20"/>
                  <a:gd name="T10" fmla="*/ 23 w 27"/>
                  <a:gd name="T11" fmla="*/ 20 h 20"/>
                  <a:gd name="T12" fmla="*/ 24 w 27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0">
                    <a:moveTo>
                      <a:pt x="24" y="20"/>
                    </a:moveTo>
                    <a:cubicBezTo>
                      <a:pt x="24" y="20"/>
                      <a:pt x="27" y="15"/>
                      <a:pt x="19" y="7"/>
                    </a:cubicBezTo>
                    <a:cubicBezTo>
                      <a:pt x="10" y="0"/>
                      <a:pt x="0" y="5"/>
                      <a:pt x="0" y="5"/>
                    </a:cubicBezTo>
                    <a:cubicBezTo>
                      <a:pt x="0" y="5"/>
                      <a:pt x="0" y="9"/>
                      <a:pt x="1" y="10"/>
                    </a:cubicBezTo>
                    <a:cubicBezTo>
                      <a:pt x="1" y="10"/>
                      <a:pt x="9" y="5"/>
                      <a:pt x="17" y="10"/>
                    </a:cubicBezTo>
                    <a:cubicBezTo>
                      <a:pt x="24" y="14"/>
                      <a:pt x="23" y="20"/>
                      <a:pt x="23" y="20"/>
                    </a:cubicBezTo>
                    <a:lnTo>
                      <a:pt x="24" y="20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Freeform 165">
                <a:extLst>
                  <a:ext uri="{FF2B5EF4-FFF2-40B4-BE49-F238E27FC236}">
                    <a16:creationId xmlns:a16="http://schemas.microsoft.com/office/drawing/2014/main" id="{93A47F6E-65DE-4237-8B86-5B993EFF94F4}"/>
                  </a:ext>
                </a:extLst>
              </p:cNvPr>
              <p:cNvSpPr/>
              <p:nvPr/>
            </p:nvSpPr>
            <p:spPr bwMode="auto">
              <a:xfrm>
                <a:off x="5691188" y="4727575"/>
                <a:ext cx="133350" cy="52388"/>
              </a:xfrm>
              <a:custGeom>
                <a:avLst/>
                <a:gdLst>
                  <a:gd name="T0" fmla="*/ 0 w 84"/>
                  <a:gd name="T1" fmla="*/ 15 h 33"/>
                  <a:gd name="T2" fmla="*/ 84 w 84"/>
                  <a:gd name="T3" fmla="*/ 0 h 33"/>
                  <a:gd name="T4" fmla="*/ 84 w 84"/>
                  <a:gd name="T5" fmla="*/ 23 h 33"/>
                  <a:gd name="T6" fmla="*/ 5 w 84"/>
                  <a:gd name="T7" fmla="*/ 33 h 33"/>
                  <a:gd name="T8" fmla="*/ 0 w 84"/>
                  <a:gd name="T9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0" y="15"/>
                    </a:moveTo>
                    <a:lnTo>
                      <a:pt x="84" y="0"/>
                    </a:lnTo>
                    <a:lnTo>
                      <a:pt x="84" y="23"/>
                    </a:lnTo>
                    <a:lnTo>
                      <a:pt x="5" y="3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Freeform 166">
                <a:extLst>
                  <a:ext uri="{FF2B5EF4-FFF2-40B4-BE49-F238E27FC236}">
                    <a16:creationId xmlns:a16="http://schemas.microsoft.com/office/drawing/2014/main" id="{E24F418C-29D2-46A5-A212-2B55FA163B43}"/>
                  </a:ext>
                </a:extLst>
              </p:cNvPr>
              <p:cNvSpPr/>
              <p:nvPr/>
            </p:nvSpPr>
            <p:spPr bwMode="auto">
              <a:xfrm>
                <a:off x="5729288" y="4732337"/>
                <a:ext cx="50800" cy="46038"/>
              </a:xfrm>
              <a:custGeom>
                <a:avLst/>
                <a:gdLst>
                  <a:gd name="T0" fmla="*/ 0 w 32"/>
                  <a:gd name="T1" fmla="*/ 6 h 29"/>
                  <a:gd name="T2" fmla="*/ 6 w 32"/>
                  <a:gd name="T3" fmla="*/ 29 h 29"/>
                  <a:gd name="T4" fmla="*/ 32 w 32"/>
                  <a:gd name="T5" fmla="*/ 24 h 29"/>
                  <a:gd name="T6" fmla="*/ 30 w 32"/>
                  <a:gd name="T7" fmla="*/ 0 h 29"/>
                  <a:gd name="T8" fmla="*/ 0 w 32"/>
                  <a:gd name="T9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0" y="6"/>
                    </a:moveTo>
                    <a:lnTo>
                      <a:pt x="6" y="29"/>
                    </a:lnTo>
                    <a:lnTo>
                      <a:pt x="32" y="24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Freeform 167">
                <a:extLst>
                  <a:ext uri="{FF2B5EF4-FFF2-40B4-BE49-F238E27FC236}">
                    <a16:creationId xmlns:a16="http://schemas.microsoft.com/office/drawing/2014/main" id="{5F1CDC62-97CE-4043-B027-29D3114F812E}"/>
                  </a:ext>
                </a:extLst>
              </p:cNvPr>
              <p:cNvSpPr/>
              <p:nvPr/>
            </p:nvSpPr>
            <p:spPr bwMode="auto">
              <a:xfrm>
                <a:off x="5476876" y="4627562"/>
                <a:ext cx="276225" cy="277813"/>
              </a:xfrm>
              <a:custGeom>
                <a:avLst/>
                <a:gdLst>
                  <a:gd name="T0" fmla="*/ 0 w 174"/>
                  <a:gd name="T1" fmla="*/ 22 h 175"/>
                  <a:gd name="T2" fmla="*/ 41 w 174"/>
                  <a:gd name="T3" fmla="*/ 175 h 175"/>
                  <a:gd name="T4" fmla="*/ 174 w 174"/>
                  <a:gd name="T5" fmla="*/ 156 h 175"/>
                  <a:gd name="T6" fmla="*/ 167 w 174"/>
                  <a:gd name="T7" fmla="*/ 0 h 175"/>
                  <a:gd name="T8" fmla="*/ 0 w 174"/>
                  <a:gd name="T9" fmla="*/ 22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5">
                    <a:moveTo>
                      <a:pt x="0" y="22"/>
                    </a:moveTo>
                    <a:lnTo>
                      <a:pt x="41" y="175"/>
                    </a:lnTo>
                    <a:lnTo>
                      <a:pt x="174" y="156"/>
                    </a:lnTo>
                    <a:lnTo>
                      <a:pt x="16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Freeform 168">
                <a:extLst>
                  <a:ext uri="{FF2B5EF4-FFF2-40B4-BE49-F238E27FC236}">
                    <a16:creationId xmlns:a16="http://schemas.microsoft.com/office/drawing/2014/main" id="{E5065FE8-8C19-45E6-AA74-D4A2F3A57EC4}"/>
                  </a:ext>
                </a:extLst>
              </p:cNvPr>
              <p:cNvSpPr/>
              <p:nvPr/>
            </p:nvSpPr>
            <p:spPr bwMode="auto">
              <a:xfrm>
                <a:off x="5576888" y="4641850"/>
                <a:ext cx="90488" cy="250825"/>
              </a:xfrm>
              <a:custGeom>
                <a:avLst/>
                <a:gdLst>
                  <a:gd name="T0" fmla="*/ 0 w 57"/>
                  <a:gd name="T1" fmla="*/ 3 h 158"/>
                  <a:gd name="T2" fmla="*/ 33 w 57"/>
                  <a:gd name="T3" fmla="*/ 158 h 158"/>
                  <a:gd name="T4" fmla="*/ 57 w 57"/>
                  <a:gd name="T5" fmla="*/ 155 h 158"/>
                  <a:gd name="T6" fmla="*/ 44 w 57"/>
                  <a:gd name="T7" fmla="*/ 0 h 158"/>
                  <a:gd name="T8" fmla="*/ 0 w 57"/>
                  <a:gd name="T9" fmla="*/ 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58">
                    <a:moveTo>
                      <a:pt x="0" y="3"/>
                    </a:moveTo>
                    <a:lnTo>
                      <a:pt x="33" y="158"/>
                    </a:lnTo>
                    <a:lnTo>
                      <a:pt x="57" y="155"/>
                    </a:lnTo>
                    <a:lnTo>
                      <a:pt x="4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Freeform 169">
                <a:extLst>
                  <a:ext uri="{FF2B5EF4-FFF2-40B4-BE49-F238E27FC236}">
                    <a16:creationId xmlns:a16="http://schemas.microsoft.com/office/drawing/2014/main" id="{45FC146D-ECA1-4010-BF2E-67F24110E35D}"/>
                  </a:ext>
                </a:extLst>
              </p:cNvPr>
              <p:cNvSpPr/>
              <p:nvPr/>
            </p:nvSpPr>
            <p:spPr bwMode="auto">
              <a:xfrm>
                <a:off x="5595938" y="4516437"/>
                <a:ext cx="100013" cy="103188"/>
              </a:xfrm>
              <a:custGeom>
                <a:avLst/>
                <a:gdLst>
                  <a:gd name="T0" fmla="*/ 0 w 42"/>
                  <a:gd name="T1" fmla="*/ 38 h 43"/>
                  <a:gd name="T2" fmla="*/ 42 w 42"/>
                  <a:gd name="T3" fmla="*/ 2 h 43"/>
                  <a:gd name="T4" fmla="*/ 28 w 42"/>
                  <a:gd name="T5" fmla="*/ 0 h 43"/>
                  <a:gd name="T6" fmla="*/ 30 w 42"/>
                  <a:gd name="T7" fmla="*/ 21 h 43"/>
                  <a:gd name="T8" fmla="*/ 2 w 42"/>
                  <a:gd name="T9" fmla="*/ 35 h 43"/>
                  <a:gd name="T10" fmla="*/ 0 w 42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3">
                    <a:moveTo>
                      <a:pt x="0" y="38"/>
                    </a:moveTo>
                    <a:cubicBezTo>
                      <a:pt x="0" y="38"/>
                      <a:pt x="37" y="43"/>
                      <a:pt x="42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35" y="12"/>
                      <a:pt x="30" y="21"/>
                    </a:cubicBezTo>
                    <a:cubicBezTo>
                      <a:pt x="21" y="35"/>
                      <a:pt x="2" y="35"/>
                      <a:pt x="2" y="3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Freeform 170">
                <a:extLst>
                  <a:ext uri="{FF2B5EF4-FFF2-40B4-BE49-F238E27FC236}">
                    <a16:creationId xmlns:a16="http://schemas.microsoft.com/office/drawing/2014/main" id="{2D7B47CE-DA8A-4BA3-84D2-75307BB7235F}"/>
                  </a:ext>
                </a:extLst>
              </p:cNvPr>
              <p:cNvSpPr/>
              <p:nvPr/>
            </p:nvSpPr>
            <p:spPr bwMode="auto">
              <a:xfrm>
                <a:off x="5486401" y="4538662"/>
                <a:ext cx="117475" cy="103188"/>
              </a:xfrm>
              <a:custGeom>
                <a:avLst/>
                <a:gdLst>
                  <a:gd name="T0" fmla="*/ 49 w 49"/>
                  <a:gd name="T1" fmla="*/ 28 h 43"/>
                  <a:gd name="T2" fmla="*/ 0 w 49"/>
                  <a:gd name="T3" fmla="*/ 5 h 43"/>
                  <a:gd name="T4" fmla="*/ 12 w 49"/>
                  <a:gd name="T5" fmla="*/ 0 h 43"/>
                  <a:gd name="T6" fmla="*/ 16 w 49"/>
                  <a:gd name="T7" fmla="*/ 20 h 43"/>
                  <a:gd name="T8" fmla="*/ 47 w 49"/>
                  <a:gd name="T9" fmla="*/ 26 h 43"/>
                  <a:gd name="T10" fmla="*/ 49 w 49"/>
                  <a:gd name="T11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3">
                    <a:moveTo>
                      <a:pt x="49" y="28"/>
                    </a:moveTo>
                    <a:cubicBezTo>
                      <a:pt x="49" y="28"/>
                      <a:pt x="15" y="43"/>
                      <a:pt x="0" y="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8" y="13"/>
                      <a:pt x="16" y="20"/>
                    </a:cubicBezTo>
                    <a:cubicBezTo>
                      <a:pt x="28" y="31"/>
                      <a:pt x="47" y="26"/>
                      <a:pt x="47" y="26"/>
                    </a:cubicBezTo>
                    <a:lnTo>
                      <a:pt x="49" y="28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Freeform 171">
                <a:extLst>
                  <a:ext uri="{FF2B5EF4-FFF2-40B4-BE49-F238E27FC236}">
                    <a16:creationId xmlns:a16="http://schemas.microsoft.com/office/drawing/2014/main" id="{6A42396F-276E-4AF4-ADD2-2837DE5205D6}"/>
                  </a:ext>
                </a:extLst>
              </p:cNvPr>
              <p:cNvSpPr/>
              <p:nvPr/>
            </p:nvSpPr>
            <p:spPr bwMode="auto">
              <a:xfrm>
                <a:off x="5581651" y="4500562"/>
                <a:ext cx="117475" cy="107950"/>
              </a:xfrm>
              <a:custGeom>
                <a:avLst/>
                <a:gdLst>
                  <a:gd name="T0" fmla="*/ 8 w 49"/>
                  <a:gd name="T1" fmla="*/ 45 h 45"/>
                  <a:gd name="T2" fmla="*/ 12 w 49"/>
                  <a:gd name="T3" fmla="*/ 17 h 45"/>
                  <a:gd name="T4" fmla="*/ 47 w 49"/>
                  <a:gd name="T5" fmla="*/ 3 h 45"/>
                  <a:gd name="T6" fmla="*/ 47 w 49"/>
                  <a:gd name="T7" fmla="*/ 12 h 45"/>
                  <a:gd name="T8" fmla="*/ 17 w 49"/>
                  <a:gd name="T9" fmla="*/ 21 h 45"/>
                  <a:gd name="T10" fmla="*/ 10 w 49"/>
                  <a:gd name="T11" fmla="*/ 45 h 45"/>
                  <a:gd name="T12" fmla="*/ 8 w 49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45">
                    <a:moveTo>
                      <a:pt x="8" y="45"/>
                    </a:moveTo>
                    <a:cubicBezTo>
                      <a:pt x="8" y="45"/>
                      <a:pt x="0" y="36"/>
                      <a:pt x="12" y="17"/>
                    </a:cubicBezTo>
                    <a:cubicBezTo>
                      <a:pt x="22" y="0"/>
                      <a:pt x="47" y="3"/>
                      <a:pt x="47" y="3"/>
                    </a:cubicBezTo>
                    <a:cubicBezTo>
                      <a:pt x="47" y="3"/>
                      <a:pt x="49" y="10"/>
                      <a:pt x="47" y="12"/>
                    </a:cubicBezTo>
                    <a:cubicBezTo>
                      <a:pt x="47" y="12"/>
                      <a:pt x="29" y="8"/>
                      <a:pt x="17" y="21"/>
                    </a:cubicBezTo>
                    <a:cubicBezTo>
                      <a:pt x="5" y="34"/>
                      <a:pt x="10" y="45"/>
                      <a:pt x="10" y="45"/>
                    </a:cubicBezTo>
                    <a:lnTo>
                      <a:pt x="8" y="45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Freeform 172">
                <a:extLst>
                  <a:ext uri="{FF2B5EF4-FFF2-40B4-BE49-F238E27FC236}">
                    <a16:creationId xmlns:a16="http://schemas.microsoft.com/office/drawing/2014/main" id="{C2F88D80-20F0-418B-8237-3FF65F058FBC}"/>
                  </a:ext>
                </a:extLst>
              </p:cNvPr>
              <p:cNvSpPr/>
              <p:nvPr/>
            </p:nvSpPr>
            <p:spPr bwMode="auto">
              <a:xfrm>
                <a:off x="5481638" y="4510087"/>
                <a:ext cx="133350" cy="98425"/>
              </a:xfrm>
              <a:custGeom>
                <a:avLst/>
                <a:gdLst>
                  <a:gd name="T0" fmla="*/ 49 w 56"/>
                  <a:gd name="T1" fmla="*/ 41 h 41"/>
                  <a:gd name="T2" fmla="*/ 38 w 56"/>
                  <a:gd name="T3" fmla="*/ 15 h 41"/>
                  <a:gd name="T4" fmla="*/ 0 w 56"/>
                  <a:gd name="T5" fmla="*/ 11 h 41"/>
                  <a:gd name="T6" fmla="*/ 3 w 56"/>
                  <a:gd name="T7" fmla="*/ 20 h 41"/>
                  <a:gd name="T8" fmla="*/ 34 w 56"/>
                  <a:gd name="T9" fmla="*/ 20 h 41"/>
                  <a:gd name="T10" fmla="*/ 47 w 56"/>
                  <a:gd name="T11" fmla="*/ 41 h 41"/>
                  <a:gd name="T12" fmla="*/ 49 w 56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41">
                    <a:moveTo>
                      <a:pt x="49" y="41"/>
                    </a:moveTo>
                    <a:cubicBezTo>
                      <a:pt x="49" y="41"/>
                      <a:pt x="56" y="29"/>
                      <a:pt x="38" y="15"/>
                    </a:cubicBezTo>
                    <a:cubicBezTo>
                      <a:pt x="21" y="0"/>
                      <a:pt x="0" y="11"/>
                      <a:pt x="0" y="11"/>
                    </a:cubicBezTo>
                    <a:cubicBezTo>
                      <a:pt x="0" y="11"/>
                      <a:pt x="1" y="19"/>
                      <a:pt x="3" y="20"/>
                    </a:cubicBezTo>
                    <a:cubicBezTo>
                      <a:pt x="3" y="20"/>
                      <a:pt x="19" y="11"/>
                      <a:pt x="34" y="20"/>
                    </a:cubicBezTo>
                    <a:cubicBezTo>
                      <a:pt x="49" y="29"/>
                      <a:pt x="47" y="41"/>
                      <a:pt x="47" y="41"/>
                    </a:cubicBez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Freeform 173">
                <a:extLst>
                  <a:ext uri="{FF2B5EF4-FFF2-40B4-BE49-F238E27FC236}">
                    <a16:creationId xmlns:a16="http://schemas.microsoft.com/office/drawing/2014/main" id="{DD4087AC-FFAE-472E-AD38-73FB69FD625E}"/>
                  </a:ext>
                </a:extLst>
              </p:cNvPr>
              <p:cNvSpPr/>
              <p:nvPr/>
            </p:nvSpPr>
            <p:spPr bwMode="auto">
              <a:xfrm>
                <a:off x="5453063" y="4573587"/>
                <a:ext cx="295275" cy="111125"/>
              </a:xfrm>
              <a:custGeom>
                <a:avLst/>
                <a:gdLst>
                  <a:gd name="T0" fmla="*/ 0 w 186"/>
                  <a:gd name="T1" fmla="*/ 35 h 70"/>
                  <a:gd name="T2" fmla="*/ 185 w 186"/>
                  <a:gd name="T3" fmla="*/ 0 h 70"/>
                  <a:gd name="T4" fmla="*/ 186 w 186"/>
                  <a:gd name="T5" fmla="*/ 44 h 70"/>
                  <a:gd name="T6" fmla="*/ 10 w 186"/>
                  <a:gd name="T7" fmla="*/ 70 h 70"/>
                  <a:gd name="T8" fmla="*/ 0 w 186"/>
                  <a:gd name="T9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70">
                    <a:moveTo>
                      <a:pt x="0" y="35"/>
                    </a:moveTo>
                    <a:lnTo>
                      <a:pt x="185" y="0"/>
                    </a:lnTo>
                    <a:lnTo>
                      <a:pt x="186" y="44"/>
                    </a:lnTo>
                    <a:lnTo>
                      <a:pt x="10" y="7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Freeform 174">
                <a:extLst>
                  <a:ext uri="{FF2B5EF4-FFF2-40B4-BE49-F238E27FC236}">
                    <a16:creationId xmlns:a16="http://schemas.microsoft.com/office/drawing/2014/main" id="{B5A0BC75-31CE-4726-A3AB-F20929DD6445}"/>
                  </a:ext>
                </a:extLst>
              </p:cNvPr>
              <p:cNvSpPr/>
              <p:nvPr/>
            </p:nvSpPr>
            <p:spPr bwMode="auto">
              <a:xfrm>
                <a:off x="5553076" y="4591050"/>
                <a:ext cx="95250" cy="80963"/>
              </a:xfrm>
              <a:custGeom>
                <a:avLst/>
                <a:gdLst>
                  <a:gd name="T0" fmla="*/ 0 w 60"/>
                  <a:gd name="T1" fmla="*/ 11 h 51"/>
                  <a:gd name="T2" fmla="*/ 12 w 60"/>
                  <a:gd name="T3" fmla="*/ 51 h 51"/>
                  <a:gd name="T4" fmla="*/ 60 w 60"/>
                  <a:gd name="T5" fmla="*/ 45 h 51"/>
                  <a:gd name="T6" fmla="*/ 56 w 60"/>
                  <a:gd name="T7" fmla="*/ 0 h 51"/>
                  <a:gd name="T8" fmla="*/ 0 w 60"/>
                  <a:gd name="T9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1">
                    <a:moveTo>
                      <a:pt x="0" y="11"/>
                    </a:moveTo>
                    <a:lnTo>
                      <a:pt x="12" y="51"/>
                    </a:lnTo>
                    <a:lnTo>
                      <a:pt x="60" y="45"/>
                    </a:lnTo>
                    <a:lnTo>
                      <a:pt x="56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Freeform 175">
                <a:extLst>
                  <a:ext uri="{FF2B5EF4-FFF2-40B4-BE49-F238E27FC236}">
                    <a16:creationId xmlns:a16="http://schemas.microsoft.com/office/drawing/2014/main" id="{887137B7-B805-4CBD-8C6F-41875F167D97}"/>
                  </a:ext>
                </a:extLst>
              </p:cNvPr>
              <p:cNvSpPr/>
              <p:nvPr/>
            </p:nvSpPr>
            <p:spPr bwMode="auto">
              <a:xfrm>
                <a:off x="5221288" y="4662487"/>
                <a:ext cx="276225" cy="277813"/>
              </a:xfrm>
              <a:custGeom>
                <a:avLst/>
                <a:gdLst>
                  <a:gd name="T0" fmla="*/ 0 w 174"/>
                  <a:gd name="T1" fmla="*/ 23 h 175"/>
                  <a:gd name="T2" fmla="*/ 41 w 174"/>
                  <a:gd name="T3" fmla="*/ 175 h 175"/>
                  <a:gd name="T4" fmla="*/ 174 w 174"/>
                  <a:gd name="T5" fmla="*/ 157 h 175"/>
                  <a:gd name="T6" fmla="*/ 167 w 174"/>
                  <a:gd name="T7" fmla="*/ 0 h 175"/>
                  <a:gd name="T8" fmla="*/ 0 w 174"/>
                  <a:gd name="T9" fmla="*/ 2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5">
                    <a:moveTo>
                      <a:pt x="0" y="23"/>
                    </a:moveTo>
                    <a:lnTo>
                      <a:pt x="41" y="175"/>
                    </a:lnTo>
                    <a:lnTo>
                      <a:pt x="174" y="157"/>
                    </a:lnTo>
                    <a:lnTo>
                      <a:pt x="167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Freeform 176">
                <a:extLst>
                  <a:ext uri="{FF2B5EF4-FFF2-40B4-BE49-F238E27FC236}">
                    <a16:creationId xmlns:a16="http://schemas.microsoft.com/office/drawing/2014/main" id="{F56857DE-505A-4F8E-915A-26062E25FB7E}"/>
                  </a:ext>
                </a:extLst>
              </p:cNvPr>
              <p:cNvSpPr/>
              <p:nvPr/>
            </p:nvSpPr>
            <p:spPr bwMode="auto">
              <a:xfrm>
                <a:off x="5321301" y="4676775"/>
                <a:ext cx="90488" cy="252413"/>
              </a:xfrm>
              <a:custGeom>
                <a:avLst/>
                <a:gdLst>
                  <a:gd name="T0" fmla="*/ 0 w 57"/>
                  <a:gd name="T1" fmla="*/ 3 h 159"/>
                  <a:gd name="T2" fmla="*/ 33 w 57"/>
                  <a:gd name="T3" fmla="*/ 159 h 159"/>
                  <a:gd name="T4" fmla="*/ 57 w 57"/>
                  <a:gd name="T5" fmla="*/ 156 h 159"/>
                  <a:gd name="T6" fmla="*/ 44 w 57"/>
                  <a:gd name="T7" fmla="*/ 0 h 159"/>
                  <a:gd name="T8" fmla="*/ 0 w 57"/>
                  <a:gd name="T9" fmla="*/ 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59">
                    <a:moveTo>
                      <a:pt x="0" y="3"/>
                    </a:moveTo>
                    <a:lnTo>
                      <a:pt x="33" y="159"/>
                    </a:lnTo>
                    <a:lnTo>
                      <a:pt x="57" y="156"/>
                    </a:lnTo>
                    <a:lnTo>
                      <a:pt x="4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Freeform 177">
                <a:extLst>
                  <a:ext uri="{FF2B5EF4-FFF2-40B4-BE49-F238E27FC236}">
                    <a16:creationId xmlns:a16="http://schemas.microsoft.com/office/drawing/2014/main" id="{CACFF3DD-5933-4BCF-A137-3E4957A17D6D}"/>
                  </a:ext>
                </a:extLst>
              </p:cNvPr>
              <p:cNvSpPr/>
              <p:nvPr/>
            </p:nvSpPr>
            <p:spPr bwMode="auto">
              <a:xfrm>
                <a:off x="5340351" y="4552950"/>
                <a:ext cx="100013" cy="103188"/>
              </a:xfrm>
              <a:custGeom>
                <a:avLst/>
                <a:gdLst>
                  <a:gd name="T0" fmla="*/ 0 w 42"/>
                  <a:gd name="T1" fmla="*/ 38 h 43"/>
                  <a:gd name="T2" fmla="*/ 42 w 42"/>
                  <a:gd name="T3" fmla="*/ 2 h 43"/>
                  <a:gd name="T4" fmla="*/ 28 w 42"/>
                  <a:gd name="T5" fmla="*/ 0 h 43"/>
                  <a:gd name="T6" fmla="*/ 30 w 42"/>
                  <a:gd name="T7" fmla="*/ 21 h 43"/>
                  <a:gd name="T8" fmla="*/ 2 w 42"/>
                  <a:gd name="T9" fmla="*/ 35 h 43"/>
                  <a:gd name="T10" fmla="*/ 0 w 42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3">
                    <a:moveTo>
                      <a:pt x="0" y="38"/>
                    </a:moveTo>
                    <a:cubicBezTo>
                      <a:pt x="0" y="38"/>
                      <a:pt x="38" y="43"/>
                      <a:pt x="42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35" y="12"/>
                      <a:pt x="30" y="21"/>
                    </a:cubicBezTo>
                    <a:cubicBezTo>
                      <a:pt x="21" y="35"/>
                      <a:pt x="2" y="35"/>
                      <a:pt x="2" y="3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Freeform 178">
                <a:extLst>
                  <a:ext uri="{FF2B5EF4-FFF2-40B4-BE49-F238E27FC236}">
                    <a16:creationId xmlns:a16="http://schemas.microsoft.com/office/drawing/2014/main" id="{AFA7D6E2-0415-4B53-A75B-5637B213C573}"/>
                  </a:ext>
                </a:extLst>
              </p:cNvPr>
              <p:cNvSpPr/>
              <p:nvPr/>
            </p:nvSpPr>
            <p:spPr bwMode="auto">
              <a:xfrm>
                <a:off x="5230813" y="4573587"/>
                <a:ext cx="119063" cy="103188"/>
              </a:xfrm>
              <a:custGeom>
                <a:avLst/>
                <a:gdLst>
                  <a:gd name="T0" fmla="*/ 50 w 50"/>
                  <a:gd name="T1" fmla="*/ 28 h 43"/>
                  <a:gd name="T2" fmla="*/ 0 w 50"/>
                  <a:gd name="T3" fmla="*/ 5 h 43"/>
                  <a:gd name="T4" fmla="*/ 13 w 50"/>
                  <a:gd name="T5" fmla="*/ 0 h 43"/>
                  <a:gd name="T6" fmla="*/ 16 w 50"/>
                  <a:gd name="T7" fmla="*/ 20 h 43"/>
                  <a:gd name="T8" fmla="*/ 47 w 50"/>
                  <a:gd name="T9" fmla="*/ 26 h 43"/>
                  <a:gd name="T10" fmla="*/ 50 w 50"/>
                  <a:gd name="T11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3">
                    <a:moveTo>
                      <a:pt x="50" y="28"/>
                    </a:moveTo>
                    <a:cubicBezTo>
                      <a:pt x="50" y="28"/>
                      <a:pt x="15" y="43"/>
                      <a:pt x="0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9" y="13"/>
                      <a:pt x="16" y="20"/>
                    </a:cubicBezTo>
                    <a:cubicBezTo>
                      <a:pt x="28" y="31"/>
                      <a:pt x="47" y="26"/>
                      <a:pt x="47" y="26"/>
                    </a:cubicBez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Freeform 179">
                <a:extLst>
                  <a:ext uri="{FF2B5EF4-FFF2-40B4-BE49-F238E27FC236}">
                    <a16:creationId xmlns:a16="http://schemas.microsoft.com/office/drawing/2014/main" id="{188EFD1C-15AB-446F-9FA7-8A288F7B56CA}"/>
                  </a:ext>
                </a:extLst>
              </p:cNvPr>
              <p:cNvSpPr/>
              <p:nvPr/>
            </p:nvSpPr>
            <p:spPr bwMode="auto">
              <a:xfrm>
                <a:off x="5326063" y="4535487"/>
                <a:ext cx="117475" cy="107950"/>
              </a:xfrm>
              <a:custGeom>
                <a:avLst/>
                <a:gdLst>
                  <a:gd name="T0" fmla="*/ 8 w 49"/>
                  <a:gd name="T1" fmla="*/ 45 h 45"/>
                  <a:gd name="T2" fmla="*/ 12 w 49"/>
                  <a:gd name="T3" fmla="*/ 17 h 45"/>
                  <a:gd name="T4" fmla="*/ 47 w 49"/>
                  <a:gd name="T5" fmla="*/ 3 h 45"/>
                  <a:gd name="T6" fmla="*/ 47 w 49"/>
                  <a:gd name="T7" fmla="*/ 12 h 45"/>
                  <a:gd name="T8" fmla="*/ 17 w 49"/>
                  <a:gd name="T9" fmla="*/ 21 h 45"/>
                  <a:gd name="T10" fmla="*/ 10 w 49"/>
                  <a:gd name="T11" fmla="*/ 45 h 45"/>
                  <a:gd name="T12" fmla="*/ 8 w 49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45">
                    <a:moveTo>
                      <a:pt x="8" y="45"/>
                    </a:moveTo>
                    <a:cubicBezTo>
                      <a:pt x="8" y="45"/>
                      <a:pt x="0" y="36"/>
                      <a:pt x="12" y="17"/>
                    </a:cubicBezTo>
                    <a:cubicBezTo>
                      <a:pt x="22" y="0"/>
                      <a:pt x="47" y="3"/>
                      <a:pt x="47" y="3"/>
                    </a:cubicBezTo>
                    <a:cubicBezTo>
                      <a:pt x="47" y="3"/>
                      <a:pt x="49" y="10"/>
                      <a:pt x="47" y="12"/>
                    </a:cubicBezTo>
                    <a:cubicBezTo>
                      <a:pt x="47" y="12"/>
                      <a:pt x="30" y="8"/>
                      <a:pt x="17" y="21"/>
                    </a:cubicBezTo>
                    <a:cubicBezTo>
                      <a:pt x="5" y="34"/>
                      <a:pt x="10" y="45"/>
                      <a:pt x="10" y="45"/>
                    </a:cubicBezTo>
                    <a:lnTo>
                      <a:pt x="8" y="45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Freeform 180">
                <a:extLst>
                  <a:ext uri="{FF2B5EF4-FFF2-40B4-BE49-F238E27FC236}">
                    <a16:creationId xmlns:a16="http://schemas.microsoft.com/office/drawing/2014/main" id="{7080106C-AA68-4E3B-A025-74D4A194B459}"/>
                  </a:ext>
                </a:extLst>
              </p:cNvPr>
              <p:cNvSpPr/>
              <p:nvPr/>
            </p:nvSpPr>
            <p:spPr bwMode="auto">
              <a:xfrm>
                <a:off x="5229226" y="4545012"/>
                <a:ext cx="130175" cy="98425"/>
              </a:xfrm>
              <a:custGeom>
                <a:avLst/>
                <a:gdLst>
                  <a:gd name="T0" fmla="*/ 49 w 55"/>
                  <a:gd name="T1" fmla="*/ 41 h 41"/>
                  <a:gd name="T2" fmla="*/ 37 w 55"/>
                  <a:gd name="T3" fmla="*/ 15 h 41"/>
                  <a:gd name="T4" fmla="*/ 0 w 55"/>
                  <a:gd name="T5" fmla="*/ 11 h 41"/>
                  <a:gd name="T6" fmla="*/ 2 w 55"/>
                  <a:gd name="T7" fmla="*/ 20 h 41"/>
                  <a:gd name="T8" fmla="*/ 33 w 55"/>
                  <a:gd name="T9" fmla="*/ 20 h 41"/>
                  <a:gd name="T10" fmla="*/ 46 w 55"/>
                  <a:gd name="T11" fmla="*/ 41 h 41"/>
                  <a:gd name="T12" fmla="*/ 49 w 55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41">
                    <a:moveTo>
                      <a:pt x="49" y="41"/>
                    </a:moveTo>
                    <a:cubicBezTo>
                      <a:pt x="49" y="41"/>
                      <a:pt x="55" y="29"/>
                      <a:pt x="37" y="15"/>
                    </a:cubicBezTo>
                    <a:cubicBezTo>
                      <a:pt x="20" y="0"/>
                      <a:pt x="0" y="11"/>
                      <a:pt x="0" y="11"/>
                    </a:cubicBezTo>
                    <a:cubicBezTo>
                      <a:pt x="0" y="11"/>
                      <a:pt x="0" y="19"/>
                      <a:pt x="2" y="20"/>
                    </a:cubicBezTo>
                    <a:cubicBezTo>
                      <a:pt x="2" y="20"/>
                      <a:pt x="18" y="11"/>
                      <a:pt x="33" y="20"/>
                    </a:cubicBezTo>
                    <a:cubicBezTo>
                      <a:pt x="48" y="29"/>
                      <a:pt x="46" y="41"/>
                      <a:pt x="46" y="41"/>
                    </a:cubicBez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Freeform 181">
                <a:extLst>
                  <a:ext uri="{FF2B5EF4-FFF2-40B4-BE49-F238E27FC236}">
                    <a16:creationId xmlns:a16="http://schemas.microsoft.com/office/drawing/2014/main" id="{C19B56F4-E0FB-49C6-B5EE-01AFC0D1AA67}"/>
                  </a:ext>
                </a:extLst>
              </p:cNvPr>
              <p:cNvSpPr/>
              <p:nvPr/>
            </p:nvSpPr>
            <p:spPr bwMode="auto">
              <a:xfrm>
                <a:off x="5197476" y="4610100"/>
                <a:ext cx="295275" cy="109538"/>
              </a:xfrm>
              <a:custGeom>
                <a:avLst/>
                <a:gdLst>
                  <a:gd name="T0" fmla="*/ 0 w 186"/>
                  <a:gd name="T1" fmla="*/ 35 h 69"/>
                  <a:gd name="T2" fmla="*/ 186 w 186"/>
                  <a:gd name="T3" fmla="*/ 0 h 69"/>
                  <a:gd name="T4" fmla="*/ 186 w 186"/>
                  <a:gd name="T5" fmla="*/ 44 h 69"/>
                  <a:gd name="T6" fmla="*/ 11 w 186"/>
                  <a:gd name="T7" fmla="*/ 69 h 69"/>
                  <a:gd name="T8" fmla="*/ 0 w 186"/>
                  <a:gd name="T9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69">
                    <a:moveTo>
                      <a:pt x="0" y="35"/>
                    </a:moveTo>
                    <a:lnTo>
                      <a:pt x="186" y="0"/>
                    </a:lnTo>
                    <a:lnTo>
                      <a:pt x="186" y="44"/>
                    </a:lnTo>
                    <a:lnTo>
                      <a:pt x="11" y="69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Freeform 182">
                <a:extLst>
                  <a:ext uri="{FF2B5EF4-FFF2-40B4-BE49-F238E27FC236}">
                    <a16:creationId xmlns:a16="http://schemas.microsoft.com/office/drawing/2014/main" id="{C745A289-AD8A-4261-A722-CD3FE30A7EFB}"/>
                  </a:ext>
                </a:extLst>
              </p:cNvPr>
              <p:cNvSpPr/>
              <p:nvPr/>
            </p:nvSpPr>
            <p:spPr bwMode="auto">
              <a:xfrm>
                <a:off x="5300663" y="4627562"/>
                <a:ext cx="92075" cy="80963"/>
              </a:xfrm>
              <a:custGeom>
                <a:avLst/>
                <a:gdLst>
                  <a:gd name="T0" fmla="*/ 0 w 58"/>
                  <a:gd name="T1" fmla="*/ 10 h 51"/>
                  <a:gd name="T2" fmla="*/ 10 w 58"/>
                  <a:gd name="T3" fmla="*/ 51 h 51"/>
                  <a:gd name="T4" fmla="*/ 58 w 58"/>
                  <a:gd name="T5" fmla="*/ 45 h 51"/>
                  <a:gd name="T6" fmla="*/ 55 w 58"/>
                  <a:gd name="T7" fmla="*/ 0 h 51"/>
                  <a:gd name="T8" fmla="*/ 0 w 58"/>
                  <a:gd name="T9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1">
                    <a:moveTo>
                      <a:pt x="0" y="10"/>
                    </a:moveTo>
                    <a:lnTo>
                      <a:pt x="10" y="51"/>
                    </a:lnTo>
                    <a:lnTo>
                      <a:pt x="58" y="45"/>
                    </a:lnTo>
                    <a:lnTo>
                      <a:pt x="5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Freeform 183">
                <a:extLst>
                  <a:ext uri="{FF2B5EF4-FFF2-40B4-BE49-F238E27FC236}">
                    <a16:creationId xmlns:a16="http://schemas.microsoft.com/office/drawing/2014/main" id="{82C815E9-0C82-4317-AD3A-89536E72DE34}"/>
                  </a:ext>
                </a:extLst>
              </p:cNvPr>
              <p:cNvSpPr/>
              <p:nvPr/>
            </p:nvSpPr>
            <p:spPr bwMode="auto">
              <a:xfrm>
                <a:off x="4837113" y="4646612"/>
                <a:ext cx="284163" cy="336550"/>
              </a:xfrm>
              <a:custGeom>
                <a:avLst/>
                <a:gdLst>
                  <a:gd name="T0" fmla="*/ 0 w 179"/>
                  <a:gd name="T1" fmla="*/ 24 h 212"/>
                  <a:gd name="T2" fmla="*/ 45 w 179"/>
                  <a:gd name="T3" fmla="*/ 212 h 212"/>
                  <a:gd name="T4" fmla="*/ 179 w 179"/>
                  <a:gd name="T5" fmla="*/ 194 h 212"/>
                  <a:gd name="T6" fmla="*/ 167 w 179"/>
                  <a:gd name="T7" fmla="*/ 0 h 212"/>
                  <a:gd name="T8" fmla="*/ 0 w 179"/>
                  <a:gd name="T9" fmla="*/ 2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2">
                    <a:moveTo>
                      <a:pt x="0" y="24"/>
                    </a:moveTo>
                    <a:lnTo>
                      <a:pt x="45" y="212"/>
                    </a:lnTo>
                    <a:lnTo>
                      <a:pt x="179" y="194"/>
                    </a:lnTo>
                    <a:lnTo>
                      <a:pt x="167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Freeform 184">
                <a:extLst>
                  <a:ext uri="{FF2B5EF4-FFF2-40B4-BE49-F238E27FC236}">
                    <a16:creationId xmlns:a16="http://schemas.microsoft.com/office/drawing/2014/main" id="{C542F940-2A15-4E0B-9AE4-8606AF11F168}"/>
                  </a:ext>
                </a:extLst>
              </p:cNvPr>
              <p:cNvSpPr/>
              <p:nvPr/>
            </p:nvSpPr>
            <p:spPr bwMode="auto">
              <a:xfrm>
                <a:off x="4935538" y="4660900"/>
                <a:ext cx="101600" cy="311150"/>
              </a:xfrm>
              <a:custGeom>
                <a:avLst/>
                <a:gdLst>
                  <a:gd name="T0" fmla="*/ 0 w 64"/>
                  <a:gd name="T1" fmla="*/ 3 h 196"/>
                  <a:gd name="T2" fmla="*/ 39 w 64"/>
                  <a:gd name="T3" fmla="*/ 196 h 196"/>
                  <a:gd name="T4" fmla="*/ 64 w 64"/>
                  <a:gd name="T5" fmla="*/ 193 h 196"/>
                  <a:gd name="T6" fmla="*/ 45 w 64"/>
                  <a:gd name="T7" fmla="*/ 0 h 196"/>
                  <a:gd name="T8" fmla="*/ 0 w 64"/>
                  <a:gd name="T9" fmla="*/ 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96">
                    <a:moveTo>
                      <a:pt x="0" y="3"/>
                    </a:moveTo>
                    <a:lnTo>
                      <a:pt x="39" y="196"/>
                    </a:lnTo>
                    <a:lnTo>
                      <a:pt x="64" y="193"/>
                    </a:lnTo>
                    <a:lnTo>
                      <a:pt x="4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Freeform 185">
                <a:extLst>
                  <a:ext uri="{FF2B5EF4-FFF2-40B4-BE49-F238E27FC236}">
                    <a16:creationId xmlns:a16="http://schemas.microsoft.com/office/drawing/2014/main" id="{9B164112-644D-4F1D-B59A-06C854788E70}"/>
                  </a:ext>
                </a:extLst>
              </p:cNvPr>
              <p:cNvSpPr/>
              <p:nvPr/>
            </p:nvSpPr>
            <p:spPr bwMode="auto">
              <a:xfrm>
                <a:off x="4956176" y="4535487"/>
                <a:ext cx="100013" cy="103188"/>
              </a:xfrm>
              <a:custGeom>
                <a:avLst/>
                <a:gdLst>
                  <a:gd name="T0" fmla="*/ 0 w 42"/>
                  <a:gd name="T1" fmla="*/ 38 h 43"/>
                  <a:gd name="T2" fmla="*/ 42 w 42"/>
                  <a:gd name="T3" fmla="*/ 2 h 43"/>
                  <a:gd name="T4" fmla="*/ 28 w 42"/>
                  <a:gd name="T5" fmla="*/ 0 h 43"/>
                  <a:gd name="T6" fmla="*/ 30 w 42"/>
                  <a:gd name="T7" fmla="*/ 21 h 43"/>
                  <a:gd name="T8" fmla="*/ 2 w 42"/>
                  <a:gd name="T9" fmla="*/ 35 h 43"/>
                  <a:gd name="T10" fmla="*/ 0 w 42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3">
                    <a:moveTo>
                      <a:pt x="0" y="38"/>
                    </a:moveTo>
                    <a:cubicBezTo>
                      <a:pt x="0" y="38"/>
                      <a:pt x="37" y="43"/>
                      <a:pt x="42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35" y="12"/>
                      <a:pt x="30" y="21"/>
                    </a:cubicBezTo>
                    <a:cubicBezTo>
                      <a:pt x="21" y="35"/>
                      <a:pt x="2" y="35"/>
                      <a:pt x="2" y="3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Freeform 186">
                <a:extLst>
                  <a:ext uri="{FF2B5EF4-FFF2-40B4-BE49-F238E27FC236}">
                    <a16:creationId xmlns:a16="http://schemas.microsoft.com/office/drawing/2014/main" id="{568E8D52-54C3-42F6-B15E-373B1D89F9FB}"/>
                  </a:ext>
                </a:extLst>
              </p:cNvPr>
              <p:cNvSpPr/>
              <p:nvPr/>
            </p:nvSpPr>
            <p:spPr bwMode="auto">
              <a:xfrm>
                <a:off x="4845051" y="4557712"/>
                <a:ext cx="119063" cy="103188"/>
              </a:xfrm>
              <a:custGeom>
                <a:avLst/>
                <a:gdLst>
                  <a:gd name="T0" fmla="*/ 50 w 50"/>
                  <a:gd name="T1" fmla="*/ 28 h 43"/>
                  <a:gd name="T2" fmla="*/ 0 w 50"/>
                  <a:gd name="T3" fmla="*/ 6 h 43"/>
                  <a:gd name="T4" fmla="*/ 13 w 50"/>
                  <a:gd name="T5" fmla="*/ 0 h 43"/>
                  <a:gd name="T6" fmla="*/ 17 w 50"/>
                  <a:gd name="T7" fmla="*/ 20 h 43"/>
                  <a:gd name="T8" fmla="*/ 48 w 50"/>
                  <a:gd name="T9" fmla="*/ 26 h 43"/>
                  <a:gd name="T10" fmla="*/ 50 w 50"/>
                  <a:gd name="T11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3">
                    <a:moveTo>
                      <a:pt x="50" y="28"/>
                    </a:moveTo>
                    <a:cubicBezTo>
                      <a:pt x="50" y="28"/>
                      <a:pt x="16" y="43"/>
                      <a:pt x="0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9" y="13"/>
                      <a:pt x="17" y="20"/>
                    </a:cubicBezTo>
                    <a:cubicBezTo>
                      <a:pt x="29" y="31"/>
                      <a:pt x="48" y="26"/>
                      <a:pt x="48" y="26"/>
                    </a:cubicBez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Freeform 187">
                <a:extLst>
                  <a:ext uri="{FF2B5EF4-FFF2-40B4-BE49-F238E27FC236}">
                    <a16:creationId xmlns:a16="http://schemas.microsoft.com/office/drawing/2014/main" id="{EF71591A-10EC-4C55-BB2A-67AF9D5031DE}"/>
                  </a:ext>
                </a:extLst>
              </p:cNvPr>
              <p:cNvSpPr/>
              <p:nvPr/>
            </p:nvSpPr>
            <p:spPr bwMode="auto">
              <a:xfrm>
                <a:off x="4940301" y="4519612"/>
                <a:ext cx="119063" cy="107950"/>
              </a:xfrm>
              <a:custGeom>
                <a:avLst/>
                <a:gdLst>
                  <a:gd name="T0" fmla="*/ 9 w 50"/>
                  <a:gd name="T1" fmla="*/ 45 h 45"/>
                  <a:gd name="T2" fmla="*/ 13 w 50"/>
                  <a:gd name="T3" fmla="*/ 17 h 45"/>
                  <a:gd name="T4" fmla="*/ 48 w 50"/>
                  <a:gd name="T5" fmla="*/ 3 h 45"/>
                  <a:gd name="T6" fmla="*/ 48 w 50"/>
                  <a:gd name="T7" fmla="*/ 12 h 45"/>
                  <a:gd name="T8" fmla="*/ 18 w 50"/>
                  <a:gd name="T9" fmla="*/ 21 h 45"/>
                  <a:gd name="T10" fmla="*/ 11 w 50"/>
                  <a:gd name="T11" fmla="*/ 45 h 45"/>
                  <a:gd name="T12" fmla="*/ 9 w 50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5">
                    <a:moveTo>
                      <a:pt x="9" y="45"/>
                    </a:moveTo>
                    <a:cubicBezTo>
                      <a:pt x="9" y="45"/>
                      <a:pt x="0" y="36"/>
                      <a:pt x="13" y="17"/>
                    </a:cubicBezTo>
                    <a:cubicBezTo>
                      <a:pt x="23" y="0"/>
                      <a:pt x="48" y="3"/>
                      <a:pt x="48" y="3"/>
                    </a:cubicBezTo>
                    <a:cubicBezTo>
                      <a:pt x="48" y="3"/>
                      <a:pt x="50" y="11"/>
                      <a:pt x="48" y="12"/>
                    </a:cubicBezTo>
                    <a:cubicBezTo>
                      <a:pt x="48" y="12"/>
                      <a:pt x="30" y="8"/>
                      <a:pt x="18" y="21"/>
                    </a:cubicBezTo>
                    <a:cubicBezTo>
                      <a:pt x="6" y="34"/>
                      <a:pt x="11" y="45"/>
                      <a:pt x="11" y="45"/>
                    </a:cubicBezTo>
                    <a:lnTo>
                      <a:pt x="9" y="45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Freeform 188">
                <a:extLst>
                  <a:ext uri="{FF2B5EF4-FFF2-40B4-BE49-F238E27FC236}">
                    <a16:creationId xmlns:a16="http://schemas.microsoft.com/office/drawing/2014/main" id="{F8D515E9-2376-4DA5-B5E4-D3FD9F0F8DC5}"/>
                  </a:ext>
                </a:extLst>
              </p:cNvPr>
              <p:cNvSpPr/>
              <p:nvPr/>
            </p:nvSpPr>
            <p:spPr bwMode="auto">
              <a:xfrm>
                <a:off x="4841876" y="4529137"/>
                <a:ext cx="131763" cy="98425"/>
              </a:xfrm>
              <a:custGeom>
                <a:avLst/>
                <a:gdLst>
                  <a:gd name="T0" fmla="*/ 49 w 55"/>
                  <a:gd name="T1" fmla="*/ 41 h 41"/>
                  <a:gd name="T2" fmla="*/ 38 w 55"/>
                  <a:gd name="T3" fmla="*/ 15 h 41"/>
                  <a:gd name="T4" fmla="*/ 0 w 55"/>
                  <a:gd name="T5" fmla="*/ 11 h 41"/>
                  <a:gd name="T6" fmla="*/ 3 w 55"/>
                  <a:gd name="T7" fmla="*/ 20 h 41"/>
                  <a:gd name="T8" fmla="*/ 34 w 55"/>
                  <a:gd name="T9" fmla="*/ 20 h 41"/>
                  <a:gd name="T10" fmla="*/ 47 w 55"/>
                  <a:gd name="T11" fmla="*/ 41 h 41"/>
                  <a:gd name="T12" fmla="*/ 49 w 55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41">
                    <a:moveTo>
                      <a:pt x="49" y="41"/>
                    </a:moveTo>
                    <a:cubicBezTo>
                      <a:pt x="49" y="41"/>
                      <a:pt x="55" y="29"/>
                      <a:pt x="38" y="15"/>
                    </a:cubicBezTo>
                    <a:cubicBezTo>
                      <a:pt x="21" y="0"/>
                      <a:pt x="0" y="11"/>
                      <a:pt x="0" y="11"/>
                    </a:cubicBezTo>
                    <a:cubicBezTo>
                      <a:pt x="0" y="11"/>
                      <a:pt x="1" y="19"/>
                      <a:pt x="3" y="20"/>
                    </a:cubicBezTo>
                    <a:cubicBezTo>
                      <a:pt x="3" y="20"/>
                      <a:pt x="19" y="11"/>
                      <a:pt x="34" y="20"/>
                    </a:cubicBezTo>
                    <a:cubicBezTo>
                      <a:pt x="49" y="29"/>
                      <a:pt x="47" y="41"/>
                      <a:pt x="47" y="41"/>
                    </a:cubicBez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Freeform 189">
                <a:extLst>
                  <a:ext uri="{FF2B5EF4-FFF2-40B4-BE49-F238E27FC236}">
                    <a16:creationId xmlns:a16="http://schemas.microsoft.com/office/drawing/2014/main" id="{314A957D-C89A-4CD8-BD30-8C387188CE45}"/>
                  </a:ext>
                </a:extLst>
              </p:cNvPr>
              <p:cNvSpPr/>
              <p:nvPr/>
            </p:nvSpPr>
            <p:spPr bwMode="auto">
              <a:xfrm>
                <a:off x="4813301" y="4594225"/>
                <a:ext cx="295275" cy="109538"/>
              </a:xfrm>
              <a:custGeom>
                <a:avLst/>
                <a:gdLst>
                  <a:gd name="T0" fmla="*/ 0 w 186"/>
                  <a:gd name="T1" fmla="*/ 34 h 69"/>
                  <a:gd name="T2" fmla="*/ 185 w 186"/>
                  <a:gd name="T3" fmla="*/ 0 h 69"/>
                  <a:gd name="T4" fmla="*/ 186 w 186"/>
                  <a:gd name="T5" fmla="*/ 43 h 69"/>
                  <a:gd name="T6" fmla="*/ 11 w 186"/>
                  <a:gd name="T7" fmla="*/ 69 h 69"/>
                  <a:gd name="T8" fmla="*/ 0 w 186"/>
                  <a:gd name="T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69">
                    <a:moveTo>
                      <a:pt x="0" y="34"/>
                    </a:moveTo>
                    <a:lnTo>
                      <a:pt x="185" y="0"/>
                    </a:lnTo>
                    <a:lnTo>
                      <a:pt x="186" y="43"/>
                    </a:lnTo>
                    <a:lnTo>
                      <a:pt x="11" y="6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Freeform 190">
                <a:extLst>
                  <a:ext uri="{FF2B5EF4-FFF2-40B4-BE49-F238E27FC236}">
                    <a16:creationId xmlns:a16="http://schemas.microsoft.com/office/drawing/2014/main" id="{DD850CFF-722B-4CFD-A5C8-AA44BDA43E63}"/>
                  </a:ext>
                </a:extLst>
              </p:cNvPr>
              <p:cNvSpPr/>
              <p:nvPr/>
            </p:nvSpPr>
            <p:spPr bwMode="auto">
              <a:xfrm>
                <a:off x="4913313" y="4610100"/>
                <a:ext cx="95250" cy="80963"/>
              </a:xfrm>
              <a:custGeom>
                <a:avLst/>
                <a:gdLst>
                  <a:gd name="T0" fmla="*/ 0 w 60"/>
                  <a:gd name="T1" fmla="*/ 11 h 51"/>
                  <a:gd name="T2" fmla="*/ 12 w 60"/>
                  <a:gd name="T3" fmla="*/ 51 h 51"/>
                  <a:gd name="T4" fmla="*/ 60 w 60"/>
                  <a:gd name="T5" fmla="*/ 45 h 51"/>
                  <a:gd name="T6" fmla="*/ 56 w 60"/>
                  <a:gd name="T7" fmla="*/ 0 h 51"/>
                  <a:gd name="T8" fmla="*/ 0 w 60"/>
                  <a:gd name="T9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1">
                    <a:moveTo>
                      <a:pt x="0" y="11"/>
                    </a:moveTo>
                    <a:lnTo>
                      <a:pt x="12" y="51"/>
                    </a:lnTo>
                    <a:lnTo>
                      <a:pt x="60" y="45"/>
                    </a:lnTo>
                    <a:lnTo>
                      <a:pt x="56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48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Freeform 191">
                <a:extLst>
                  <a:ext uri="{FF2B5EF4-FFF2-40B4-BE49-F238E27FC236}">
                    <a16:creationId xmlns:a16="http://schemas.microsoft.com/office/drawing/2014/main" id="{D9569492-9DFA-4473-A91C-01E3E0AF9FFB}"/>
                  </a:ext>
                </a:extLst>
              </p:cNvPr>
              <p:cNvSpPr/>
              <p:nvPr/>
            </p:nvSpPr>
            <p:spPr bwMode="auto">
              <a:xfrm>
                <a:off x="5200651" y="4818062"/>
                <a:ext cx="111125" cy="136525"/>
              </a:xfrm>
              <a:custGeom>
                <a:avLst/>
                <a:gdLst>
                  <a:gd name="T0" fmla="*/ 70 w 70"/>
                  <a:gd name="T1" fmla="*/ 77 h 86"/>
                  <a:gd name="T2" fmla="*/ 10 w 70"/>
                  <a:gd name="T3" fmla="*/ 86 h 86"/>
                  <a:gd name="T4" fmla="*/ 0 w 70"/>
                  <a:gd name="T5" fmla="*/ 9 h 86"/>
                  <a:gd name="T6" fmla="*/ 60 w 70"/>
                  <a:gd name="T7" fmla="*/ 0 h 86"/>
                  <a:gd name="T8" fmla="*/ 70 w 70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86">
                    <a:moveTo>
                      <a:pt x="70" y="77"/>
                    </a:moveTo>
                    <a:lnTo>
                      <a:pt x="10" y="86"/>
                    </a:lnTo>
                    <a:lnTo>
                      <a:pt x="0" y="9"/>
                    </a:lnTo>
                    <a:lnTo>
                      <a:pt x="60" y="0"/>
                    </a:lnTo>
                    <a:lnTo>
                      <a:pt x="70" y="77"/>
                    </a:lnTo>
                    <a:close/>
                  </a:path>
                </a:pathLst>
              </a:custGeom>
              <a:solidFill>
                <a:srgbClr val="6646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Freeform 192">
                <a:extLst>
                  <a:ext uri="{FF2B5EF4-FFF2-40B4-BE49-F238E27FC236}">
                    <a16:creationId xmlns:a16="http://schemas.microsoft.com/office/drawing/2014/main" id="{09FEE8B7-88EB-4FA9-95E1-90F9B293878B}"/>
                  </a:ext>
                </a:extLst>
              </p:cNvPr>
              <p:cNvSpPr/>
              <p:nvPr/>
            </p:nvSpPr>
            <p:spPr bwMode="auto">
              <a:xfrm>
                <a:off x="4946651" y="3671887"/>
                <a:ext cx="630238" cy="1209675"/>
              </a:xfrm>
              <a:custGeom>
                <a:avLst/>
                <a:gdLst>
                  <a:gd name="T0" fmla="*/ 52 w 264"/>
                  <a:gd name="T1" fmla="*/ 0 h 505"/>
                  <a:gd name="T2" fmla="*/ 0 w 264"/>
                  <a:gd name="T3" fmla="*/ 505 h 505"/>
                  <a:gd name="T4" fmla="*/ 264 w 264"/>
                  <a:gd name="T5" fmla="*/ 467 h 505"/>
                  <a:gd name="T6" fmla="*/ 52 w 264"/>
                  <a:gd name="T7" fmla="*/ 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4" h="505">
                    <a:moveTo>
                      <a:pt x="52" y="0"/>
                    </a:moveTo>
                    <a:cubicBezTo>
                      <a:pt x="52" y="0"/>
                      <a:pt x="7" y="446"/>
                      <a:pt x="0" y="505"/>
                    </a:cubicBezTo>
                    <a:cubicBezTo>
                      <a:pt x="0" y="505"/>
                      <a:pt x="118" y="503"/>
                      <a:pt x="264" y="467"/>
                    </a:cubicBez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9B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Freeform 193">
                <a:extLst>
                  <a:ext uri="{FF2B5EF4-FFF2-40B4-BE49-F238E27FC236}">
                    <a16:creationId xmlns:a16="http://schemas.microsoft.com/office/drawing/2014/main" id="{61B7198E-FB5F-4D10-A6C0-9AD1C2882C16}"/>
                  </a:ext>
                </a:extLst>
              </p:cNvPr>
              <p:cNvSpPr/>
              <p:nvPr/>
            </p:nvSpPr>
            <p:spPr bwMode="auto">
              <a:xfrm>
                <a:off x="5016501" y="4156075"/>
                <a:ext cx="295275" cy="71438"/>
              </a:xfrm>
              <a:custGeom>
                <a:avLst/>
                <a:gdLst>
                  <a:gd name="T0" fmla="*/ 0 w 124"/>
                  <a:gd name="T1" fmla="*/ 0 h 30"/>
                  <a:gd name="T2" fmla="*/ 5 w 124"/>
                  <a:gd name="T3" fmla="*/ 3 h 30"/>
                  <a:gd name="T4" fmla="*/ 11 w 124"/>
                  <a:gd name="T5" fmla="*/ 6 h 30"/>
                  <a:gd name="T6" fmla="*/ 14 w 124"/>
                  <a:gd name="T7" fmla="*/ 7 h 30"/>
                  <a:gd name="T8" fmla="*/ 18 w 124"/>
                  <a:gd name="T9" fmla="*/ 9 h 30"/>
                  <a:gd name="T10" fmla="*/ 27 w 124"/>
                  <a:gd name="T11" fmla="*/ 13 h 30"/>
                  <a:gd name="T12" fmla="*/ 32 w 124"/>
                  <a:gd name="T13" fmla="*/ 15 h 30"/>
                  <a:gd name="T14" fmla="*/ 38 w 124"/>
                  <a:gd name="T15" fmla="*/ 16 h 30"/>
                  <a:gd name="T16" fmla="*/ 49 w 124"/>
                  <a:gd name="T17" fmla="*/ 19 h 30"/>
                  <a:gd name="T18" fmla="*/ 60 w 124"/>
                  <a:gd name="T19" fmla="*/ 22 h 30"/>
                  <a:gd name="T20" fmla="*/ 72 w 124"/>
                  <a:gd name="T21" fmla="*/ 23 h 30"/>
                  <a:gd name="T22" fmla="*/ 83 w 124"/>
                  <a:gd name="T23" fmla="*/ 24 h 30"/>
                  <a:gd name="T24" fmla="*/ 89 w 124"/>
                  <a:gd name="T25" fmla="*/ 25 h 30"/>
                  <a:gd name="T26" fmla="*/ 94 w 124"/>
                  <a:gd name="T27" fmla="*/ 25 h 30"/>
                  <a:gd name="T28" fmla="*/ 104 w 124"/>
                  <a:gd name="T29" fmla="*/ 24 h 30"/>
                  <a:gd name="T30" fmla="*/ 108 w 124"/>
                  <a:gd name="T31" fmla="*/ 24 h 30"/>
                  <a:gd name="T32" fmla="*/ 112 w 124"/>
                  <a:gd name="T33" fmla="*/ 24 h 30"/>
                  <a:gd name="T34" fmla="*/ 118 w 124"/>
                  <a:gd name="T35" fmla="*/ 23 h 30"/>
                  <a:gd name="T36" fmla="*/ 124 w 124"/>
                  <a:gd name="T37" fmla="*/ 22 h 30"/>
                  <a:gd name="T38" fmla="*/ 118 w 124"/>
                  <a:gd name="T39" fmla="*/ 24 h 30"/>
                  <a:gd name="T40" fmla="*/ 112 w 124"/>
                  <a:gd name="T41" fmla="*/ 26 h 30"/>
                  <a:gd name="T42" fmla="*/ 108 w 124"/>
                  <a:gd name="T43" fmla="*/ 27 h 30"/>
                  <a:gd name="T44" fmla="*/ 104 w 124"/>
                  <a:gd name="T45" fmla="*/ 28 h 30"/>
                  <a:gd name="T46" fmla="*/ 94 w 124"/>
                  <a:gd name="T47" fmla="*/ 29 h 30"/>
                  <a:gd name="T48" fmla="*/ 89 w 124"/>
                  <a:gd name="T49" fmla="*/ 29 h 30"/>
                  <a:gd name="T50" fmla="*/ 83 w 124"/>
                  <a:gd name="T51" fmla="*/ 29 h 30"/>
                  <a:gd name="T52" fmla="*/ 71 w 124"/>
                  <a:gd name="T53" fmla="*/ 29 h 30"/>
                  <a:gd name="T54" fmla="*/ 59 w 124"/>
                  <a:gd name="T55" fmla="*/ 28 h 30"/>
                  <a:gd name="T56" fmla="*/ 47 w 124"/>
                  <a:gd name="T57" fmla="*/ 25 h 30"/>
                  <a:gd name="T58" fmla="*/ 36 w 124"/>
                  <a:gd name="T59" fmla="*/ 21 h 30"/>
                  <a:gd name="T60" fmla="*/ 31 w 124"/>
                  <a:gd name="T61" fmla="*/ 19 h 30"/>
                  <a:gd name="T62" fmla="*/ 26 w 124"/>
                  <a:gd name="T63" fmla="*/ 17 h 30"/>
                  <a:gd name="T64" fmla="*/ 17 w 124"/>
                  <a:gd name="T65" fmla="*/ 12 h 30"/>
                  <a:gd name="T66" fmla="*/ 13 w 124"/>
                  <a:gd name="T67" fmla="*/ 10 h 30"/>
                  <a:gd name="T68" fmla="*/ 10 w 124"/>
                  <a:gd name="T69" fmla="*/ 7 h 30"/>
                  <a:gd name="T70" fmla="*/ 5 w 124"/>
                  <a:gd name="T71" fmla="*/ 4 h 30"/>
                  <a:gd name="T72" fmla="*/ 0 w 124"/>
                  <a:gd name="T7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" h="30">
                    <a:moveTo>
                      <a:pt x="0" y="0"/>
                    </a:moveTo>
                    <a:cubicBezTo>
                      <a:pt x="0" y="0"/>
                      <a:pt x="2" y="1"/>
                      <a:pt x="5" y="3"/>
                    </a:cubicBezTo>
                    <a:cubicBezTo>
                      <a:pt x="7" y="3"/>
                      <a:pt x="9" y="4"/>
                      <a:pt x="11" y="6"/>
                    </a:cubicBezTo>
                    <a:cubicBezTo>
                      <a:pt x="12" y="6"/>
                      <a:pt x="13" y="7"/>
                      <a:pt x="14" y="7"/>
                    </a:cubicBezTo>
                    <a:cubicBezTo>
                      <a:pt x="16" y="8"/>
                      <a:pt x="17" y="8"/>
                      <a:pt x="18" y="9"/>
                    </a:cubicBezTo>
                    <a:cubicBezTo>
                      <a:pt x="21" y="10"/>
                      <a:pt x="24" y="11"/>
                      <a:pt x="27" y="13"/>
                    </a:cubicBezTo>
                    <a:cubicBezTo>
                      <a:pt x="29" y="14"/>
                      <a:pt x="31" y="14"/>
                      <a:pt x="32" y="15"/>
                    </a:cubicBezTo>
                    <a:cubicBezTo>
                      <a:pt x="34" y="15"/>
                      <a:pt x="36" y="16"/>
                      <a:pt x="38" y="16"/>
                    </a:cubicBezTo>
                    <a:cubicBezTo>
                      <a:pt x="41" y="17"/>
                      <a:pt x="45" y="19"/>
                      <a:pt x="49" y="19"/>
                    </a:cubicBezTo>
                    <a:cubicBezTo>
                      <a:pt x="52" y="20"/>
                      <a:pt x="56" y="21"/>
                      <a:pt x="60" y="22"/>
                    </a:cubicBezTo>
                    <a:cubicBezTo>
                      <a:pt x="64" y="22"/>
                      <a:pt x="68" y="23"/>
                      <a:pt x="72" y="23"/>
                    </a:cubicBezTo>
                    <a:cubicBezTo>
                      <a:pt x="76" y="24"/>
                      <a:pt x="80" y="24"/>
                      <a:pt x="83" y="24"/>
                    </a:cubicBezTo>
                    <a:cubicBezTo>
                      <a:pt x="85" y="24"/>
                      <a:pt x="87" y="24"/>
                      <a:pt x="89" y="25"/>
                    </a:cubicBezTo>
                    <a:cubicBezTo>
                      <a:pt x="91" y="25"/>
                      <a:pt x="92" y="25"/>
                      <a:pt x="94" y="25"/>
                    </a:cubicBezTo>
                    <a:cubicBezTo>
                      <a:pt x="97" y="24"/>
                      <a:pt x="101" y="24"/>
                      <a:pt x="104" y="24"/>
                    </a:cubicBezTo>
                    <a:cubicBezTo>
                      <a:pt x="105" y="24"/>
                      <a:pt x="107" y="24"/>
                      <a:pt x="108" y="24"/>
                    </a:cubicBezTo>
                    <a:cubicBezTo>
                      <a:pt x="109" y="24"/>
                      <a:pt x="111" y="24"/>
                      <a:pt x="112" y="24"/>
                    </a:cubicBezTo>
                    <a:cubicBezTo>
                      <a:pt x="114" y="23"/>
                      <a:pt x="116" y="23"/>
                      <a:pt x="118" y="23"/>
                    </a:cubicBezTo>
                    <a:cubicBezTo>
                      <a:pt x="122" y="22"/>
                      <a:pt x="124" y="22"/>
                      <a:pt x="124" y="22"/>
                    </a:cubicBezTo>
                    <a:cubicBezTo>
                      <a:pt x="124" y="22"/>
                      <a:pt x="122" y="23"/>
                      <a:pt x="118" y="24"/>
                    </a:cubicBezTo>
                    <a:cubicBezTo>
                      <a:pt x="117" y="24"/>
                      <a:pt x="115" y="25"/>
                      <a:pt x="112" y="26"/>
                    </a:cubicBezTo>
                    <a:cubicBezTo>
                      <a:pt x="111" y="26"/>
                      <a:pt x="110" y="26"/>
                      <a:pt x="108" y="27"/>
                    </a:cubicBezTo>
                    <a:cubicBezTo>
                      <a:pt x="107" y="27"/>
                      <a:pt x="106" y="27"/>
                      <a:pt x="104" y="28"/>
                    </a:cubicBezTo>
                    <a:cubicBezTo>
                      <a:pt x="101" y="28"/>
                      <a:pt x="98" y="29"/>
                      <a:pt x="94" y="29"/>
                    </a:cubicBezTo>
                    <a:cubicBezTo>
                      <a:pt x="92" y="29"/>
                      <a:pt x="91" y="29"/>
                      <a:pt x="89" y="29"/>
                    </a:cubicBezTo>
                    <a:cubicBezTo>
                      <a:pt x="87" y="29"/>
                      <a:pt x="85" y="29"/>
                      <a:pt x="83" y="29"/>
                    </a:cubicBezTo>
                    <a:cubicBezTo>
                      <a:pt x="79" y="29"/>
                      <a:pt x="75" y="30"/>
                      <a:pt x="71" y="29"/>
                    </a:cubicBezTo>
                    <a:cubicBezTo>
                      <a:pt x="67" y="29"/>
                      <a:pt x="63" y="28"/>
                      <a:pt x="59" y="28"/>
                    </a:cubicBezTo>
                    <a:cubicBezTo>
                      <a:pt x="55" y="27"/>
                      <a:pt x="51" y="26"/>
                      <a:pt x="47" y="25"/>
                    </a:cubicBezTo>
                    <a:cubicBezTo>
                      <a:pt x="43" y="24"/>
                      <a:pt x="39" y="22"/>
                      <a:pt x="36" y="21"/>
                    </a:cubicBezTo>
                    <a:cubicBezTo>
                      <a:pt x="34" y="20"/>
                      <a:pt x="32" y="20"/>
                      <a:pt x="31" y="19"/>
                    </a:cubicBezTo>
                    <a:cubicBezTo>
                      <a:pt x="29" y="18"/>
                      <a:pt x="27" y="18"/>
                      <a:pt x="26" y="17"/>
                    </a:cubicBezTo>
                    <a:cubicBezTo>
                      <a:pt x="23" y="15"/>
                      <a:pt x="20" y="13"/>
                      <a:pt x="17" y="12"/>
                    </a:cubicBezTo>
                    <a:cubicBezTo>
                      <a:pt x="16" y="11"/>
                      <a:pt x="14" y="11"/>
                      <a:pt x="13" y="10"/>
                    </a:cubicBezTo>
                    <a:cubicBezTo>
                      <a:pt x="12" y="9"/>
                      <a:pt x="11" y="8"/>
                      <a:pt x="10" y="7"/>
                    </a:cubicBezTo>
                    <a:cubicBezTo>
                      <a:pt x="8" y="6"/>
                      <a:pt x="6" y="5"/>
                      <a:pt x="5" y="4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E3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Freeform 194">
                <a:extLst>
                  <a:ext uri="{FF2B5EF4-FFF2-40B4-BE49-F238E27FC236}">
                    <a16:creationId xmlns:a16="http://schemas.microsoft.com/office/drawing/2014/main" id="{7F6E4E6A-525D-421F-96ED-BA0B413964D1}"/>
                  </a:ext>
                </a:extLst>
              </p:cNvPr>
              <p:cNvSpPr/>
              <p:nvPr/>
            </p:nvSpPr>
            <p:spPr bwMode="auto">
              <a:xfrm>
                <a:off x="5051426" y="3865562"/>
                <a:ext cx="103188" cy="41275"/>
              </a:xfrm>
              <a:custGeom>
                <a:avLst/>
                <a:gdLst>
                  <a:gd name="T0" fmla="*/ 0 w 43"/>
                  <a:gd name="T1" fmla="*/ 17 h 17"/>
                  <a:gd name="T2" fmla="*/ 6 w 43"/>
                  <a:gd name="T3" fmla="*/ 13 h 17"/>
                  <a:gd name="T4" fmla="*/ 9 w 43"/>
                  <a:gd name="T5" fmla="*/ 12 h 17"/>
                  <a:gd name="T6" fmla="*/ 13 w 43"/>
                  <a:gd name="T7" fmla="*/ 10 h 17"/>
                  <a:gd name="T8" fmla="*/ 17 w 43"/>
                  <a:gd name="T9" fmla="*/ 8 h 17"/>
                  <a:gd name="T10" fmla="*/ 21 w 43"/>
                  <a:gd name="T11" fmla="*/ 7 h 17"/>
                  <a:gd name="T12" fmla="*/ 25 w 43"/>
                  <a:gd name="T13" fmla="*/ 5 h 17"/>
                  <a:gd name="T14" fmla="*/ 29 w 43"/>
                  <a:gd name="T15" fmla="*/ 4 h 17"/>
                  <a:gd name="T16" fmla="*/ 32 w 43"/>
                  <a:gd name="T17" fmla="*/ 3 h 17"/>
                  <a:gd name="T18" fmla="*/ 36 w 43"/>
                  <a:gd name="T19" fmla="*/ 1 h 17"/>
                  <a:gd name="T20" fmla="*/ 41 w 43"/>
                  <a:gd name="T21" fmla="*/ 0 h 17"/>
                  <a:gd name="T22" fmla="*/ 43 w 43"/>
                  <a:gd name="T23" fmla="*/ 0 h 17"/>
                  <a:gd name="T24" fmla="*/ 42 w 43"/>
                  <a:gd name="T25" fmla="*/ 1 h 17"/>
                  <a:gd name="T26" fmla="*/ 37 w 43"/>
                  <a:gd name="T27" fmla="*/ 4 h 17"/>
                  <a:gd name="T28" fmla="*/ 34 w 43"/>
                  <a:gd name="T29" fmla="*/ 7 h 17"/>
                  <a:gd name="T30" fmla="*/ 31 w 43"/>
                  <a:gd name="T31" fmla="*/ 8 h 17"/>
                  <a:gd name="T32" fmla="*/ 27 w 43"/>
                  <a:gd name="T33" fmla="*/ 10 h 17"/>
                  <a:gd name="T34" fmla="*/ 23 w 43"/>
                  <a:gd name="T35" fmla="*/ 12 h 17"/>
                  <a:gd name="T36" fmla="*/ 19 w 43"/>
                  <a:gd name="T37" fmla="*/ 14 h 17"/>
                  <a:gd name="T38" fmla="*/ 15 w 43"/>
                  <a:gd name="T39" fmla="*/ 15 h 17"/>
                  <a:gd name="T40" fmla="*/ 11 w 43"/>
                  <a:gd name="T41" fmla="*/ 16 h 17"/>
                  <a:gd name="T42" fmla="*/ 7 w 43"/>
                  <a:gd name="T43" fmla="*/ 16 h 17"/>
                  <a:gd name="T44" fmla="*/ 0 w 43"/>
                  <a:gd name="T4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3" h="17">
                    <a:moveTo>
                      <a:pt x="0" y="17"/>
                    </a:moveTo>
                    <a:cubicBezTo>
                      <a:pt x="0" y="17"/>
                      <a:pt x="2" y="15"/>
                      <a:pt x="6" y="13"/>
                    </a:cubicBezTo>
                    <a:cubicBezTo>
                      <a:pt x="7" y="13"/>
                      <a:pt x="8" y="12"/>
                      <a:pt x="9" y="12"/>
                    </a:cubicBezTo>
                    <a:cubicBezTo>
                      <a:pt x="11" y="11"/>
                      <a:pt x="12" y="11"/>
                      <a:pt x="13" y="10"/>
                    </a:cubicBezTo>
                    <a:cubicBezTo>
                      <a:pt x="14" y="9"/>
                      <a:pt x="15" y="9"/>
                      <a:pt x="17" y="8"/>
                    </a:cubicBezTo>
                    <a:cubicBezTo>
                      <a:pt x="18" y="8"/>
                      <a:pt x="19" y="7"/>
                      <a:pt x="21" y="7"/>
                    </a:cubicBezTo>
                    <a:cubicBezTo>
                      <a:pt x="22" y="6"/>
                      <a:pt x="23" y="6"/>
                      <a:pt x="25" y="5"/>
                    </a:cubicBezTo>
                    <a:cubicBezTo>
                      <a:pt x="26" y="5"/>
                      <a:pt x="27" y="4"/>
                      <a:pt x="29" y="4"/>
                    </a:cubicBezTo>
                    <a:cubicBezTo>
                      <a:pt x="30" y="3"/>
                      <a:pt x="31" y="3"/>
                      <a:pt x="32" y="3"/>
                    </a:cubicBezTo>
                    <a:cubicBezTo>
                      <a:pt x="34" y="2"/>
                      <a:pt x="35" y="2"/>
                      <a:pt x="36" y="1"/>
                    </a:cubicBezTo>
                    <a:cubicBezTo>
                      <a:pt x="38" y="1"/>
                      <a:pt x="40" y="0"/>
                      <a:pt x="41" y="0"/>
                    </a:cubicBezTo>
                    <a:cubicBezTo>
                      <a:pt x="42" y="0"/>
                      <a:pt x="43" y="0"/>
                      <a:pt x="43" y="0"/>
                    </a:cubicBezTo>
                    <a:cubicBezTo>
                      <a:pt x="43" y="0"/>
                      <a:pt x="42" y="0"/>
                      <a:pt x="42" y="1"/>
                    </a:cubicBezTo>
                    <a:cubicBezTo>
                      <a:pt x="41" y="2"/>
                      <a:pt x="39" y="3"/>
                      <a:pt x="37" y="4"/>
                    </a:cubicBezTo>
                    <a:cubicBezTo>
                      <a:pt x="36" y="5"/>
                      <a:pt x="35" y="6"/>
                      <a:pt x="34" y="7"/>
                    </a:cubicBezTo>
                    <a:cubicBezTo>
                      <a:pt x="33" y="7"/>
                      <a:pt x="32" y="8"/>
                      <a:pt x="31" y="8"/>
                    </a:cubicBezTo>
                    <a:cubicBezTo>
                      <a:pt x="30" y="9"/>
                      <a:pt x="28" y="10"/>
                      <a:pt x="27" y="10"/>
                    </a:cubicBezTo>
                    <a:cubicBezTo>
                      <a:pt x="26" y="11"/>
                      <a:pt x="24" y="12"/>
                      <a:pt x="23" y="12"/>
                    </a:cubicBezTo>
                    <a:cubicBezTo>
                      <a:pt x="22" y="13"/>
                      <a:pt x="20" y="13"/>
                      <a:pt x="19" y="14"/>
                    </a:cubicBezTo>
                    <a:cubicBezTo>
                      <a:pt x="17" y="14"/>
                      <a:pt x="16" y="14"/>
                      <a:pt x="15" y="15"/>
                    </a:cubicBezTo>
                    <a:cubicBezTo>
                      <a:pt x="13" y="15"/>
                      <a:pt x="12" y="16"/>
                      <a:pt x="11" y="16"/>
                    </a:cubicBezTo>
                    <a:cubicBezTo>
                      <a:pt x="9" y="16"/>
                      <a:pt x="8" y="16"/>
                      <a:pt x="7" y="16"/>
                    </a:cubicBezTo>
                    <a:cubicBezTo>
                      <a:pt x="3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4E3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Freeform 195">
                <a:extLst>
                  <a:ext uri="{FF2B5EF4-FFF2-40B4-BE49-F238E27FC236}">
                    <a16:creationId xmlns:a16="http://schemas.microsoft.com/office/drawing/2014/main" id="{E19C6713-9454-4BB7-AF08-F07B9E109E72}"/>
                  </a:ext>
                </a:extLst>
              </p:cNvPr>
              <p:cNvSpPr/>
              <p:nvPr/>
            </p:nvSpPr>
            <p:spPr bwMode="auto">
              <a:xfrm>
                <a:off x="4973638" y="4408487"/>
                <a:ext cx="436563" cy="204788"/>
              </a:xfrm>
              <a:custGeom>
                <a:avLst/>
                <a:gdLst>
                  <a:gd name="T0" fmla="*/ 0 w 183"/>
                  <a:gd name="T1" fmla="*/ 68 h 85"/>
                  <a:gd name="T2" fmla="*/ 9 w 183"/>
                  <a:gd name="T3" fmla="*/ 71 h 85"/>
                  <a:gd name="T4" fmla="*/ 14 w 183"/>
                  <a:gd name="T5" fmla="*/ 73 h 85"/>
                  <a:gd name="T6" fmla="*/ 19 w 183"/>
                  <a:gd name="T7" fmla="*/ 75 h 85"/>
                  <a:gd name="T8" fmla="*/ 26 w 183"/>
                  <a:gd name="T9" fmla="*/ 77 h 85"/>
                  <a:gd name="T10" fmla="*/ 33 w 183"/>
                  <a:gd name="T11" fmla="*/ 78 h 85"/>
                  <a:gd name="T12" fmla="*/ 41 w 183"/>
                  <a:gd name="T13" fmla="*/ 79 h 85"/>
                  <a:gd name="T14" fmla="*/ 49 w 183"/>
                  <a:gd name="T15" fmla="*/ 80 h 85"/>
                  <a:gd name="T16" fmla="*/ 53 w 183"/>
                  <a:gd name="T17" fmla="*/ 80 h 85"/>
                  <a:gd name="T18" fmla="*/ 58 w 183"/>
                  <a:gd name="T19" fmla="*/ 80 h 85"/>
                  <a:gd name="T20" fmla="*/ 67 w 183"/>
                  <a:gd name="T21" fmla="*/ 80 h 85"/>
                  <a:gd name="T22" fmla="*/ 86 w 183"/>
                  <a:gd name="T23" fmla="*/ 78 h 85"/>
                  <a:gd name="T24" fmla="*/ 106 w 183"/>
                  <a:gd name="T25" fmla="*/ 72 h 85"/>
                  <a:gd name="T26" fmla="*/ 124 w 183"/>
                  <a:gd name="T27" fmla="*/ 64 h 85"/>
                  <a:gd name="T28" fmla="*/ 140 w 183"/>
                  <a:gd name="T29" fmla="*/ 53 h 85"/>
                  <a:gd name="T30" fmla="*/ 147 w 183"/>
                  <a:gd name="T31" fmla="*/ 47 h 85"/>
                  <a:gd name="T32" fmla="*/ 151 w 183"/>
                  <a:gd name="T33" fmla="*/ 44 h 85"/>
                  <a:gd name="T34" fmla="*/ 154 w 183"/>
                  <a:gd name="T35" fmla="*/ 41 h 85"/>
                  <a:gd name="T36" fmla="*/ 160 w 183"/>
                  <a:gd name="T37" fmla="*/ 35 h 85"/>
                  <a:gd name="T38" fmla="*/ 165 w 183"/>
                  <a:gd name="T39" fmla="*/ 29 h 85"/>
                  <a:gd name="T40" fmla="*/ 169 w 183"/>
                  <a:gd name="T41" fmla="*/ 23 h 85"/>
                  <a:gd name="T42" fmla="*/ 173 w 183"/>
                  <a:gd name="T43" fmla="*/ 18 h 85"/>
                  <a:gd name="T44" fmla="*/ 176 w 183"/>
                  <a:gd name="T45" fmla="*/ 13 h 85"/>
                  <a:gd name="T46" fmla="*/ 178 w 183"/>
                  <a:gd name="T47" fmla="*/ 9 h 85"/>
                  <a:gd name="T48" fmla="*/ 183 w 183"/>
                  <a:gd name="T49" fmla="*/ 0 h 85"/>
                  <a:gd name="T50" fmla="*/ 179 w 183"/>
                  <a:gd name="T51" fmla="*/ 9 h 85"/>
                  <a:gd name="T52" fmla="*/ 178 w 183"/>
                  <a:gd name="T53" fmla="*/ 14 h 85"/>
                  <a:gd name="T54" fmla="*/ 175 w 183"/>
                  <a:gd name="T55" fmla="*/ 19 h 85"/>
                  <a:gd name="T56" fmla="*/ 172 w 183"/>
                  <a:gd name="T57" fmla="*/ 25 h 85"/>
                  <a:gd name="T58" fmla="*/ 167 w 183"/>
                  <a:gd name="T59" fmla="*/ 31 h 85"/>
                  <a:gd name="T60" fmla="*/ 163 w 183"/>
                  <a:gd name="T61" fmla="*/ 38 h 85"/>
                  <a:gd name="T62" fmla="*/ 157 w 183"/>
                  <a:gd name="T63" fmla="*/ 44 h 85"/>
                  <a:gd name="T64" fmla="*/ 154 w 183"/>
                  <a:gd name="T65" fmla="*/ 48 h 85"/>
                  <a:gd name="T66" fmla="*/ 150 w 183"/>
                  <a:gd name="T67" fmla="*/ 51 h 85"/>
                  <a:gd name="T68" fmla="*/ 143 w 183"/>
                  <a:gd name="T69" fmla="*/ 57 h 85"/>
                  <a:gd name="T70" fmla="*/ 127 w 183"/>
                  <a:gd name="T71" fmla="*/ 69 h 85"/>
                  <a:gd name="T72" fmla="*/ 108 w 183"/>
                  <a:gd name="T73" fmla="*/ 78 h 85"/>
                  <a:gd name="T74" fmla="*/ 88 w 183"/>
                  <a:gd name="T75" fmla="*/ 83 h 85"/>
                  <a:gd name="T76" fmla="*/ 67 w 183"/>
                  <a:gd name="T77" fmla="*/ 85 h 85"/>
                  <a:gd name="T78" fmla="*/ 58 w 183"/>
                  <a:gd name="T79" fmla="*/ 85 h 85"/>
                  <a:gd name="T80" fmla="*/ 53 w 183"/>
                  <a:gd name="T81" fmla="*/ 85 h 85"/>
                  <a:gd name="T82" fmla="*/ 49 w 183"/>
                  <a:gd name="T83" fmla="*/ 84 h 85"/>
                  <a:gd name="T84" fmla="*/ 40 w 183"/>
                  <a:gd name="T85" fmla="*/ 83 h 85"/>
                  <a:gd name="T86" fmla="*/ 32 w 183"/>
                  <a:gd name="T87" fmla="*/ 81 h 85"/>
                  <a:gd name="T88" fmla="*/ 25 w 183"/>
                  <a:gd name="T89" fmla="*/ 79 h 85"/>
                  <a:gd name="T90" fmla="*/ 19 w 183"/>
                  <a:gd name="T91" fmla="*/ 77 h 85"/>
                  <a:gd name="T92" fmla="*/ 13 w 183"/>
                  <a:gd name="T93" fmla="*/ 75 h 85"/>
                  <a:gd name="T94" fmla="*/ 9 w 183"/>
                  <a:gd name="T95" fmla="*/ 72 h 85"/>
                  <a:gd name="T96" fmla="*/ 0 w 183"/>
                  <a:gd name="T97" fmla="*/ 6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3" h="85">
                    <a:moveTo>
                      <a:pt x="0" y="68"/>
                    </a:moveTo>
                    <a:cubicBezTo>
                      <a:pt x="0" y="68"/>
                      <a:pt x="4" y="69"/>
                      <a:pt x="9" y="71"/>
                    </a:cubicBezTo>
                    <a:cubicBezTo>
                      <a:pt x="11" y="72"/>
                      <a:pt x="12" y="73"/>
                      <a:pt x="14" y="73"/>
                    </a:cubicBezTo>
                    <a:cubicBezTo>
                      <a:pt x="15" y="74"/>
                      <a:pt x="17" y="74"/>
                      <a:pt x="19" y="75"/>
                    </a:cubicBezTo>
                    <a:cubicBezTo>
                      <a:pt x="21" y="75"/>
                      <a:pt x="23" y="76"/>
                      <a:pt x="26" y="77"/>
                    </a:cubicBezTo>
                    <a:cubicBezTo>
                      <a:pt x="28" y="77"/>
                      <a:pt x="30" y="77"/>
                      <a:pt x="33" y="78"/>
                    </a:cubicBezTo>
                    <a:cubicBezTo>
                      <a:pt x="35" y="78"/>
                      <a:pt x="38" y="79"/>
                      <a:pt x="41" y="79"/>
                    </a:cubicBezTo>
                    <a:cubicBezTo>
                      <a:pt x="43" y="80"/>
                      <a:pt x="46" y="80"/>
                      <a:pt x="49" y="80"/>
                    </a:cubicBezTo>
                    <a:cubicBezTo>
                      <a:pt x="51" y="80"/>
                      <a:pt x="52" y="80"/>
                      <a:pt x="53" y="80"/>
                    </a:cubicBezTo>
                    <a:cubicBezTo>
                      <a:pt x="55" y="80"/>
                      <a:pt x="56" y="80"/>
                      <a:pt x="58" y="80"/>
                    </a:cubicBezTo>
                    <a:cubicBezTo>
                      <a:pt x="61" y="80"/>
                      <a:pt x="64" y="80"/>
                      <a:pt x="67" y="80"/>
                    </a:cubicBezTo>
                    <a:cubicBezTo>
                      <a:pt x="74" y="80"/>
                      <a:pt x="80" y="79"/>
                      <a:pt x="86" y="78"/>
                    </a:cubicBezTo>
                    <a:cubicBezTo>
                      <a:pt x="93" y="77"/>
                      <a:pt x="99" y="74"/>
                      <a:pt x="106" y="72"/>
                    </a:cubicBezTo>
                    <a:cubicBezTo>
                      <a:pt x="112" y="70"/>
                      <a:pt x="118" y="67"/>
                      <a:pt x="124" y="64"/>
                    </a:cubicBezTo>
                    <a:cubicBezTo>
                      <a:pt x="130" y="61"/>
                      <a:pt x="135" y="57"/>
                      <a:pt x="140" y="53"/>
                    </a:cubicBezTo>
                    <a:cubicBezTo>
                      <a:pt x="143" y="51"/>
                      <a:pt x="145" y="49"/>
                      <a:pt x="147" y="47"/>
                    </a:cubicBezTo>
                    <a:cubicBezTo>
                      <a:pt x="148" y="46"/>
                      <a:pt x="149" y="45"/>
                      <a:pt x="151" y="44"/>
                    </a:cubicBezTo>
                    <a:cubicBezTo>
                      <a:pt x="152" y="43"/>
                      <a:pt x="153" y="42"/>
                      <a:pt x="154" y="41"/>
                    </a:cubicBezTo>
                    <a:cubicBezTo>
                      <a:pt x="156" y="39"/>
                      <a:pt x="158" y="37"/>
                      <a:pt x="160" y="35"/>
                    </a:cubicBezTo>
                    <a:cubicBezTo>
                      <a:pt x="161" y="33"/>
                      <a:pt x="163" y="31"/>
                      <a:pt x="165" y="29"/>
                    </a:cubicBezTo>
                    <a:cubicBezTo>
                      <a:pt x="166" y="27"/>
                      <a:pt x="168" y="25"/>
                      <a:pt x="169" y="23"/>
                    </a:cubicBezTo>
                    <a:cubicBezTo>
                      <a:pt x="170" y="21"/>
                      <a:pt x="172" y="20"/>
                      <a:pt x="173" y="18"/>
                    </a:cubicBezTo>
                    <a:cubicBezTo>
                      <a:pt x="174" y="16"/>
                      <a:pt x="175" y="14"/>
                      <a:pt x="176" y="13"/>
                    </a:cubicBezTo>
                    <a:cubicBezTo>
                      <a:pt x="177" y="11"/>
                      <a:pt x="178" y="10"/>
                      <a:pt x="178" y="9"/>
                    </a:cubicBezTo>
                    <a:cubicBezTo>
                      <a:pt x="181" y="3"/>
                      <a:pt x="183" y="0"/>
                      <a:pt x="183" y="0"/>
                    </a:cubicBezTo>
                    <a:cubicBezTo>
                      <a:pt x="183" y="0"/>
                      <a:pt x="182" y="4"/>
                      <a:pt x="179" y="9"/>
                    </a:cubicBezTo>
                    <a:cubicBezTo>
                      <a:pt x="179" y="11"/>
                      <a:pt x="178" y="12"/>
                      <a:pt x="178" y="14"/>
                    </a:cubicBezTo>
                    <a:cubicBezTo>
                      <a:pt x="177" y="15"/>
                      <a:pt x="176" y="17"/>
                      <a:pt x="175" y="19"/>
                    </a:cubicBezTo>
                    <a:cubicBezTo>
                      <a:pt x="174" y="21"/>
                      <a:pt x="173" y="23"/>
                      <a:pt x="172" y="25"/>
                    </a:cubicBezTo>
                    <a:cubicBezTo>
                      <a:pt x="170" y="27"/>
                      <a:pt x="169" y="29"/>
                      <a:pt x="167" y="31"/>
                    </a:cubicBezTo>
                    <a:cubicBezTo>
                      <a:pt x="166" y="33"/>
                      <a:pt x="164" y="36"/>
                      <a:pt x="163" y="38"/>
                    </a:cubicBezTo>
                    <a:cubicBezTo>
                      <a:pt x="161" y="40"/>
                      <a:pt x="159" y="42"/>
                      <a:pt x="157" y="44"/>
                    </a:cubicBezTo>
                    <a:cubicBezTo>
                      <a:pt x="156" y="45"/>
                      <a:pt x="155" y="47"/>
                      <a:pt x="154" y="48"/>
                    </a:cubicBezTo>
                    <a:cubicBezTo>
                      <a:pt x="153" y="49"/>
                      <a:pt x="152" y="50"/>
                      <a:pt x="150" y="51"/>
                    </a:cubicBezTo>
                    <a:cubicBezTo>
                      <a:pt x="148" y="53"/>
                      <a:pt x="146" y="55"/>
                      <a:pt x="143" y="57"/>
                    </a:cubicBezTo>
                    <a:cubicBezTo>
                      <a:pt x="138" y="61"/>
                      <a:pt x="133" y="65"/>
                      <a:pt x="127" y="69"/>
                    </a:cubicBezTo>
                    <a:cubicBezTo>
                      <a:pt x="121" y="72"/>
                      <a:pt x="114" y="75"/>
                      <a:pt x="108" y="78"/>
                    </a:cubicBezTo>
                    <a:cubicBezTo>
                      <a:pt x="101" y="80"/>
                      <a:pt x="94" y="82"/>
                      <a:pt x="88" y="83"/>
                    </a:cubicBezTo>
                    <a:cubicBezTo>
                      <a:pt x="81" y="85"/>
                      <a:pt x="74" y="85"/>
                      <a:pt x="67" y="85"/>
                    </a:cubicBezTo>
                    <a:cubicBezTo>
                      <a:pt x="64" y="85"/>
                      <a:pt x="61" y="85"/>
                      <a:pt x="58" y="85"/>
                    </a:cubicBezTo>
                    <a:cubicBezTo>
                      <a:pt x="56" y="85"/>
                      <a:pt x="55" y="85"/>
                      <a:pt x="53" y="85"/>
                    </a:cubicBezTo>
                    <a:cubicBezTo>
                      <a:pt x="52" y="85"/>
                      <a:pt x="50" y="84"/>
                      <a:pt x="49" y="84"/>
                    </a:cubicBezTo>
                    <a:cubicBezTo>
                      <a:pt x="46" y="84"/>
                      <a:pt x="43" y="83"/>
                      <a:pt x="40" y="83"/>
                    </a:cubicBezTo>
                    <a:cubicBezTo>
                      <a:pt x="37" y="83"/>
                      <a:pt x="35" y="82"/>
                      <a:pt x="32" y="81"/>
                    </a:cubicBezTo>
                    <a:cubicBezTo>
                      <a:pt x="30" y="80"/>
                      <a:pt x="27" y="80"/>
                      <a:pt x="25" y="79"/>
                    </a:cubicBezTo>
                    <a:cubicBezTo>
                      <a:pt x="23" y="78"/>
                      <a:pt x="21" y="78"/>
                      <a:pt x="19" y="77"/>
                    </a:cubicBezTo>
                    <a:cubicBezTo>
                      <a:pt x="17" y="76"/>
                      <a:pt x="15" y="75"/>
                      <a:pt x="13" y="75"/>
                    </a:cubicBezTo>
                    <a:cubicBezTo>
                      <a:pt x="11" y="74"/>
                      <a:pt x="10" y="73"/>
                      <a:pt x="9" y="72"/>
                    </a:cubicBezTo>
                    <a:cubicBezTo>
                      <a:pt x="3" y="70"/>
                      <a:pt x="0" y="68"/>
                      <a:pt x="0" y="68"/>
                    </a:cubicBezTo>
                    <a:close/>
                  </a:path>
                </a:pathLst>
              </a:custGeom>
              <a:solidFill>
                <a:srgbClr val="4E3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Freeform 196">
                <a:extLst>
                  <a:ext uri="{FF2B5EF4-FFF2-40B4-BE49-F238E27FC236}">
                    <a16:creationId xmlns:a16="http://schemas.microsoft.com/office/drawing/2014/main" id="{22A333A6-D9F4-43E3-8000-76BD65728668}"/>
                  </a:ext>
                </a:extLst>
              </p:cNvPr>
              <p:cNvSpPr/>
              <p:nvPr/>
            </p:nvSpPr>
            <p:spPr bwMode="auto">
              <a:xfrm>
                <a:off x="5092701" y="3868737"/>
                <a:ext cx="30163" cy="30163"/>
              </a:xfrm>
              <a:custGeom>
                <a:avLst/>
                <a:gdLst>
                  <a:gd name="T0" fmla="*/ 12 w 13"/>
                  <a:gd name="T1" fmla="*/ 6 h 13"/>
                  <a:gd name="T2" fmla="*/ 7 w 13"/>
                  <a:gd name="T3" fmla="*/ 13 h 13"/>
                  <a:gd name="T4" fmla="*/ 0 w 13"/>
                  <a:gd name="T5" fmla="*/ 8 h 13"/>
                  <a:gd name="T6" fmla="*/ 5 w 13"/>
                  <a:gd name="T7" fmla="*/ 1 h 13"/>
                  <a:gd name="T8" fmla="*/ 12 w 13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2" y="6"/>
                    </a:moveTo>
                    <a:cubicBezTo>
                      <a:pt x="13" y="9"/>
                      <a:pt x="10" y="12"/>
                      <a:pt x="7" y="13"/>
                    </a:cubicBezTo>
                    <a:cubicBezTo>
                      <a:pt x="4" y="13"/>
                      <a:pt x="1" y="11"/>
                      <a:pt x="0" y="8"/>
                    </a:cubicBezTo>
                    <a:cubicBezTo>
                      <a:pt x="0" y="4"/>
                      <a:pt x="2" y="1"/>
                      <a:pt x="5" y="1"/>
                    </a:cubicBezTo>
                    <a:cubicBezTo>
                      <a:pt x="9" y="0"/>
                      <a:pt x="12" y="3"/>
                      <a:pt x="12" y="6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Freeform 197">
                <a:extLst>
                  <a:ext uri="{FF2B5EF4-FFF2-40B4-BE49-F238E27FC236}">
                    <a16:creationId xmlns:a16="http://schemas.microsoft.com/office/drawing/2014/main" id="{9DFD0A16-4F48-4F4B-91B0-C27F56A81813}"/>
                  </a:ext>
                </a:extLst>
              </p:cNvPr>
              <p:cNvSpPr/>
              <p:nvPr/>
            </p:nvSpPr>
            <p:spPr bwMode="auto">
              <a:xfrm>
                <a:off x="5092701" y="4189412"/>
                <a:ext cx="30163" cy="30163"/>
              </a:xfrm>
              <a:custGeom>
                <a:avLst/>
                <a:gdLst>
                  <a:gd name="T0" fmla="*/ 12 w 13"/>
                  <a:gd name="T1" fmla="*/ 6 h 13"/>
                  <a:gd name="T2" fmla="*/ 7 w 13"/>
                  <a:gd name="T3" fmla="*/ 13 h 13"/>
                  <a:gd name="T4" fmla="*/ 0 w 13"/>
                  <a:gd name="T5" fmla="*/ 8 h 13"/>
                  <a:gd name="T6" fmla="*/ 5 w 13"/>
                  <a:gd name="T7" fmla="*/ 1 h 13"/>
                  <a:gd name="T8" fmla="*/ 12 w 13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2" y="6"/>
                    </a:moveTo>
                    <a:cubicBezTo>
                      <a:pt x="13" y="9"/>
                      <a:pt x="10" y="12"/>
                      <a:pt x="7" y="13"/>
                    </a:cubicBezTo>
                    <a:cubicBezTo>
                      <a:pt x="4" y="13"/>
                      <a:pt x="1" y="11"/>
                      <a:pt x="0" y="8"/>
                    </a:cubicBezTo>
                    <a:cubicBezTo>
                      <a:pt x="0" y="4"/>
                      <a:pt x="2" y="1"/>
                      <a:pt x="5" y="1"/>
                    </a:cubicBezTo>
                    <a:cubicBezTo>
                      <a:pt x="9" y="0"/>
                      <a:pt x="12" y="3"/>
                      <a:pt x="12" y="6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Freeform 198">
                <a:extLst>
                  <a:ext uri="{FF2B5EF4-FFF2-40B4-BE49-F238E27FC236}">
                    <a16:creationId xmlns:a16="http://schemas.microsoft.com/office/drawing/2014/main" id="{E6003651-DE64-4754-AF70-BD50A8989DDE}"/>
                  </a:ext>
                </a:extLst>
              </p:cNvPr>
              <p:cNvSpPr/>
              <p:nvPr/>
            </p:nvSpPr>
            <p:spPr bwMode="auto">
              <a:xfrm>
                <a:off x="5357813" y="4464050"/>
                <a:ext cx="30163" cy="31750"/>
              </a:xfrm>
              <a:custGeom>
                <a:avLst/>
                <a:gdLst>
                  <a:gd name="T0" fmla="*/ 12 w 13"/>
                  <a:gd name="T1" fmla="*/ 6 h 13"/>
                  <a:gd name="T2" fmla="*/ 7 w 13"/>
                  <a:gd name="T3" fmla="*/ 13 h 13"/>
                  <a:gd name="T4" fmla="*/ 0 w 13"/>
                  <a:gd name="T5" fmla="*/ 8 h 13"/>
                  <a:gd name="T6" fmla="*/ 6 w 13"/>
                  <a:gd name="T7" fmla="*/ 1 h 13"/>
                  <a:gd name="T8" fmla="*/ 12 w 13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2" y="6"/>
                    </a:moveTo>
                    <a:cubicBezTo>
                      <a:pt x="13" y="9"/>
                      <a:pt x="11" y="12"/>
                      <a:pt x="7" y="13"/>
                    </a:cubicBezTo>
                    <a:cubicBezTo>
                      <a:pt x="4" y="13"/>
                      <a:pt x="1" y="11"/>
                      <a:pt x="0" y="8"/>
                    </a:cubicBezTo>
                    <a:cubicBezTo>
                      <a:pt x="0" y="4"/>
                      <a:pt x="2" y="1"/>
                      <a:pt x="6" y="1"/>
                    </a:cubicBezTo>
                    <a:cubicBezTo>
                      <a:pt x="9" y="0"/>
                      <a:pt x="12" y="3"/>
                      <a:pt x="12" y="6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Freeform 199">
                <a:extLst>
                  <a:ext uri="{FF2B5EF4-FFF2-40B4-BE49-F238E27FC236}">
                    <a16:creationId xmlns:a16="http://schemas.microsoft.com/office/drawing/2014/main" id="{F06BA1F3-3627-4B0A-A955-FFD547F23678}"/>
                  </a:ext>
                </a:extLst>
              </p:cNvPr>
              <p:cNvSpPr/>
              <p:nvPr/>
            </p:nvSpPr>
            <p:spPr bwMode="auto">
              <a:xfrm>
                <a:off x="5137151" y="4591050"/>
                <a:ext cx="31750" cy="31750"/>
              </a:xfrm>
              <a:custGeom>
                <a:avLst/>
                <a:gdLst>
                  <a:gd name="T0" fmla="*/ 13 w 13"/>
                  <a:gd name="T1" fmla="*/ 5 h 13"/>
                  <a:gd name="T2" fmla="*/ 7 w 13"/>
                  <a:gd name="T3" fmla="*/ 12 h 13"/>
                  <a:gd name="T4" fmla="*/ 1 w 13"/>
                  <a:gd name="T5" fmla="*/ 7 h 13"/>
                  <a:gd name="T6" fmla="*/ 6 w 13"/>
                  <a:gd name="T7" fmla="*/ 0 h 13"/>
                  <a:gd name="T8" fmla="*/ 13 w 13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5"/>
                    </a:moveTo>
                    <a:cubicBezTo>
                      <a:pt x="13" y="9"/>
                      <a:pt x="11" y="12"/>
                      <a:pt x="7" y="12"/>
                    </a:cubicBezTo>
                    <a:cubicBezTo>
                      <a:pt x="4" y="13"/>
                      <a:pt x="1" y="10"/>
                      <a:pt x="1" y="7"/>
                    </a:cubicBezTo>
                    <a:cubicBezTo>
                      <a:pt x="0" y="4"/>
                      <a:pt x="2" y="1"/>
                      <a:pt x="6" y="0"/>
                    </a:cubicBezTo>
                    <a:cubicBezTo>
                      <a:pt x="9" y="0"/>
                      <a:pt x="12" y="2"/>
                      <a:pt x="13" y="5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Freeform 200">
                <a:extLst>
                  <a:ext uri="{FF2B5EF4-FFF2-40B4-BE49-F238E27FC236}">
                    <a16:creationId xmlns:a16="http://schemas.microsoft.com/office/drawing/2014/main" id="{2CB56D4D-8B6F-4556-ABD3-33B492AF6A20}"/>
                  </a:ext>
                </a:extLst>
              </p:cNvPr>
              <p:cNvSpPr/>
              <p:nvPr/>
            </p:nvSpPr>
            <p:spPr bwMode="auto">
              <a:xfrm>
                <a:off x="5068888" y="4589462"/>
                <a:ext cx="30163" cy="30163"/>
              </a:xfrm>
              <a:custGeom>
                <a:avLst/>
                <a:gdLst>
                  <a:gd name="T0" fmla="*/ 12 w 13"/>
                  <a:gd name="T1" fmla="*/ 6 h 13"/>
                  <a:gd name="T2" fmla="*/ 7 w 13"/>
                  <a:gd name="T3" fmla="*/ 13 h 13"/>
                  <a:gd name="T4" fmla="*/ 0 w 13"/>
                  <a:gd name="T5" fmla="*/ 8 h 13"/>
                  <a:gd name="T6" fmla="*/ 5 w 13"/>
                  <a:gd name="T7" fmla="*/ 1 h 13"/>
                  <a:gd name="T8" fmla="*/ 12 w 13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2" y="6"/>
                    </a:moveTo>
                    <a:cubicBezTo>
                      <a:pt x="13" y="9"/>
                      <a:pt x="10" y="12"/>
                      <a:pt x="7" y="13"/>
                    </a:cubicBezTo>
                    <a:cubicBezTo>
                      <a:pt x="4" y="13"/>
                      <a:pt x="1" y="11"/>
                      <a:pt x="0" y="8"/>
                    </a:cubicBezTo>
                    <a:cubicBezTo>
                      <a:pt x="0" y="4"/>
                      <a:pt x="2" y="1"/>
                      <a:pt x="5" y="1"/>
                    </a:cubicBezTo>
                    <a:cubicBezTo>
                      <a:pt x="9" y="0"/>
                      <a:pt x="12" y="3"/>
                      <a:pt x="12" y="6"/>
                    </a:cubicBezTo>
                    <a:close/>
                  </a:path>
                </a:pathLst>
              </a:custGeom>
              <a:solidFill>
                <a:srgbClr val="FF8D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Freeform 201">
                <a:extLst>
                  <a:ext uri="{FF2B5EF4-FFF2-40B4-BE49-F238E27FC236}">
                    <a16:creationId xmlns:a16="http://schemas.microsoft.com/office/drawing/2014/main" id="{BB7FC3B7-EFD0-4A37-872F-3F3690F677A3}"/>
                  </a:ext>
                </a:extLst>
              </p:cNvPr>
              <p:cNvSpPr/>
              <p:nvPr/>
            </p:nvSpPr>
            <p:spPr bwMode="auto">
              <a:xfrm>
                <a:off x="5319713" y="4505325"/>
                <a:ext cx="30163" cy="30163"/>
              </a:xfrm>
              <a:custGeom>
                <a:avLst/>
                <a:gdLst>
                  <a:gd name="T0" fmla="*/ 13 w 13"/>
                  <a:gd name="T1" fmla="*/ 6 h 13"/>
                  <a:gd name="T2" fmla="*/ 8 w 13"/>
                  <a:gd name="T3" fmla="*/ 13 h 13"/>
                  <a:gd name="T4" fmla="*/ 1 w 13"/>
                  <a:gd name="T5" fmla="*/ 8 h 13"/>
                  <a:gd name="T6" fmla="*/ 6 w 13"/>
                  <a:gd name="T7" fmla="*/ 1 h 13"/>
                  <a:gd name="T8" fmla="*/ 13 w 13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cubicBezTo>
                      <a:pt x="13" y="9"/>
                      <a:pt x="11" y="12"/>
                      <a:pt x="8" y="13"/>
                    </a:cubicBezTo>
                    <a:cubicBezTo>
                      <a:pt x="4" y="13"/>
                      <a:pt x="1" y="11"/>
                      <a:pt x="1" y="8"/>
                    </a:cubicBezTo>
                    <a:cubicBezTo>
                      <a:pt x="0" y="4"/>
                      <a:pt x="2" y="1"/>
                      <a:pt x="6" y="1"/>
                    </a:cubicBezTo>
                    <a:cubicBezTo>
                      <a:pt x="9" y="0"/>
                      <a:pt x="12" y="3"/>
                      <a:pt x="13" y="6"/>
                    </a:cubicBezTo>
                    <a:close/>
                  </a:path>
                </a:pathLst>
              </a:custGeom>
              <a:solidFill>
                <a:srgbClr val="FF8D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Freeform 202">
                <a:extLst>
                  <a:ext uri="{FF2B5EF4-FFF2-40B4-BE49-F238E27FC236}">
                    <a16:creationId xmlns:a16="http://schemas.microsoft.com/office/drawing/2014/main" id="{EEBEB174-75A2-47BD-BD63-2E4FD7B03242}"/>
                  </a:ext>
                </a:extLst>
              </p:cNvPr>
              <p:cNvSpPr/>
              <p:nvPr/>
            </p:nvSpPr>
            <p:spPr bwMode="auto">
              <a:xfrm>
                <a:off x="5281613" y="4194175"/>
                <a:ext cx="30163" cy="30163"/>
              </a:xfrm>
              <a:custGeom>
                <a:avLst/>
                <a:gdLst>
                  <a:gd name="T0" fmla="*/ 13 w 13"/>
                  <a:gd name="T1" fmla="*/ 5 h 13"/>
                  <a:gd name="T2" fmla="*/ 7 w 13"/>
                  <a:gd name="T3" fmla="*/ 12 h 13"/>
                  <a:gd name="T4" fmla="*/ 0 w 13"/>
                  <a:gd name="T5" fmla="*/ 7 h 13"/>
                  <a:gd name="T6" fmla="*/ 6 w 13"/>
                  <a:gd name="T7" fmla="*/ 0 h 13"/>
                  <a:gd name="T8" fmla="*/ 13 w 13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5"/>
                    </a:moveTo>
                    <a:cubicBezTo>
                      <a:pt x="13" y="9"/>
                      <a:pt x="11" y="12"/>
                      <a:pt x="7" y="12"/>
                    </a:cubicBezTo>
                    <a:cubicBezTo>
                      <a:pt x="4" y="13"/>
                      <a:pt x="1" y="10"/>
                      <a:pt x="0" y="7"/>
                    </a:cubicBezTo>
                    <a:cubicBezTo>
                      <a:pt x="0" y="4"/>
                      <a:pt x="2" y="1"/>
                      <a:pt x="6" y="0"/>
                    </a:cubicBezTo>
                    <a:cubicBezTo>
                      <a:pt x="9" y="0"/>
                      <a:pt x="12" y="2"/>
                      <a:pt x="13" y="5"/>
                    </a:cubicBezTo>
                    <a:close/>
                  </a:path>
                </a:pathLst>
              </a:custGeom>
              <a:solidFill>
                <a:srgbClr val="FF8D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Freeform 203">
                <a:extLst>
                  <a:ext uri="{FF2B5EF4-FFF2-40B4-BE49-F238E27FC236}">
                    <a16:creationId xmlns:a16="http://schemas.microsoft.com/office/drawing/2014/main" id="{60F809D3-2545-4BFF-9926-431D718D435B}"/>
                  </a:ext>
                </a:extLst>
              </p:cNvPr>
              <p:cNvSpPr/>
              <p:nvPr/>
            </p:nvSpPr>
            <p:spPr bwMode="auto">
              <a:xfrm>
                <a:off x="5224463" y="4205287"/>
                <a:ext cx="30163" cy="31750"/>
              </a:xfrm>
              <a:custGeom>
                <a:avLst/>
                <a:gdLst>
                  <a:gd name="T0" fmla="*/ 12 w 13"/>
                  <a:gd name="T1" fmla="*/ 6 h 13"/>
                  <a:gd name="T2" fmla="*/ 7 w 13"/>
                  <a:gd name="T3" fmla="*/ 13 h 13"/>
                  <a:gd name="T4" fmla="*/ 0 w 13"/>
                  <a:gd name="T5" fmla="*/ 7 h 13"/>
                  <a:gd name="T6" fmla="*/ 6 w 13"/>
                  <a:gd name="T7" fmla="*/ 0 h 13"/>
                  <a:gd name="T8" fmla="*/ 12 w 13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2" y="6"/>
                    </a:moveTo>
                    <a:cubicBezTo>
                      <a:pt x="13" y="9"/>
                      <a:pt x="11" y="12"/>
                      <a:pt x="7" y="13"/>
                    </a:cubicBezTo>
                    <a:cubicBezTo>
                      <a:pt x="4" y="13"/>
                      <a:pt x="1" y="11"/>
                      <a:pt x="0" y="7"/>
                    </a:cubicBezTo>
                    <a:cubicBezTo>
                      <a:pt x="0" y="4"/>
                      <a:pt x="2" y="1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Freeform 204">
                <a:extLst>
                  <a:ext uri="{FF2B5EF4-FFF2-40B4-BE49-F238E27FC236}">
                    <a16:creationId xmlns:a16="http://schemas.microsoft.com/office/drawing/2014/main" id="{2F82624E-AA7C-42A8-AEFB-A14439D0B589}"/>
                  </a:ext>
                </a:extLst>
              </p:cNvPr>
              <p:cNvSpPr/>
              <p:nvPr/>
            </p:nvSpPr>
            <p:spPr bwMode="auto">
              <a:xfrm>
                <a:off x="5002213" y="4573587"/>
                <a:ext cx="30163" cy="31750"/>
              </a:xfrm>
              <a:custGeom>
                <a:avLst/>
                <a:gdLst>
                  <a:gd name="T0" fmla="*/ 13 w 13"/>
                  <a:gd name="T1" fmla="*/ 5 h 13"/>
                  <a:gd name="T2" fmla="*/ 8 w 13"/>
                  <a:gd name="T3" fmla="*/ 12 h 13"/>
                  <a:gd name="T4" fmla="*/ 1 w 13"/>
                  <a:gd name="T5" fmla="*/ 7 h 13"/>
                  <a:gd name="T6" fmla="*/ 6 w 13"/>
                  <a:gd name="T7" fmla="*/ 0 h 13"/>
                  <a:gd name="T8" fmla="*/ 13 w 13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5"/>
                    </a:moveTo>
                    <a:cubicBezTo>
                      <a:pt x="13" y="9"/>
                      <a:pt x="11" y="12"/>
                      <a:pt x="8" y="12"/>
                    </a:cubicBezTo>
                    <a:cubicBezTo>
                      <a:pt x="4" y="13"/>
                      <a:pt x="1" y="10"/>
                      <a:pt x="1" y="7"/>
                    </a:cubicBezTo>
                    <a:cubicBezTo>
                      <a:pt x="0" y="4"/>
                      <a:pt x="3" y="1"/>
                      <a:pt x="6" y="0"/>
                    </a:cubicBezTo>
                    <a:cubicBezTo>
                      <a:pt x="9" y="0"/>
                      <a:pt x="12" y="2"/>
                      <a:pt x="13" y="5"/>
                    </a:cubicBezTo>
                    <a:close/>
                  </a:path>
                </a:pathLst>
              </a:custGeom>
              <a:solidFill>
                <a:srgbClr val="7DC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Freeform 206">
                <a:extLst>
                  <a:ext uri="{FF2B5EF4-FFF2-40B4-BE49-F238E27FC236}">
                    <a16:creationId xmlns:a16="http://schemas.microsoft.com/office/drawing/2014/main" id="{1C0A27C5-E556-4C3D-8F65-FFDE8CB06DD1}"/>
                  </a:ext>
                </a:extLst>
              </p:cNvPr>
              <p:cNvSpPr/>
              <p:nvPr/>
            </p:nvSpPr>
            <p:spPr bwMode="auto">
              <a:xfrm>
                <a:off x="5272088" y="4543425"/>
                <a:ext cx="30163" cy="30163"/>
              </a:xfrm>
              <a:custGeom>
                <a:avLst/>
                <a:gdLst>
                  <a:gd name="T0" fmla="*/ 12 w 13"/>
                  <a:gd name="T1" fmla="*/ 5 h 13"/>
                  <a:gd name="T2" fmla="*/ 7 w 13"/>
                  <a:gd name="T3" fmla="*/ 12 h 13"/>
                  <a:gd name="T4" fmla="*/ 0 w 13"/>
                  <a:gd name="T5" fmla="*/ 7 h 13"/>
                  <a:gd name="T6" fmla="*/ 5 w 13"/>
                  <a:gd name="T7" fmla="*/ 0 h 13"/>
                  <a:gd name="T8" fmla="*/ 12 w 13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2" y="5"/>
                    </a:moveTo>
                    <a:cubicBezTo>
                      <a:pt x="13" y="9"/>
                      <a:pt x="10" y="12"/>
                      <a:pt x="7" y="12"/>
                    </a:cubicBezTo>
                    <a:cubicBezTo>
                      <a:pt x="4" y="13"/>
                      <a:pt x="0" y="10"/>
                      <a:pt x="0" y="7"/>
                    </a:cubicBezTo>
                    <a:cubicBezTo>
                      <a:pt x="0" y="4"/>
                      <a:pt x="2" y="1"/>
                      <a:pt x="5" y="0"/>
                    </a:cubicBezTo>
                    <a:cubicBezTo>
                      <a:pt x="9" y="0"/>
                      <a:pt x="12" y="2"/>
                      <a:pt x="12" y="5"/>
                    </a:cubicBezTo>
                    <a:close/>
                  </a:path>
                </a:pathLst>
              </a:custGeom>
              <a:solidFill>
                <a:srgbClr val="7DC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Freeform 207">
                <a:extLst>
                  <a:ext uri="{FF2B5EF4-FFF2-40B4-BE49-F238E27FC236}">
                    <a16:creationId xmlns:a16="http://schemas.microsoft.com/office/drawing/2014/main" id="{A39F99F1-8059-43C3-8CB2-2715D4667A89}"/>
                  </a:ext>
                </a:extLst>
              </p:cNvPr>
              <p:cNvSpPr/>
              <p:nvPr/>
            </p:nvSpPr>
            <p:spPr bwMode="auto">
              <a:xfrm>
                <a:off x="5049838" y="3887788"/>
                <a:ext cx="30163" cy="30163"/>
              </a:xfrm>
              <a:custGeom>
                <a:avLst/>
                <a:gdLst>
                  <a:gd name="T0" fmla="*/ 13 w 13"/>
                  <a:gd name="T1" fmla="*/ 5 h 13"/>
                  <a:gd name="T2" fmla="*/ 7 w 13"/>
                  <a:gd name="T3" fmla="*/ 12 h 13"/>
                  <a:gd name="T4" fmla="*/ 0 w 13"/>
                  <a:gd name="T5" fmla="*/ 7 h 13"/>
                  <a:gd name="T6" fmla="*/ 6 w 13"/>
                  <a:gd name="T7" fmla="*/ 0 h 13"/>
                  <a:gd name="T8" fmla="*/ 13 w 13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5"/>
                    </a:moveTo>
                    <a:cubicBezTo>
                      <a:pt x="13" y="9"/>
                      <a:pt x="11" y="12"/>
                      <a:pt x="7" y="12"/>
                    </a:cubicBezTo>
                    <a:cubicBezTo>
                      <a:pt x="4" y="13"/>
                      <a:pt x="1" y="10"/>
                      <a:pt x="0" y="7"/>
                    </a:cubicBezTo>
                    <a:cubicBezTo>
                      <a:pt x="0" y="4"/>
                      <a:pt x="2" y="0"/>
                      <a:pt x="6" y="0"/>
                    </a:cubicBezTo>
                    <a:cubicBezTo>
                      <a:pt x="9" y="0"/>
                      <a:pt x="12" y="2"/>
                      <a:pt x="13" y="5"/>
                    </a:cubicBezTo>
                    <a:close/>
                  </a:path>
                </a:pathLst>
              </a:custGeom>
              <a:solidFill>
                <a:srgbClr val="7DC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Freeform 208">
                <a:extLst>
                  <a:ext uri="{FF2B5EF4-FFF2-40B4-BE49-F238E27FC236}">
                    <a16:creationId xmlns:a16="http://schemas.microsoft.com/office/drawing/2014/main" id="{BB9A2F00-B694-432D-BD66-0818B1509BF3}"/>
                  </a:ext>
                </a:extLst>
              </p:cNvPr>
              <p:cNvSpPr/>
              <p:nvPr/>
            </p:nvSpPr>
            <p:spPr bwMode="auto">
              <a:xfrm>
                <a:off x="5035551" y="4162425"/>
                <a:ext cx="33338" cy="31750"/>
              </a:xfrm>
              <a:custGeom>
                <a:avLst/>
                <a:gdLst>
                  <a:gd name="T0" fmla="*/ 13 w 14"/>
                  <a:gd name="T1" fmla="*/ 5 h 13"/>
                  <a:gd name="T2" fmla="*/ 8 w 14"/>
                  <a:gd name="T3" fmla="*/ 12 h 13"/>
                  <a:gd name="T4" fmla="*/ 1 w 14"/>
                  <a:gd name="T5" fmla="*/ 7 h 13"/>
                  <a:gd name="T6" fmla="*/ 6 w 14"/>
                  <a:gd name="T7" fmla="*/ 0 h 13"/>
                  <a:gd name="T8" fmla="*/ 13 w 14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3" y="5"/>
                    </a:moveTo>
                    <a:cubicBezTo>
                      <a:pt x="14" y="9"/>
                      <a:pt x="11" y="12"/>
                      <a:pt x="8" y="12"/>
                    </a:cubicBezTo>
                    <a:cubicBezTo>
                      <a:pt x="4" y="13"/>
                      <a:pt x="1" y="10"/>
                      <a:pt x="1" y="7"/>
                    </a:cubicBezTo>
                    <a:cubicBezTo>
                      <a:pt x="0" y="4"/>
                      <a:pt x="3" y="1"/>
                      <a:pt x="6" y="0"/>
                    </a:cubicBezTo>
                    <a:cubicBezTo>
                      <a:pt x="9" y="0"/>
                      <a:pt x="13" y="2"/>
                      <a:pt x="13" y="5"/>
                    </a:cubicBezTo>
                    <a:close/>
                  </a:path>
                </a:pathLst>
              </a:custGeom>
              <a:solidFill>
                <a:srgbClr val="7DC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Freeform 209">
                <a:extLst>
                  <a:ext uri="{FF2B5EF4-FFF2-40B4-BE49-F238E27FC236}">
                    <a16:creationId xmlns:a16="http://schemas.microsoft.com/office/drawing/2014/main" id="{17406AD5-851F-4539-8587-73ACEE3EA2BC}"/>
                  </a:ext>
                </a:extLst>
              </p:cNvPr>
              <p:cNvSpPr/>
              <p:nvPr/>
            </p:nvSpPr>
            <p:spPr bwMode="auto">
              <a:xfrm>
                <a:off x="5162551" y="4205288"/>
                <a:ext cx="30163" cy="31750"/>
              </a:xfrm>
              <a:custGeom>
                <a:avLst/>
                <a:gdLst>
                  <a:gd name="T0" fmla="*/ 13 w 13"/>
                  <a:gd name="T1" fmla="*/ 5 h 13"/>
                  <a:gd name="T2" fmla="*/ 7 w 13"/>
                  <a:gd name="T3" fmla="*/ 12 h 13"/>
                  <a:gd name="T4" fmla="*/ 1 w 13"/>
                  <a:gd name="T5" fmla="*/ 7 h 13"/>
                  <a:gd name="T6" fmla="*/ 6 w 13"/>
                  <a:gd name="T7" fmla="*/ 0 h 13"/>
                  <a:gd name="T8" fmla="*/ 13 w 13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5"/>
                    </a:moveTo>
                    <a:cubicBezTo>
                      <a:pt x="13" y="9"/>
                      <a:pt x="11" y="12"/>
                      <a:pt x="7" y="12"/>
                    </a:cubicBezTo>
                    <a:cubicBezTo>
                      <a:pt x="4" y="13"/>
                      <a:pt x="1" y="10"/>
                      <a:pt x="1" y="7"/>
                    </a:cubicBezTo>
                    <a:cubicBezTo>
                      <a:pt x="0" y="4"/>
                      <a:pt x="2" y="1"/>
                      <a:pt x="6" y="0"/>
                    </a:cubicBezTo>
                    <a:cubicBezTo>
                      <a:pt x="9" y="0"/>
                      <a:pt x="12" y="2"/>
                      <a:pt x="1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Freeform 210">
                <a:extLst>
                  <a:ext uri="{FF2B5EF4-FFF2-40B4-BE49-F238E27FC236}">
                    <a16:creationId xmlns:a16="http://schemas.microsoft.com/office/drawing/2014/main" id="{D08F617B-EC30-4568-85C4-50C686BA567C}"/>
                  </a:ext>
                </a:extLst>
              </p:cNvPr>
              <p:cNvSpPr/>
              <p:nvPr/>
            </p:nvSpPr>
            <p:spPr bwMode="auto">
              <a:xfrm>
                <a:off x="5205413" y="4573588"/>
                <a:ext cx="30163" cy="31750"/>
              </a:xfrm>
              <a:custGeom>
                <a:avLst/>
                <a:gdLst>
                  <a:gd name="T0" fmla="*/ 13 w 13"/>
                  <a:gd name="T1" fmla="*/ 6 h 13"/>
                  <a:gd name="T2" fmla="*/ 8 w 13"/>
                  <a:gd name="T3" fmla="*/ 13 h 13"/>
                  <a:gd name="T4" fmla="*/ 1 w 13"/>
                  <a:gd name="T5" fmla="*/ 7 h 13"/>
                  <a:gd name="T6" fmla="*/ 6 w 13"/>
                  <a:gd name="T7" fmla="*/ 1 h 13"/>
                  <a:gd name="T8" fmla="*/ 13 w 13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cubicBezTo>
                      <a:pt x="13" y="9"/>
                      <a:pt x="11" y="12"/>
                      <a:pt x="8" y="13"/>
                    </a:cubicBezTo>
                    <a:cubicBezTo>
                      <a:pt x="4" y="13"/>
                      <a:pt x="1" y="11"/>
                      <a:pt x="1" y="7"/>
                    </a:cubicBezTo>
                    <a:cubicBezTo>
                      <a:pt x="0" y="4"/>
                      <a:pt x="3" y="1"/>
                      <a:pt x="6" y="1"/>
                    </a:cubicBezTo>
                    <a:cubicBezTo>
                      <a:pt x="9" y="0"/>
                      <a:pt x="12" y="2"/>
                      <a:pt x="1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Freeform 211">
                <a:extLst>
                  <a:ext uri="{FF2B5EF4-FFF2-40B4-BE49-F238E27FC236}">
                    <a16:creationId xmlns:a16="http://schemas.microsoft.com/office/drawing/2014/main" id="{6C1B3492-1305-41DF-822E-A01BF3455AF0}"/>
                  </a:ext>
                </a:extLst>
              </p:cNvPr>
              <p:cNvSpPr/>
              <p:nvPr/>
            </p:nvSpPr>
            <p:spPr bwMode="auto">
              <a:xfrm>
                <a:off x="5381626" y="4430713"/>
                <a:ext cx="30163" cy="31750"/>
              </a:xfrm>
              <a:custGeom>
                <a:avLst/>
                <a:gdLst>
                  <a:gd name="T0" fmla="*/ 13 w 13"/>
                  <a:gd name="T1" fmla="*/ 5 h 13"/>
                  <a:gd name="T2" fmla="*/ 8 w 13"/>
                  <a:gd name="T3" fmla="*/ 12 h 13"/>
                  <a:gd name="T4" fmla="*/ 1 w 13"/>
                  <a:gd name="T5" fmla="*/ 7 h 13"/>
                  <a:gd name="T6" fmla="*/ 6 w 13"/>
                  <a:gd name="T7" fmla="*/ 0 h 13"/>
                  <a:gd name="T8" fmla="*/ 13 w 13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5"/>
                    </a:moveTo>
                    <a:cubicBezTo>
                      <a:pt x="13" y="9"/>
                      <a:pt x="11" y="12"/>
                      <a:pt x="8" y="12"/>
                    </a:cubicBezTo>
                    <a:cubicBezTo>
                      <a:pt x="4" y="13"/>
                      <a:pt x="1" y="10"/>
                      <a:pt x="1" y="7"/>
                    </a:cubicBezTo>
                    <a:cubicBezTo>
                      <a:pt x="0" y="4"/>
                      <a:pt x="2" y="1"/>
                      <a:pt x="6" y="0"/>
                    </a:cubicBezTo>
                    <a:cubicBezTo>
                      <a:pt x="9" y="0"/>
                      <a:pt x="12" y="2"/>
                      <a:pt x="1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Freeform 212">
                <a:extLst>
                  <a:ext uri="{FF2B5EF4-FFF2-40B4-BE49-F238E27FC236}">
                    <a16:creationId xmlns:a16="http://schemas.microsoft.com/office/drawing/2014/main" id="{CC52A13E-5F11-4ACC-B45B-18E1E64F87D1}"/>
                  </a:ext>
                </a:extLst>
              </p:cNvPr>
              <p:cNvSpPr/>
              <p:nvPr/>
            </p:nvSpPr>
            <p:spPr bwMode="auto">
              <a:xfrm>
                <a:off x="5132388" y="3849688"/>
                <a:ext cx="31750" cy="30163"/>
              </a:xfrm>
              <a:custGeom>
                <a:avLst/>
                <a:gdLst>
                  <a:gd name="T0" fmla="*/ 12 w 13"/>
                  <a:gd name="T1" fmla="*/ 6 h 13"/>
                  <a:gd name="T2" fmla="*/ 7 w 13"/>
                  <a:gd name="T3" fmla="*/ 13 h 13"/>
                  <a:gd name="T4" fmla="*/ 0 w 13"/>
                  <a:gd name="T5" fmla="*/ 8 h 13"/>
                  <a:gd name="T6" fmla="*/ 5 w 13"/>
                  <a:gd name="T7" fmla="*/ 1 h 13"/>
                  <a:gd name="T8" fmla="*/ 12 w 13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2" y="6"/>
                    </a:moveTo>
                    <a:cubicBezTo>
                      <a:pt x="13" y="9"/>
                      <a:pt x="10" y="13"/>
                      <a:pt x="7" y="13"/>
                    </a:cubicBezTo>
                    <a:cubicBezTo>
                      <a:pt x="4" y="13"/>
                      <a:pt x="1" y="11"/>
                      <a:pt x="0" y="8"/>
                    </a:cubicBezTo>
                    <a:cubicBezTo>
                      <a:pt x="0" y="4"/>
                      <a:pt x="2" y="1"/>
                      <a:pt x="5" y="1"/>
                    </a:cubicBezTo>
                    <a:cubicBezTo>
                      <a:pt x="9" y="0"/>
                      <a:pt x="12" y="3"/>
                      <a:pt x="12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Freeform 213">
                <a:extLst>
                  <a:ext uri="{FF2B5EF4-FFF2-40B4-BE49-F238E27FC236}">
                    <a16:creationId xmlns:a16="http://schemas.microsoft.com/office/drawing/2014/main" id="{EDB7C7E0-6A8F-47BC-BD2B-A519E47480C2}"/>
                  </a:ext>
                </a:extLst>
              </p:cNvPr>
              <p:cNvSpPr/>
              <p:nvPr/>
            </p:nvSpPr>
            <p:spPr bwMode="auto">
              <a:xfrm>
                <a:off x="5235576" y="4375150"/>
                <a:ext cx="103188" cy="103188"/>
              </a:xfrm>
              <a:custGeom>
                <a:avLst/>
                <a:gdLst>
                  <a:gd name="T0" fmla="*/ 41 w 43"/>
                  <a:gd name="T1" fmla="*/ 19 h 43"/>
                  <a:gd name="T2" fmla="*/ 24 w 43"/>
                  <a:gd name="T3" fmla="*/ 42 h 43"/>
                  <a:gd name="T4" fmla="*/ 1 w 43"/>
                  <a:gd name="T5" fmla="*/ 24 h 43"/>
                  <a:gd name="T6" fmla="*/ 18 w 43"/>
                  <a:gd name="T7" fmla="*/ 2 h 43"/>
                  <a:gd name="T8" fmla="*/ 41 w 43"/>
                  <a:gd name="T9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1" y="19"/>
                    </a:moveTo>
                    <a:cubicBezTo>
                      <a:pt x="43" y="30"/>
                      <a:pt x="35" y="40"/>
                      <a:pt x="24" y="42"/>
                    </a:cubicBezTo>
                    <a:cubicBezTo>
                      <a:pt x="13" y="43"/>
                      <a:pt x="3" y="35"/>
                      <a:pt x="1" y="24"/>
                    </a:cubicBezTo>
                    <a:cubicBezTo>
                      <a:pt x="0" y="14"/>
                      <a:pt x="7" y="3"/>
                      <a:pt x="18" y="2"/>
                    </a:cubicBezTo>
                    <a:cubicBezTo>
                      <a:pt x="29" y="0"/>
                      <a:pt x="39" y="8"/>
                      <a:pt x="41" y="19"/>
                    </a:cubicBezTo>
                    <a:close/>
                  </a:path>
                </a:pathLst>
              </a:custGeom>
              <a:solidFill>
                <a:srgbClr val="45B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Freeform 214">
                <a:extLst>
                  <a:ext uri="{FF2B5EF4-FFF2-40B4-BE49-F238E27FC236}">
                    <a16:creationId xmlns:a16="http://schemas.microsoft.com/office/drawing/2014/main" id="{3322DFF9-37FA-443A-9185-DF21FC90D6E4}"/>
                  </a:ext>
                </a:extLst>
              </p:cNvPr>
              <p:cNvSpPr/>
              <p:nvPr/>
            </p:nvSpPr>
            <p:spPr bwMode="auto">
              <a:xfrm>
                <a:off x="4999038" y="4665663"/>
                <a:ext cx="103188" cy="103188"/>
              </a:xfrm>
              <a:custGeom>
                <a:avLst/>
                <a:gdLst>
                  <a:gd name="T0" fmla="*/ 41 w 43"/>
                  <a:gd name="T1" fmla="*/ 19 h 43"/>
                  <a:gd name="T2" fmla="*/ 24 w 43"/>
                  <a:gd name="T3" fmla="*/ 42 h 43"/>
                  <a:gd name="T4" fmla="*/ 2 w 43"/>
                  <a:gd name="T5" fmla="*/ 25 h 43"/>
                  <a:gd name="T6" fmla="*/ 19 w 43"/>
                  <a:gd name="T7" fmla="*/ 2 h 43"/>
                  <a:gd name="T8" fmla="*/ 41 w 43"/>
                  <a:gd name="T9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1" y="19"/>
                    </a:moveTo>
                    <a:cubicBezTo>
                      <a:pt x="43" y="30"/>
                      <a:pt x="35" y="40"/>
                      <a:pt x="24" y="42"/>
                    </a:cubicBezTo>
                    <a:cubicBezTo>
                      <a:pt x="13" y="43"/>
                      <a:pt x="3" y="36"/>
                      <a:pt x="2" y="25"/>
                    </a:cubicBezTo>
                    <a:cubicBezTo>
                      <a:pt x="0" y="14"/>
                      <a:pt x="8" y="3"/>
                      <a:pt x="19" y="2"/>
                    </a:cubicBezTo>
                    <a:cubicBezTo>
                      <a:pt x="30" y="0"/>
                      <a:pt x="40" y="8"/>
                      <a:pt x="41" y="19"/>
                    </a:cubicBezTo>
                    <a:close/>
                  </a:path>
                </a:pathLst>
              </a:custGeom>
              <a:solidFill>
                <a:srgbClr val="FF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Freeform 215">
                <a:extLst>
                  <a:ext uri="{FF2B5EF4-FFF2-40B4-BE49-F238E27FC236}">
                    <a16:creationId xmlns:a16="http://schemas.microsoft.com/office/drawing/2014/main" id="{F69B83BD-D067-44E2-8AF6-E368C6ADFEDB}"/>
                  </a:ext>
                </a:extLst>
              </p:cNvPr>
              <p:cNvSpPr/>
              <p:nvPr/>
            </p:nvSpPr>
            <p:spPr bwMode="auto">
              <a:xfrm>
                <a:off x="5372101" y="4686300"/>
                <a:ext cx="101600" cy="101600"/>
              </a:xfrm>
              <a:custGeom>
                <a:avLst/>
                <a:gdLst>
                  <a:gd name="T0" fmla="*/ 41 w 43"/>
                  <a:gd name="T1" fmla="*/ 18 h 42"/>
                  <a:gd name="T2" fmla="*/ 24 w 43"/>
                  <a:gd name="T3" fmla="*/ 41 h 42"/>
                  <a:gd name="T4" fmla="*/ 2 w 43"/>
                  <a:gd name="T5" fmla="*/ 24 h 42"/>
                  <a:gd name="T6" fmla="*/ 19 w 43"/>
                  <a:gd name="T7" fmla="*/ 1 h 42"/>
                  <a:gd name="T8" fmla="*/ 41 w 43"/>
                  <a:gd name="T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41" y="18"/>
                    </a:moveTo>
                    <a:cubicBezTo>
                      <a:pt x="43" y="29"/>
                      <a:pt x="35" y="39"/>
                      <a:pt x="24" y="41"/>
                    </a:cubicBezTo>
                    <a:cubicBezTo>
                      <a:pt x="13" y="42"/>
                      <a:pt x="3" y="35"/>
                      <a:pt x="2" y="24"/>
                    </a:cubicBezTo>
                    <a:cubicBezTo>
                      <a:pt x="0" y="13"/>
                      <a:pt x="8" y="3"/>
                      <a:pt x="19" y="1"/>
                    </a:cubicBezTo>
                    <a:cubicBezTo>
                      <a:pt x="30" y="0"/>
                      <a:pt x="40" y="7"/>
                      <a:pt x="41" y="18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Freeform 216">
                <a:extLst>
                  <a:ext uri="{FF2B5EF4-FFF2-40B4-BE49-F238E27FC236}">
                    <a16:creationId xmlns:a16="http://schemas.microsoft.com/office/drawing/2014/main" id="{661D818C-E457-4422-9E4B-1A222E307CF5}"/>
                  </a:ext>
                </a:extLst>
              </p:cNvPr>
              <p:cNvSpPr/>
              <p:nvPr/>
            </p:nvSpPr>
            <p:spPr bwMode="auto">
              <a:xfrm>
                <a:off x="5035551" y="4270375"/>
                <a:ext cx="101600" cy="103188"/>
              </a:xfrm>
              <a:custGeom>
                <a:avLst/>
                <a:gdLst>
                  <a:gd name="T0" fmla="*/ 41 w 43"/>
                  <a:gd name="T1" fmla="*/ 18 h 43"/>
                  <a:gd name="T2" fmla="*/ 24 w 43"/>
                  <a:gd name="T3" fmla="*/ 41 h 43"/>
                  <a:gd name="T4" fmla="*/ 2 w 43"/>
                  <a:gd name="T5" fmla="*/ 24 h 43"/>
                  <a:gd name="T6" fmla="*/ 19 w 43"/>
                  <a:gd name="T7" fmla="*/ 1 h 43"/>
                  <a:gd name="T8" fmla="*/ 41 w 43"/>
                  <a:gd name="T9" fmla="*/ 1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1" y="18"/>
                    </a:moveTo>
                    <a:cubicBezTo>
                      <a:pt x="43" y="29"/>
                      <a:pt x="35" y="40"/>
                      <a:pt x="24" y="41"/>
                    </a:cubicBezTo>
                    <a:cubicBezTo>
                      <a:pt x="13" y="43"/>
                      <a:pt x="3" y="35"/>
                      <a:pt x="2" y="24"/>
                    </a:cubicBezTo>
                    <a:cubicBezTo>
                      <a:pt x="0" y="13"/>
                      <a:pt x="8" y="3"/>
                      <a:pt x="19" y="1"/>
                    </a:cubicBezTo>
                    <a:cubicBezTo>
                      <a:pt x="30" y="0"/>
                      <a:pt x="40" y="7"/>
                      <a:pt x="41" y="18"/>
                    </a:cubicBezTo>
                    <a:close/>
                  </a:path>
                </a:pathLst>
              </a:custGeom>
              <a:solidFill>
                <a:srgbClr val="C01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Freeform 217">
                <a:extLst>
                  <a:ext uri="{FF2B5EF4-FFF2-40B4-BE49-F238E27FC236}">
                    <a16:creationId xmlns:a16="http://schemas.microsoft.com/office/drawing/2014/main" id="{D5014560-084F-4052-9114-BAA0DF71EB42}"/>
                  </a:ext>
                </a:extLst>
              </p:cNvPr>
              <p:cNvSpPr/>
              <p:nvPr/>
            </p:nvSpPr>
            <p:spPr bwMode="auto">
              <a:xfrm>
                <a:off x="5159376" y="4062413"/>
                <a:ext cx="69850" cy="71438"/>
              </a:xfrm>
              <a:custGeom>
                <a:avLst/>
                <a:gdLst>
                  <a:gd name="T0" fmla="*/ 28 w 29"/>
                  <a:gd name="T1" fmla="*/ 13 h 30"/>
                  <a:gd name="T2" fmla="*/ 17 w 29"/>
                  <a:gd name="T3" fmla="*/ 28 h 30"/>
                  <a:gd name="T4" fmla="*/ 1 w 29"/>
                  <a:gd name="T5" fmla="*/ 17 h 30"/>
                  <a:gd name="T6" fmla="*/ 13 w 29"/>
                  <a:gd name="T7" fmla="*/ 2 h 30"/>
                  <a:gd name="T8" fmla="*/ 28 w 29"/>
                  <a:gd name="T9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8" y="13"/>
                    </a:moveTo>
                    <a:cubicBezTo>
                      <a:pt x="29" y="21"/>
                      <a:pt x="24" y="27"/>
                      <a:pt x="17" y="28"/>
                    </a:cubicBezTo>
                    <a:cubicBezTo>
                      <a:pt x="9" y="30"/>
                      <a:pt x="2" y="24"/>
                      <a:pt x="1" y="17"/>
                    </a:cubicBezTo>
                    <a:cubicBezTo>
                      <a:pt x="0" y="9"/>
                      <a:pt x="6" y="3"/>
                      <a:pt x="13" y="2"/>
                    </a:cubicBezTo>
                    <a:cubicBezTo>
                      <a:pt x="20" y="0"/>
                      <a:pt x="27" y="6"/>
                      <a:pt x="28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Freeform 218">
                <a:extLst>
                  <a:ext uri="{FF2B5EF4-FFF2-40B4-BE49-F238E27FC236}">
                    <a16:creationId xmlns:a16="http://schemas.microsoft.com/office/drawing/2014/main" id="{238287AB-E5E7-404E-A0A7-F66F9337A20D}"/>
                  </a:ext>
                </a:extLst>
              </p:cNvPr>
              <p:cNvSpPr/>
              <p:nvPr/>
            </p:nvSpPr>
            <p:spPr bwMode="auto">
              <a:xfrm>
                <a:off x="5056188" y="3951288"/>
                <a:ext cx="69850" cy="69850"/>
              </a:xfrm>
              <a:custGeom>
                <a:avLst/>
                <a:gdLst>
                  <a:gd name="T0" fmla="*/ 28 w 29"/>
                  <a:gd name="T1" fmla="*/ 12 h 29"/>
                  <a:gd name="T2" fmla="*/ 17 w 29"/>
                  <a:gd name="T3" fmla="*/ 28 h 29"/>
                  <a:gd name="T4" fmla="*/ 1 w 29"/>
                  <a:gd name="T5" fmla="*/ 16 h 29"/>
                  <a:gd name="T6" fmla="*/ 13 w 29"/>
                  <a:gd name="T7" fmla="*/ 1 h 29"/>
                  <a:gd name="T8" fmla="*/ 28 w 29"/>
                  <a:gd name="T9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28" y="12"/>
                    </a:moveTo>
                    <a:cubicBezTo>
                      <a:pt x="29" y="20"/>
                      <a:pt x="24" y="27"/>
                      <a:pt x="17" y="28"/>
                    </a:cubicBezTo>
                    <a:cubicBezTo>
                      <a:pt x="9" y="29"/>
                      <a:pt x="2" y="24"/>
                      <a:pt x="1" y="16"/>
                    </a:cubicBezTo>
                    <a:cubicBezTo>
                      <a:pt x="0" y="9"/>
                      <a:pt x="5" y="2"/>
                      <a:pt x="13" y="1"/>
                    </a:cubicBezTo>
                    <a:cubicBezTo>
                      <a:pt x="20" y="0"/>
                      <a:pt x="27" y="5"/>
                      <a:pt x="28" y="12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Freeform 219">
                <a:extLst>
                  <a:ext uri="{FF2B5EF4-FFF2-40B4-BE49-F238E27FC236}">
                    <a16:creationId xmlns:a16="http://schemas.microsoft.com/office/drawing/2014/main" id="{21980454-CFC7-4561-9600-4BF9F70F2EB0}"/>
                  </a:ext>
                </a:extLst>
              </p:cNvPr>
              <p:cNvSpPr/>
              <p:nvPr/>
            </p:nvSpPr>
            <p:spPr bwMode="auto">
              <a:xfrm>
                <a:off x="4989513" y="3578225"/>
                <a:ext cx="153988" cy="146050"/>
              </a:xfrm>
              <a:custGeom>
                <a:avLst/>
                <a:gdLst>
                  <a:gd name="T0" fmla="*/ 30 w 64"/>
                  <a:gd name="T1" fmla="*/ 0 h 61"/>
                  <a:gd name="T2" fmla="*/ 22 w 64"/>
                  <a:gd name="T3" fmla="*/ 18 h 61"/>
                  <a:gd name="T4" fmla="*/ 4 w 64"/>
                  <a:gd name="T5" fmla="*/ 22 h 61"/>
                  <a:gd name="T6" fmla="*/ 17 w 64"/>
                  <a:gd name="T7" fmla="*/ 33 h 61"/>
                  <a:gd name="T8" fmla="*/ 15 w 64"/>
                  <a:gd name="T9" fmla="*/ 56 h 61"/>
                  <a:gd name="T10" fmla="*/ 34 w 64"/>
                  <a:gd name="T11" fmla="*/ 41 h 61"/>
                  <a:gd name="T12" fmla="*/ 55 w 64"/>
                  <a:gd name="T13" fmla="*/ 53 h 61"/>
                  <a:gd name="T14" fmla="*/ 51 w 64"/>
                  <a:gd name="T15" fmla="*/ 31 h 61"/>
                  <a:gd name="T16" fmla="*/ 64 w 64"/>
                  <a:gd name="T17" fmla="*/ 18 h 61"/>
                  <a:gd name="T18" fmla="*/ 43 w 64"/>
                  <a:gd name="T19" fmla="*/ 16 h 61"/>
                  <a:gd name="T20" fmla="*/ 30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30" y="0"/>
                    </a:moveTo>
                    <a:cubicBezTo>
                      <a:pt x="26" y="0"/>
                      <a:pt x="22" y="18"/>
                      <a:pt x="22" y="18"/>
                    </a:cubicBezTo>
                    <a:cubicBezTo>
                      <a:pt x="22" y="18"/>
                      <a:pt x="8" y="18"/>
                      <a:pt x="4" y="22"/>
                    </a:cubicBezTo>
                    <a:cubicBezTo>
                      <a:pt x="0" y="26"/>
                      <a:pt x="17" y="33"/>
                      <a:pt x="17" y="33"/>
                    </a:cubicBezTo>
                    <a:cubicBezTo>
                      <a:pt x="17" y="33"/>
                      <a:pt x="10" y="52"/>
                      <a:pt x="15" y="56"/>
                    </a:cubicBezTo>
                    <a:cubicBezTo>
                      <a:pt x="23" y="61"/>
                      <a:pt x="34" y="41"/>
                      <a:pt x="34" y="41"/>
                    </a:cubicBezTo>
                    <a:cubicBezTo>
                      <a:pt x="34" y="41"/>
                      <a:pt x="50" y="54"/>
                      <a:pt x="55" y="53"/>
                    </a:cubicBezTo>
                    <a:cubicBezTo>
                      <a:pt x="61" y="52"/>
                      <a:pt x="51" y="31"/>
                      <a:pt x="51" y="31"/>
                    </a:cubicBezTo>
                    <a:cubicBezTo>
                      <a:pt x="51" y="31"/>
                      <a:pt x="64" y="24"/>
                      <a:pt x="64" y="18"/>
                    </a:cubicBezTo>
                    <a:cubicBezTo>
                      <a:pt x="64" y="14"/>
                      <a:pt x="43" y="16"/>
                      <a:pt x="43" y="16"/>
                    </a:cubicBezTo>
                    <a:cubicBezTo>
                      <a:pt x="43" y="16"/>
                      <a:pt x="36" y="1"/>
                      <a:pt x="30" y="0"/>
                    </a:cubicBezTo>
                    <a:close/>
                  </a:path>
                </a:pathLst>
              </a:custGeom>
              <a:solidFill>
                <a:srgbClr val="F7D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Freeform 220">
                <a:extLst>
                  <a:ext uri="{FF2B5EF4-FFF2-40B4-BE49-F238E27FC236}">
                    <a16:creationId xmlns:a16="http://schemas.microsoft.com/office/drawing/2014/main" id="{1B78FBB6-C19B-49B4-933E-B1406EAFF1DC}"/>
                  </a:ext>
                </a:extLst>
              </p:cNvPr>
              <p:cNvSpPr/>
              <p:nvPr/>
            </p:nvSpPr>
            <p:spPr bwMode="auto">
              <a:xfrm>
                <a:off x="5454651" y="4792663"/>
                <a:ext cx="279400" cy="160338"/>
              </a:xfrm>
              <a:custGeom>
                <a:avLst/>
                <a:gdLst>
                  <a:gd name="T0" fmla="*/ 0 w 176"/>
                  <a:gd name="T1" fmla="*/ 24 h 101"/>
                  <a:gd name="T2" fmla="*/ 20 w 176"/>
                  <a:gd name="T3" fmla="*/ 101 h 101"/>
                  <a:gd name="T4" fmla="*/ 176 w 176"/>
                  <a:gd name="T5" fmla="*/ 78 h 101"/>
                  <a:gd name="T6" fmla="*/ 172 w 176"/>
                  <a:gd name="T7" fmla="*/ 0 h 101"/>
                  <a:gd name="T8" fmla="*/ 0 w 176"/>
                  <a:gd name="T9" fmla="*/ 2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101">
                    <a:moveTo>
                      <a:pt x="0" y="24"/>
                    </a:moveTo>
                    <a:lnTo>
                      <a:pt x="20" y="101"/>
                    </a:lnTo>
                    <a:lnTo>
                      <a:pt x="176" y="78"/>
                    </a:lnTo>
                    <a:lnTo>
                      <a:pt x="17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95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Freeform 221">
                <a:extLst>
                  <a:ext uri="{FF2B5EF4-FFF2-40B4-BE49-F238E27FC236}">
                    <a16:creationId xmlns:a16="http://schemas.microsoft.com/office/drawing/2014/main" id="{8F8527E8-F5DE-4986-9FB1-D2E765E13FA6}"/>
                  </a:ext>
                </a:extLst>
              </p:cNvPr>
              <p:cNvSpPr/>
              <p:nvPr/>
            </p:nvSpPr>
            <p:spPr bwMode="auto">
              <a:xfrm>
                <a:off x="5557838" y="4803775"/>
                <a:ext cx="76200" cy="131763"/>
              </a:xfrm>
              <a:custGeom>
                <a:avLst/>
                <a:gdLst>
                  <a:gd name="T0" fmla="*/ 0 w 48"/>
                  <a:gd name="T1" fmla="*/ 5 h 83"/>
                  <a:gd name="T2" fmla="*/ 23 w 48"/>
                  <a:gd name="T3" fmla="*/ 83 h 83"/>
                  <a:gd name="T4" fmla="*/ 48 w 48"/>
                  <a:gd name="T5" fmla="*/ 80 h 83"/>
                  <a:gd name="T6" fmla="*/ 45 w 48"/>
                  <a:gd name="T7" fmla="*/ 0 h 83"/>
                  <a:gd name="T8" fmla="*/ 0 w 48"/>
                  <a:gd name="T9" fmla="*/ 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83">
                    <a:moveTo>
                      <a:pt x="0" y="5"/>
                    </a:moveTo>
                    <a:lnTo>
                      <a:pt x="23" y="83"/>
                    </a:lnTo>
                    <a:lnTo>
                      <a:pt x="48" y="80"/>
                    </a:lnTo>
                    <a:lnTo>
                      <a:pt x="4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725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Freeform 222">
                <a:extLst>
                  <a:ext uri="{FF2B5EF4-FFF2-40B4-BE49-F238E27FC236}">
                    <a16:creationId xmlns:a16="http://schemas.microsoft.com/office/drawing/2014/main" id="{6A4DE4D7-BE51-4577-85C1-F53B693B2E9A}"/>
                  </a:ext>
                </a:extLst>
              </p:cNvPr>
              <p:cNvSpPr/>
              <p:nvPr/>
            </p:nvSpPr>
            <p:spPr bwMode="auto">
              <a:xfrm>
                <a:off x="5576888" y="4679950"/>
                <a:ext cx="103188" cy="104775"/>
              </a:xfrm>
              <a:custGeom>
                <a:avLst/>
                <a:gdLst>
                  <a:gd name="T0" fmla="*/ 0 w 43"/>
                  <a:gd name="T1" fmla="*/ 39 h 44"/>
                  <a:gd name="T2" fmla="*/ 43 w 43"/>
                  <a:gd name="T3" fmla="*/ 2 h 44"/>
                  <a:gd name="T4" fmla="*/ 29 w 43"/>
                  <a:gd name="T5" fmla="*/ 0 h 44"/>
                  <a:gd name="T6" fmla="*/ 31 w 43"/>
                  <a:gd name="T7" fmla="*/ 21 h 44"/>
                  <a:gd name="T8" fmla="*/ 2 w 43"/>
                  <a:gd name="T9" fmla="*/ 36 h 44"/>
                  <a:gd name="T10" fmla="*/ 0 w 43"/>
                  <a:gd name="T11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4">
                    <a:moveTo>
                      <a:pt x="0" y="39"/>
                    </a:moveTo>
                    <a:cubicBezTo>
                      <a:pt x="1" y="39"/>
                      <a:pt x="42" y="44"/>
                      <a:pt x="43" y="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37" y="12"/>
                      <a:pt x="31" y="21"/>
                    </a:cubicBezTo>
                    <a:cubicBezTo>
                      <a:pt x="22" y="35"/>
                      <a:pt x="2" y="36"/>
                      <a:pt x="2" y="36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9725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Freeform 223">
                <a:extLst>
                  <a:ext uri="{FF2B5EF4-FFF2-40B4-BE49-F238E27FC236}">
                    <a16:creationId xmlns:a16="http://schemas.microsoft.com/office/drawing/2014/main" id="{6E0EC36E-57A0-4A85-8E80-505B8F5D7BA5}"/>
                  </a:ext>
                </a:extLst>
              </p:cNvPr>
              <p:cNvSpPr/>
              <p:nvPr/>
            </p:nvSpPr>
            <p:spPr bwMode="auto">
              <a:xfrm>
                <a:off x="5462588" y="4699000"/>
                <a:ext cx="123825" cy="107950"/>
              </a:xfrm>
              <a:custGeom>
                <a:avLst/>
                <a:gdLst>
                  <a:gd name="T0" fmla="*/ 52 w 52"/>
                  <a:gd name="T1" fmla="*/ 30 h 45"/>
                  <a:gd name="T2" fmla="*/ 0 w 52"/>
                  <a:gd name="T3" fmla="*/ 6 h 45"/>
                  <a:gd name="T4" fmla="*/ 14 w 52"/>
                  <a:gd name="T5" fmla="*/ 0 h 45"/>
                  <a:gd name="T6" fmla="*/ 17 w 52"/>
                  <a:gd name="T7" fmla="*/ 21 h 45"/>
                  <a:gd name="T8" fmla="*/ 49 w 52"/>
                  <a:gd name="T9" fmla="*/ 28 h 45"/>
                  <a:gd name="T10" fmla="*/ 52 w 52"/>
                  <a:gd name="T11" fmla="*/ 3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45">
                    <a:moveTo>
                      <a:pt x="52" y="30"/>
                    </a:moveTo>
                    <a:cubicBezTo>
                      <a:pt x="52" y="30"/>
                      <a:pt x="16" y="45"/>
                      <a:pt x="0" y="6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0" y="14"/>
                      <a:pt x="17" y="21"/>
                    </a:cubicBezTo>
                    <a:cubicBezTo>
                      <a:pt x="30" y="33"/>
                      <a:pt x="49" y="28"/>
                      <a:pt x="49" y="28"/>
                    </a:cubicBezTo>
                    <a:lnTo>
                      <a:pt x="52" y="30"/>
                    </a:lnTo>
                    <a:close/>
                  </a:path>
                </a:pathLst>
              </a:custGeom>
              <a:solidFill>
                <a:srgbClr val="9725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Freeform 224">
                <a:extLst>
                  <a:ext uri="{FF2B5EF4-FFF2-40B4-BE49-F238E27FC236}">
                    <a16:creationId xmlns:a16="http://schemas.microsoft.com/office/drawing/2014/main" id="{2F02526D-617F-4E84-AFDF-7D54C2A5702F}"/>
                  </a:ext>
                </a:extLst>
              </p:cNvPr>
              <p:cNvSpPr/>
              <p:nvPr/>
            </p:nvSpPr>
            <p:spPr bwMode="auto">
              <a:xfrm>
                <a:off x="5561013" y="4656138"/>
                <a:ext cx="120650" cy="117475"/>
              </a:xfrm>
              <a:custGeom>
                <a:avLst/>
                <a:gdLst>
                  <a:gd name="T0" fmla="*/ 10 w 51"/>
                  <a:gd name="T1" fmla="*/ 49 h 49"/>
                  <a:gd name="T2" fmla="*/ 13 w 51"/>
                  <a:gd name="T3" fmla="*/ 19 h 49"/>
                  <a:gd name="T4" fmla="*/ 49 w 51"/>
                  <a:gd name="T5" fmla="*/ 5 h 49"/>
                  <a:gd name="T6" fmla="*/ 49 w 51"/>
                  <a:gd name="T7" fmla="*/ 15 h 49"/>
                  <a:gd name="T8" fmla="*/ 19 w 51"/>
                  <a:gd name="T9" fmla="*/ 23 h 49"/>
                  <a:gd name="T10" fmla="*/ 12 w 51"/>
                  <a:gd name="T11" fmla="*/ 48 h 49"/>
                  <a:gd name="T12" fmla="*/ 10 w 51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9">
                    <a:moveTo>
                      <a:pt x="10" y="49"/>
                    </a:moveTo>
                    <a:cubicBezTo>
                      <a:pt x="10" y="49"/>
                      <a:pt x="0" y="39"/>
                      <a:pt x="13" y="19"/>
                    </a:cubicBezTo>
                    <a:cubicBezTo>
                      <a:pt x="26" y="0"/>
                      <a:pt x="49" y="5"/>
                      <a:pt x="49" y="5"/>
                    </a:cubicBezTo>
                    <a:cubicBezTo>
                      <a:pt x="49" y="5"/>
                      <a:pt x="51" y="13"/>
                      <a:pt x="49" y="15"/>
                    </a:cubicBezTo>
                    <a:cubicBezTo>
                      <a:pt x="49" y="15"/>
                      <a:pt x="31" y="10"/>
                      <a:pt x="19" y="23"/>
                    </a:cubicBezTo>
                    <a:cubicBezTo>
                      <a:pt x="6" y="37"/>
                      <a:pt x="12" y="48"/>
                      <a:pt x="12" y="48"/>
                    </a:cubicBezTo>
                    <a:lnTo>
                      <a:pt x="10" y="49"/>
                    </a:lnTo>
                    <a:close/>
                  </a:path>
                </a:pathLst>
              </a:custGeom>
              <a:solidFill>
                <a:srgbClr val="BA4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Freeform 225">
                <a:extLst>
                  <a:ext uri="{FF2B5EF4-FFF2-40B4-BE49-F238E27FC236}">
                    <a16:creationId xmlns:a16="http://schemas.microsoft.com/office/drawing/2014/main" id="{CE7658E6-BEEC-4510-A704-3CD9B491922F}"/>
                  </a:ext>
                </a:extLst>
              </p:cNvPr>
              <p:cNvSpPr/>
              <p:nvPr/>
            </p:nvSpPr>
            <p:spPr bwMode="auto">
              <a:xfrm>
                <a:off x="5459413" y="4670425"/>
                <a:ext cx="136525" cy="103188"/>
              </a:xfrm>
              <a:custGeom>
                <a:avLst/>
                <a:gdLst>
                  <a:gd name="T0" fmla="*/ 51 w 57"/>
                  <a:gd name="T1" fmla="*/ 43 h 43"/>
                  <a:gd name="T2" fmla="*/ 39 w 57"/>
                  <a:gd name="T3" fmla="*/ 15 h 43"/>
                  <a:gd name="T4" fmla="*/ 0 w 57"/>
                  <a:gd name="T5" fmla="*/ 12 h 43"/>
                  <a:gd name="T6" fmla="*/ 3 w 57"/>
                  <a:gd name="T7" fmla="*/ 21 h 43"/>
                  <a:gd name="T8" fmla="*/ 35 w 57"/>
                  <a:gd name="T9" fmla="*/ 21 h 43"/>
                  <a:gd name="T10" fmla="*/ 48 w 57"/>
                  <a:gd name="T11" fmla="*/ 43 h 43"/>
                  <a:gd name="T12" fmla="*/ 51 w 57"/>
                  <a:gd name="T1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43">
                    <a:moveTo>
                      <a:pt x="51" y="43"/>
                    </a:moveTo>
                    <a:cubicBezTo>
                      <a:pt x="51" y="43"/>
                      <a:pt x="57" y="31"/>
                      <a:pt x="39" y="15"/>
                    </a:cubicBezTo>
                    <a:cubicBezTo>
                      <a:pt x="21" y="0"/>
                      <a:pt x="0" y="12"/>
                      <a:pt x="0" y="12"/>
                    </a:cubicBezTo>
                    <a:cubicBezTo>
                      <a:pt x="0" y="12"/>
                      <a:pt x="1" y="20"/>
                      <a:pt x="3" y="21"/>
                    </a:cubicBezTo>
                    <a:cubicBezTo>
                      <a:pt x="3" y="21"/>
                      <a:pt x="19" y="11"/>
                      <a:pt x="35" y="21"/>
                    </a:cubicBezTo>
                    <a:cubicBezTo>
                      <a:pt x="51" y="30"/>
                      <a:pt x="48" y="43"/>
                      <a:pt x="48" y="43"/>
                    </a:cubicBez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BA4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Freeform 226">
                <a:extLst>
                  <a:ext uri="{FF2B5EF4-FFF2-40B4-BE49-F238E27FC236}">
                    <a16:creationId xmlns:a16="http://schemas.microsoft.com/office/drawing/2014/main" id="{C3D8FC57-B186-4B74-A529-46F35F4DA73C}"/>
                  </a:ext>
                </a:extLst>
              </p:cNvPr>
              <p:cNvSpPr/>
              <p:nvPr/>
            </p:nvSpPr>
            <p:spPr bwMode="auto">
              <a:xfrm>
                <a:off x="5430838" y="4740275"/>
                <a:ext cx="303213" cy="109538"/>
              </a:xfrm>
              <a:custGeom>
                <a:avLst/>
                <a:gdLst>
                  <a:gd name="T0" fmla="*/ 0 w 191"/>
                  <a:gd name="T1" fmla="*/ 33 h 69"/>
                  <a:gd name="T2" fmla="*/ 191 w 191"/>
                  <a:gd name="T3" fmla="*/ 0 h 69"/>
                  <a:gd name="T4" fmla="*/ 191 w 191"/>
                  <a:gd name="T5" fmla="*/ 43 h 69"/>
                  <a:gd name="T6" fmla="*/ 11 w 191"/>
                  <a:gd name="T7" fmla="*/ 69 h 69"/>
                  <a:gd name="T8" fmla="*/ 0 w 191"/>
                  <a:gd name="T9" fmla="*/ 3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69">
                    <a:moveTo>
                      <a:pt x="0" y="33"/>
                    </a:moveTo>
                    <a:lnTo>
                      <a:pt x="191" y="0"/>
                    </a:lnTo>
                    <a:lnTo>
                      <a:pt x="191" y="43"/>
                    </a:lnTo>
                    <a:lnTo>
                      <a:pt x="11" y="6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3A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Freeform 227">
                <a:extLst>
                  <a:ext uri="{FF2B5EF4-FFF2-40B4-BE49-F238E27FC236}">
                    <a16:creationId xmlns:a16="http://schemas.microsoft.com/office/drawing/2014/main" id="{F130BBE1-375B-4EBB-939D-192E7234E733}"/>
                  </a:ext>
                </a:extLst>
              </p:cNvPr>
              <p:cNvSpPr/>
              <p:nvPr/>
            </p:nvSpPr>
            <p:spPr bwMode="auto">
              <a:xfrm>
                <a:off x="5534026" y="4754563"/>
                <a:ext cx="98425" cy="85725"/>
              </a:xfrm>
              <a:custGeom>
                <a:avLst/>
                <a:gdLst>
                  <a:gd name="T0" fmla="*/ 0 w 62"/>
                  <a:gd name="T1" fmla="*/ 12 h 54"/>
                  <a:gd name="T2" fmla="*/ 12 w 62"/>
                  <a:gd name="T3" fmla="*/ 54 h 54"/>
                  <a:gd name="T4" fmla="*/ 62 w 62"/>
                  <a:gd name="T5" fmla="*/ 46 h 54"/>
                  <a:gd name="T6" fmla="*/ 57 w 62"/>
                  <a:gd name="T7" fmla="*/ 0 h 54"/>
                  <a:gd name="T8" fmla="*/ 0 w 62"/>
                  <a:gd name="T9" fmla="*/ 1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54">
                    <a:moveTo>
                      <a:pt x="0" y="12"/>
                    </a:moveTo>
                    <a:lnTo>
                      <a:pt x="12" y="54"/>
                    </a:lnTo>
                    <a:lnTo>
                      <a:pt x="62" y="46"/>
                    </a:lnTo>
                    <a:lnTo>
                      <a:pt x="5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BA4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Freeform 228">
                <a:extLst>
                  <a:ext uri="{FF2B5EF4-FFF2-40B4-BE49-F238E27FC236}">
                    <a16:creationId xmlns:a16="http://schemas.microsoft.com/office/drawing/2014/main" id="{26335D8D-0F37-4394-BD4C-94B65D11FD0D}"/>
                  </a:ext>
                </a:extLst>
              </p:cNvPr>
              <p:cNvSpPr/>
              <p:nvPr/>
            </p:nvSpPr>
            <p:spPr bwMode="auto">
              <a:xfrm>
                <a:off x="4767263" y="4837113"/>
                <a:ext cx="207963" cy="215900"/>
              </a:xfrm>
              <a:custGeom>
                <a:avLst/>
                <a:gdLst>
                  <a:gd name="T0" fmla="*/ 0 w 131"/>
                  <a:gd name="T1" fmla="*/ 17 h 136"/>
                  <a:gd name="T2" fmla="*/ 31 w 131"/>
                  <a:gd name="T3" fmla="*/ 136 h 136"/>
                  <a:gd name="T4" fmla="*/ 131 w 131"/>
                  <a:gd name="T5" fmla="*/ 121 h 136"/>
                  <a:gd name="T6" fmla="*/ 121 w 131"/>
                  <a:gd name="T7" fmla="*/ 0 h 136"/>
                  <a:gd name="T8" fmla="*/ 0 w 131"/>
                  <a:gd name="T9" fmla="*/ 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36">
                    <a:moveTo>
                      <a:pt x="0" y="17"/>
                    </a:moveTo>
                    <a:lnTo>
                      <a:pt x="31" y="136"/>
                    </a:lnTo>
                    <a:lnTo>
                      <a:pt x="131" y="121"/>
                    </a:lnTo>
                    <a:lnTo>
                      <a:pt x="121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E21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Freeform 229">
                <a:extLst>
                  <a:ext uri="{FF2B5EF4-FFF2-40B4-BE49-F238E27FC236}">
                    <a16:creationId xmlns:a16="http://schemas.microsoft.com/office/drawing/2014/main" id="{96F9B246-428F-4475-B957-0A53A8F1AAF4}"/>
                  </a:ext>
                </a:extLst>
              </p:cNvPr>
              <p:cNvSpPr/>
              <p:nvPr/>
            </p:nvSpPr>
            <p:spPr bwMode="auto">
              <a:xfrm>
                <a:off x="4835526" y="4846638"/>
                <a:ext cx="85725" cy="200025"/>
              </a:xfrm>
              <a:custGeom>
                <a:avLst/>
                <a:gdLst>
                  <a:gd name="T0" fmla="*/ 0 w 54"/>
                  <a:gd name="T1" fmla="*/ 5 h 126"/>
                  <a:gd name="T2" fmla="*/ 25 w 54"/>
                  <a:gd name="T3" fmla="*/ 126 h 126"/>
                  <a:gd name="T4" fmla="*/ 54 w 54"/>
                  <a:gd name="T5" fmla="*/ 121 h 126"/>
                  <a:gd name="T6" fmla="*/ 43 w 54"/>
                  <a:gd name="T7" fmla="*/ 0 h 126"/>
                  <a:gd name="T8" fmla="*/ 0 w 54"/>
                  <a:gd name="T9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6">
                    <a:moveTo>
                      <a:pt x="0" y="5"/>
                    </a:moveTo>
                    <a:lnTo>
                      <a:pt x="25" y="126"/>
                    </a:lnTo>
                    <a:lnTo>
                      <a:pt x="54" y="121"/>
                    </a:lnTo>
                    <a:lnTo>
                      <a:pt x="4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B82E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Freeform 230">
                <a:extLst>
                  <a:ext uri="{FF2B5EF4-FFF2-40B4-BE49-F238E27FC236}">
                    <a16:creationId xmlns:a16="http://schemas.microsoft.com/office/drawing/2014/main" id="{E2928BE7-2036-43E5-AFDA-E0B7E9FDF077}"/>
                  </a:ext>
                </a:extLst>
              </p:cNvPr>
              <p:cNvSpPr/>
              <p:nvPr/>
            </p:nvSpPr>
            <p:spPr bwMode="auto">
              <a:xfrm>
                <a:off x="4859338" y="4756150"/>
                <a:ext cx="68263" cy="69850"/>
              </a:xfrm>
              <a:custGeom>
                <a:avLst/>
                <a:gdLst>
                  <a:gd name="T0" fmla="*/ 0 w 29"/>
                  <a:gd name="T1" fmla="*/ 26 h 29"/>
                  <a:gd name="T2" fmla="*/ 29 w 29"/>
                  <a:gd name="T3" fmla="*/ 1 h 29"/>
                  <a:gd name="T4" fmla="*/ 19 w 29"/>
                  <a:gd name="T5" fmla="*/ 0 h 29"/>
                  <a:gd name="T6" fmla="*/ 21 w 29"/>
                  <a:gd name="T7" fmla="*/ 14 h 29"/>
                  <a:gd name="T8" fmla="*/ 1 w 29"/>
                  <a:gd name="T9" fmla="*/ 24 h 29"/>
                  <a:gd name="T10" fmla="*/ 0 w 29"/>
                  <a:gd name="T1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0" y="26"/>
                    </a:moveTo>
                    <a:cubicBezTo>
                      <a:pt x="0" y="26"/>
                      <a:pt x="26" y="29"/>
                      <a:pt x="29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5" y="8"/>
                      <a:pt x="21" y="14"/>
                    </a:cubicBezTo>
                    <a:cubicBezTo>
                      <a:pt x="15" y="24"/>
                      <a:pt x="1" y="24"/>
                      <a:pt x="1" y="24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B82E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Freeform 231">
                <a:extLst>
                  <a:ext uri="{FF2B5EF4-FFF2-40B4-BE49-F238E27FC236}">
                    <a16:creationId xmlns:a16="http://schemas.microsoft.com/office/drawing/2014/main" id="{14FBEB6B-0227-4327-A201-822FC8C8F882}"/>
                  </a:ext>
                </a:extLst>
              </p:cNvPr>
              <p:cNvSpPr/>
              <p:nvPr/>
            </p:nvSpPr>
            <p:spPr bwMode="auto">
              <a:xfrm>
                <a:off x="4783138" y="4768850"/>
                <a:ext cx="80963" cy="73025"/>
              </a:xfrm>
              <a:custGeom>
                <a:avLst/>
                <a:gdLst>
                  <a:gd name="T0" fmla="*/ 34 w 34"/>
                  <a:gd name="T1" fmla="*/ 20 h 31"/>
                  <a:gd name="T2" fmla="*/ 0 w 34"/>
                  <a:gd name="T3" fmla="*/ 5 h 31"/>
                  <a:gd name="T4" fmla="*/ 9 w 34"/>
                  <a:gd name="T5" fmla="*/ 0 h 31"/>
                  <a:gd name="T6" fmla="*/ 11 w 34"/>
                  <a:gd name="T7" fmla="*/ 15 h 31"/>
                  <a:gd name="T8" fmla="*/ 33 w 34"/>
                  <a:gd name="T9" fmla="*/ 19 h 31"/>
                  <a:gd name="T10" fmla="*/ 34 w 34"/>
                  <a:gd name="T11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1">
                    <a:moveTo>
                      <a:pt x="34" y="20"/>
                    </a:moveTo>
                    <a:cubicBezTo>
                      <a:pt x="34" y="20"/>
                      <a:pt x="10" y="31"/>
                      <a:pt x="0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6" y="10"/>
                      <a:pt x="11" y="15"/>
                    </a:cubicBezTo>
                    <a:cubicBezTo>
                      <a:pt x="20" y="22"/>
                      <a:pt x="33" y="19"/>
                      <a:pt x="33" y="19"/>
                    </a:cubicBez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B82E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Freeform 232">
                <a:extLst>
                  <a:ext uri="{FF2B5EF4-FFF2-40B4-BE49-F238E27FC236}">
                    <a16:creationId xmlns:a16="http://schemas.microsoft.com/office/drawing/2014/main" id="{D87BEC40-BBEB-4DAB-A5DD-0CC98AD9E4AB}"/>
                  </a:ext>
                </a:extLst>
              </p:cNvPr>
              <p:cNvSpPr/>
              <p:nvPr/>
            </p:nvSpPr>
            <p:spPr bwMode="auto">
              <a:xfrm>
                <a:off x="4846638" y="4740275"/>
                <a:ext cx="84138" cy="77788"/>
              </a:xfrm>
              <a:custGeom>
                <a:avLst/>
                <a:gdLst>
                  <a:gd name="T0" fmla="*/ 7 w 35"/>
                  <a:gd name="T1" fmla="*/ 33 h 33"/>
                  <a:gd name="T2" fmla="*/ 9 w 35"/>
                  <a:gd name="T3" fmla="*/ 13 h 33"/>
                  <a:gd name="T4" fmla="*/ 34 w 35"/>
                  <a:gd name="T5" fmla="*/ 3 h 33"/>
                  <a:gd name="T6" fmla="*/ 33 w 35"/>
                  <a:gd name="T7" fmla="*/ 10 h 33"/>
                  <a:gd name="T8" fmla="*/ 13 w 35"/>
                  <a:gd name="T9" fmla="*/ 16 h 33"/>
                  <a:gd name="T10" fmla="*/ 8 w 35"/>
                  <a:gd name="T11" fmla="*/ 33 h 33"/>
                  <a:gd name="T12" fmla="*/ 7 w 3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3">
                    <a:moveTo>
                      <a:pt x="7" y="33"/>
                    </a:moveTo>
                    <a:cubicBezTo>
                      <a:pt x="7" y="33"/>
                      <a:pt x="0" y="26"/>
                      <a:pt x="9" y="13"/>
                    </a:cubicBezTo>
                    <a:cubicBezTo>
                      <a:pt x="18" y="0"/>
                      <a:pt x="34" y="3"/>
                      <a:pt x="34" y="3"/>
                    </a:cubicBezTo>
                    <a:cubicBezTo>
                      <a:pt x="34" y="3"/>
                      <a:pt x="35" y="9"/>
                      <a:pt x="33" y="10"/>
                    </a:cubicBezTo>
                    <a:cubicBezTo>
                      <a:pt x="33" y="10"/>
                      <a:pt x="21" y="7"/>
                      <a:pt x="13" y="16"/>
                    </a:cubicBezTo>
                    <a:cubicBezTo>
                      <a:pt x="4" y="25"/>
                      <a:pt x="8" y="33"/>
                      <a:pt x="8" y="33"/>
                    </a:cubicBezTo>
                    <a:lnTo>
                      <a:pt x="7" y="33"/>
                    </a:lnTo>
                    <a:close/>
                  </a:path>
                </a:pathLst>
              </a:custGeom>
              <a:solidFill>
                <a:srgbClr val="DF6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Freeform 233">
                <a:extLst>
                  <a:ext uri="{FF2B5EF4-FFF2-40B4-BE49-F238E27FC236}">
                    <a16:creationId xmlns:a16="http://schemas.microsoft.com/office/drawing/2014/main" id="{6E6CA695-27D7-4865-B969-E1DA845BDC5B}"/>
                  </a:ext>
                </a:extLst>
              </p:cNvPr>
              <p:cNvSpPr/>
              <p:nvPr/>
            </p:nvSpPr>
            <p:spPr bwMode="auto">
              <a:xfrm>
                <a:off x="4779963" y="4749800"/>
                <a:ext cx="90488" cy="68263"/>
              </a:xfrm>
              <a:custGeom>
                <a:avLst/>
                <a:gdLst>
                  <a:gd name="T0" fmla="*/ 34 w 38"/>
                  <a:gd name="T1" fmla="*/ 29 h 29"/>
                  <a:gd name="T2" fmla="*/ 26 w 38"/>
                  <a:gd name="T3" fmla="*/ 11 h 29"/>
                  <a:gd name="T4" fmla="*/ 0 w 38"/>
                  <a:gd name="T5" fmla="*/ 8 h 29"/>
                  <a:gd name="T6" fmla="*/ 2 w 38"/>
                  <a:gd name="T7" fmla="*/ 14 h 29"/>
                  <a:gd name="T8" fmla="*/ 23 w 38"/>
                  <a:gd name="T9" fmla="*/ 14 h 29"/>
                  <a:gd name="T10" fmla="*/ 33 w 38"/>
                  <a:gd name="T11" fmla="*/ 29 h 29"/>
                  <a:gd name="T12" fmla="*/ 34 w 38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9">
                    <a:moveTo>
                      <a:pt x="34" y="29"/>
                    </a:moveTo>
                    <a:cubicBezTo>
                      <a:pt x="34" y="29"/>
                      <a:pt x="38" y="21"/>
                      <a:pt x="26" y="11"/>
                    </a:cubicBezTo>
                    <a:cubicBezTo>
                      <a:pt x="14" y="0"/>
                      <a:pt x="0" y="8"/>
                      <a:pt x="0" y="8"/>
                    </a:cubicBezTo>
                    <a:cubicBezTo>
                      <a:pt x="0" y="8"/>
                      <a:pt x="0" y="13"/>
                      <a:pt x="2" y="14"/>
                    </a:cubicBezTo>
                    <a:cubicBezTo>
                      <a:pt x="2" y="14"/>
                      <a:pt x="13" y="8"/>
                      <a:pt x="23" y="14"/>
                    </a:cubicBezTo>
                    <a:cubicBezTo>
                      <a:pt x="34" y="21"/>
                      <a:pt x="33" y="29"/>
                      <a:pt x="33" y="29"/>
                    </a:cubicBezTo>
                    <a:lnTo>
                      <a:pt x="34" y="29"/>
                    </a:lnTo>
                    <a:close/>
                  </a:path>
                </a:pathLst>
              </a:custGeom>
              <a:solidFill>
                <a:srgbClr val="DF6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Freeform 234">
                <a:extLst>
                  <a:ext uri="{FF2B5EF4-FFF2-40B4-BE49-F238E27FC236}">
                    <a16:creationId xmlns:a16="http://schemas.microsoft.com/office/drawing/2014/main" id="{D9E2ACC4-185E-468B-96E7-A708AC1FAE3B}"/>
                  </a:ext>
                </a:extLst>
              </p:cNvPr>
              <p:cNvSpPr/>
              <p:nvPr/>
            </p:nvSpPr>
            <p:spPr bwMode="auto">
              <a:xfrm>
                <a:off x="4751388" y="4792663"/>
                <a:ext cx="219075" cy="90488"/>
              </a:xfrm>
              <a:custGeom>
                <a:avLst/>
                <a:gdLst>
                  <a:gd name="T0" fmla="*/ 0 w 138"/>
                  <a:gd name="T1" fmla="*/ 25 h 57"/>
                  <a:gd name="T2" fmla="*/ 137 w 138"/>
                  <a:gd name="T3" fmla="*/ 0 h 57"/>
                  <a:gd name="T4" fmla="*/ 138 w 138"/>
                  <a:gd name="T5" fmla="*/ 39 h 57"/>
                  <a:gd name="T6" fmla="*/ 9 w 138"/>
                  <a:gd name="T7" fmla="*/ 57 h 57"/>
                  <a:gd name="T8" fmla="*/ 0 w 138"/>
                  <a:gd name="T9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57">
                    <a:moveTo>
                      <a:pt x="0" y="25"/>
                    </a:moveTo>
                    <a:lnTo>
                      <a:pt x="137" y="0"/>
                    </a:lnTo>
                    <a:lnTo>
                      <a:pt x="138" y="39"/>
                    </a:lnTo>
                    <a:lnTo>
                      <a:pt x="9" y="5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BA4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Freeform 235">
                <a:extLst>
                  <a:ext uri="{FF2B5EF4-FFF2-40B4-BE49-F238E27FC236}">
                    <a16:creationId xmlns:a16="http://schemas.microsoft.com/office/drawing/2014/main" id="{EEEC8D76-E1CC-4549-95EB-70B3ED28DF19}"/>
                  </a:ext>
                </a:extLst>
              </p:cNvPr>
              <p:cNvSpPr/>
              <p:nvPr/>
            </p:nvSpPr>
            <p:spPr bwMode="auto">
              <a:xfrm>
                <a:off x="4821238" y="4802188"/>
                <a:ext cx="85725" cy="76200"/>
              </a:xfrm>
              <a:custGeom>
                <a:avLst/>
                <a:gdLst>
                  <a:gd name="T0" fmla="*/ 0 w 54"/>
                  <a:gd name="T1" fmla="*/ 10 h 48"/>
                  <a:gd name="T2" fmla="*/ 10 w 54"/>
                  <a:gd name="T3" fmla="*/ 48 h 48"/>
                  <a:gd name="T4" fmla="*/ 54 w 54"/>
                  <a:gd name="T5" fmla="*/ 42 h 48"/>
                  <a:gd name="T6" fmla="*/ 51 w 54"/>
                  <a:gd name="T7" fmla="*/ 0 h 48"/>
                  <a:gd name="T8" fmla="*/ 0 w 54"/>
                  <a:gd name="T9" fmla="*/ 1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8">
                    <a:moveTo>
                      <a:pt x="0" y="10"/>
                    </a:moveTo>
                    <a:lnTo>
                      <a:pt x="10" y="48"/>
                    </a:lnTo>
                    <a:lnTo>
                      <a:pt x="54" y="42"/>
                    </a:lnTo>
                    <a:lnTo>
                      <a:pt x="5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F6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Freeform 236">
                <a:extLst>
                  <a:ext uri="{FF2B5EF4-FFF2-40B4-BE49-F238E27FC236}">
                    <a16:creationId xmlns:a16="http://schemas.microsoft.com/office/drawing/2014/main" id="{40AE5EC4-B585-4C71-BE35-117265AF9953}"/>
                  </a:ext>
                </a:extLst>
              </p:cNvPr>
              <p:cNvSpPr/>
              <p:nvPr/>
            </p:nvSpPr>
            <p:spPr bwMode="auto">
              <a:xfrm>
                <a:off x="4994276" y="4886325"/>
                <a:ext cx="179388" cy="165100"/>
              </a:xfrm>
              <a:custGeom>
                <a:avLst/>
                <a:gdLst>
                  <a:gd name="T0" fmla="*/ 0 w 113"/>
                  <a:gd name="T1" fmla="*/ 13 h 104"/>
                  <a:gd name="T2" fmla="*/ 23 w 113"/>
                  <a:gd name="T3" fmla="*/ 104 h 104"/>
                  <a:gd name="T4" fmla="*/ 113 w 113"/>
                  <a:gd name="T5" fmla="*/ 91 h 104"/>
                  <a:gd name="T6" fmla="*/ 100 w 113"/>
                  <a:gd name="T7" fmla="*/ 0 h 104"/>
                  <a:gd name="T8" fmla="*/ 0 w 113"/>
                  <a:gd name="T9" fmla="*/ 1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04">
                    <a:moveTo>
                      <a:pt x="0" y="13"/>
                    </a:moveTo>
                    <a:lnTo>
                      <a:pt x="23" y="104"/>
                    </a:lnTo>
                    <a:lnTo>
                      <a:pt x="113" y="91"/>
                    </a:lnTo>
                    <a:lnTo>
                      <a:pt x="100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5D9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Freeform 237">
                <a:extLst>
                  <a:ext uri="{FF2B5EF4-FFF2-40B4-BE49-F238E27FC236}">
                    <a16:creationId xmlns:a16="http://schemas.microsoft.com/office/drawing/2014/main" id="{9D7EC16E-2E4B-45A8-8214-95F778D7E4ED}"/>
                  </a:ext>
                </a:extLst>
              </p:cNvPr>
              <p:cNvSpPr/>
              <p:nvPr/>
            </p:nvSpPr>
            <p:spPr bwMode="auto">
              <a:xfrm>
                <a:off x="5046663" y="4895850"/>
                <a:ext cx="69850" cy="150813"/>
              </a:xfrm>
              <a:custGeom>
                <a:avLst/>
                <a:gdLst>
                  <a:gd name="T0" fmla="*/ 0 w 44"/>
                  <a:gd name="T1" fmla="*/ 3 h 95"/>
                  <a:gd name="T2" fmla="*/ 23 w 44"/>
                  <a:gd name="T3" fmla="*/ 95 h 95"/>
                  <a:gd name="T4" fmla="*/ 44 w 44"/>
                  <a:gd name="T5" fmla="*/ 90 h 95"/>
                  <a:gd name="T6" fmla="*/ 33 w 44"/>
                  <a:gd name="T7" fmla="*/ 0 h 95"/>
                  <a:gd name="T8" fmla="*/ 0 w 44"/>
                  <a:gd name="T9" fmla="*/ 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95">
                    <a:moveTo>
                      <a:pt x="0" y="3"/>
                    </a:moveTo>
                    <a:lnTo>
                      <a:pt x="23" y="95"/>
                    </a:lnTo>
                    <a:lnTo>
                      <a:pt x="44" y="90"/>
                    </a:lnTo>
                    <a:lnTo>
                      <a:pt x="3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70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Freeform 238">
                <a:extLst>
                  <a:ext uri="{FF2B5EF4-FFF2-40B4-BE49-F238E27FC236}">
                    <a16:creationId xmlns:a16="http://schemas.microsoft.com/office/drawing/2014/main" id="{F8A10C51-00C3-482C-BFE2-D046C3001705}"/>
                  </a:ext>
                </a:extLst>
              </p:cNvPr>
              <p:cNvSpPr/>
              <p:nvPr/>
            </p:nvSpPr>
            <p:spPr bwMode="auto">
              <a:xfrm>
                <a:off x="5064126" y="4818063"/>
                <a:ext cx="66675" cy="68263"/>
              </a:xfrm>
              <a:custGeom>
                <a:avLst/>
                <a:gdLst>
                  <a:gd name="T0" fmla="*/ 0 w 28"/>
                  <a:gd name="T1" fmla="*/ 25 h 28"/>
                  <a:gd name="T2" fmla="*/ 28 w 28"/>
                  <a:gd name="T3" fmla="*/ 2 h 28"/>
                  <a:gd name="T4" fmla="*/ 19 w 28"/>
                  <a:gd name="T5" fmla="*/ 0 h 28"/>
                  <a:gd name="T6" fmla="*/ 20 w 28"/>
                  <a:gd name="T7" fmla="*/ 14 h 28"/>
                  <a:gd name="T8" fmla="*/ 2 w 28"/>
                  <a:gd name="T9" fmla="*/ 23 h 28"/>
                  <a:gd name="T10" fmla="*/ 0 w 28"/>
                  <a:gd name="T11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28">
                    <a:moveTo>
                      <a:pt x="0" y="25"/>
                    </a:moveTo>
                    <a:cubicBezTo>
                      <a:pt x="0" y="25"/>
                      <a:pt x="25" y="28"/>
                      <a:pt x="28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4" y="8"/>
                      <a:pt x="20" y="14"/>
                    </a:cubicBezTo>
                    <a:cubicBezTo>
                      <a:pt x="14" y="23"/>
                      <a:pt x="2" y="23"/>
                      <a:pt x="2" y="23"/>
                    </a:cubicBez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970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Freeform 239">
                <a:extLst>
                  <a:ext uri="{FF2B5EF4-FFF2-40B4-BE49-F238E27FC236}">
                    <a16:creationId xmlns:a16="http://schemas.microsoft.com/office/drawing/2014/main" id="{CFC86505-E7A9-4291-B8BC-8F19125C846E}"/>
                  </a:ext>
                </a:extLst>
              </p:cNvPr>
              <p:cNvSpPr/>
              <p:nvPr/>
            </p:nvSpPr>
            <p:spPr bwMode="auto">
              <a:xfrm>
                <a:off x="4992688" y="4832350"/>
                <a:ext cx="77788" cy="68263"/>
              </a:xfrm>
              <a:custGeom>
                <a:avLst/>
                <a:gdLst>
                  <a:gd name="T0" fmla="*/ 33 w 33"/>
                  <a:gd name="T1" fmla="*/ 19 h 28"/>
                  <a:gd name="T2" fmla="*/ 0 w 33"/>
                  <a:gd name="T3" fmla="*/ 3 h 28"/>
                  <a:gd name="T4" fmla="*/ 8 w 33"/>
                  <a:gd name="T5" fmla="*/ 0 h 28"/>
                  <a:gd name="T6" fmla="*/ 10 w 33"/>
                  <a:gd name="T7" fmla="*/ 13 h 28"/>
                  <a:gd name="T8" fmla="*/ 31 w 33"/>
                  <a:gd name="T9" fmla="*/ 17 h 28"/>
                  <a:gd name="T10" fmla="*/ 33 w 33"/>
                  <a:gd name="T11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8">
                    <a:moveTo>
                      <a:pt x="33" y="19"/>
                    </a:moveTo>
                    <a:cubicBezTo>
                      <a:pt x="33" y="19"/>
                      <a:pt x="10" y="28"/>
                      <a:pt x="0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5" y="9"/>
                      <a:pt x="10" y="13"/>
                    </a:cubicBezTo>
                    <a:cubicBezTo>
                      <a:pt x="18" y="21"/>
                      <a:pt x="31" y="17"/>
                      <a:pt x="31" y="17"/>
                    </a:cubicBez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970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Freeform 240">
                <a:extLst>
                  <a:ext uri="{FF2B5EF4-FFF2-40B4-BE49-F238E27FC236}">
                    <a16:creationId xmlns:a16="http://schemas.microsoft.com/office/drawing/2014/main" id="{19A6703D-4280-46B7-8E75-6E60FDE1EA99}"/>
                  </a:ext>
                </a:extLst>
              </p:cNvPr>
              <p:cNvSpPr/>
              <p:nvPr/>
            </p:nvSpPr>
            <p:spPr bwMode="auto">
              <a:xfrm>
                <a:off x="5054601" y="4803775"/>
                <a:ext cx="77788" cy="74613"/>
              </a:xfrm>
              <a:custGeom>
                <a:avLst/>
                <a:gdLst>
                  <a:gd name="T0" fmla="*/ 6 w 33"/>
                  <a:gd name="T1" fmla="*/ 31 h 31"/>
                  <a:gd name="T2" fmla="*/ 8 w 33"/>
                  <a:gd name="T3" fmla="*/ 12 h 31"/>
                  <a:gd name="T4" fmla="*/ 31 w 33"/>
                  <a:gd name="T5" fmla="*/ 3 h 31"/>
                  <a:gd name="T6" fmla="*/ 31 w 33"/>
                  <a:gd name="T7" fmla="*/ 9 h 31"/>
                  <a:gd name="T8" fmla="*/ 12 w 33"/>
                  <a:gd name="T9" fmla="*/ 15 h 31"/>
                  <a:gd name="T10" fmla="*/ 7 w 33"/>
                  <a:gd name="T11" fmla="*/ 31 h 31"/>
                  <a:gd name="T12" fmla="*/ 6 w 33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1">
                    <a:moveTo>
                      <a:pt x="6" y="31"/>
                    </a:moveTo>
                    <a:cubicBezTo>
                      <a:pt x="6" y="31"/>
                      <a:pt x="0" y="25"/>
                      <a:pt x="8" y="12"/>
                    </a:cubicBezTo>
                    <a:cubicBezTo>
                      <a:pt x="17" y="0"/>
                      <a:pt x="31" y="3"/>
                      <a:pt x="31" y="3"/>
                    </a:cubicBezTo>
                    <a:cubicBezTo>
                      <a:pt x="31" y="3"/>
                      <a:pt x="33" y="8"/>
                      <a:pt x="31" y="9"/>
                    </a:cubicBezTo>
                    <a:cubicBezTo>
                      <a:pt x="31" y="9"/>
                      <a:pt x="20" y="6"/>
                      <a:pt x="12" y="15"/>
                    </a:cubicBezTo>
                    <a:cubicBezTo>
                      <a:pt x="4" y="24"/>
                      <a:pt x="7" y="31"/>
                      <a:pt x="7" y="31"/>
                    </a:cubicBezTo>
                    <a:lnTo>
                      <a:pt x="6" y="31"/>
                    </a:lnTo>
                    <a:close/>
                  </a:path>
                </a:pathLst>
              </a:custGeom>
              <a:solidFill>
                <a:srgbClr val="BA1C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Freeform 241">
                <a:extLst>
                  <a:ext uri="{FF2B5EF4-FFF2-40B4-BE49-F238E27FC236}">
                    <a16:creationId xmlns:a16="http://schemas.microsoft.com/office/drawing/2014/main" id="{87EDB6B9-FBCB-41AA-A878-BF77663DDB6A}"/>
                  </a:ext>
                </a:extLst>
              </p:cNvPr>
              <p:cNvSpPr/>
              <p:nvPr/>
            </p:nvSpPr>
            <p:spPr bwMode="auto">
              <a:xfrm>
                <a:off x="4989513" y="4813300"/>
                <a:ext cx="85725" cy="65088"/>
              </a:xfrm>
              <a:custGeom>
                <a:avLst/>
                <a:gdLst>
                  <a:gd name="T0" fmla="*/ 32 w 36"/>
                  <a:gd name="T1" fmla="*/ 27 h 27"/>
                  <a:gd name="T2" fmla="*/ 25 w 36"/>
                  <a:gd name="T3" fmla="*/ 10 h 27"/>
                  <a:gd name="T4" fmla="*/ 0 w 36"/>
                  <a:gd name="T5" fmla="*/ 7 h 27"/>
                  <a:gd name="T6" fmla="*/ 2 w 36"/>
                  <a:gd name="T7" fmla="*/ 13 h 27"/>
                  <a:gd name="T8" fmla="*/ 22 w 36"/>
                  <a:gd name="T9" fmla="*/ 13 h 27"/>
                  <a:gd name="T10" fmla="*/ 31 w 36"/>
                  <a:gd name="T11" fmla="*/ 27 h 27"/>
                  <a:gd name="T12" fmla="*/ 32 w 36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7">
                    <a:moveTo>
                      <a:pt x="32" y="27"/>
                    </a:moveTo>
                    <a:cubicBezTo>
                      <a:pt x="32" y="27"/>
                      <a:pt x="36" y="19"/>
                      <a:pt x="25" y="10"/>
                    </a:cubicBezTo>
                    <a:cubicBezTo>
                      <a:pt x="13" y="0"/>
                      <a:pt x="0" y="7"/>
                      <a:pt x="0" y="7"/>
                    </a:cubicBezTo>
                    <a:cubicBezTo>
                      <a:pt x="0" y="7"/>
                      <a:pt x="0" y="12"/>
                      <a:pt x="2" y="13"/>
                    </a:cubicBezTo>
                    <a:cubicBezTo>
                      <a:pt x="2" y="13"/>
                      <a:pt x="12" y="7"/>
                      <a:pt x="22" y="13"/>
                    </a:cubicBezTo>
                    <a:cubicBezTo>
                      <a:pt x="32" y="19"/>
                      <a:pt x="31" y="27"/>
                      <a:pt x="31" y="27"/>
                    </a:cubicBezTo>
                    <a:lnTo>
                      <a:pt x="32" y="27"/>
                    </a:lnTo>
                    <a:close/>
                  </a:path>
                </a:pathLst>
              </a:custGeom>
              <a:solidFill>
                <a:srgbClr val="BA1C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Freeform 242">
                <a:extLst>
                  <a:ext uri="{FF2B5EF4-FFF2-40B4-BE49-F238E27FC236}">
                    <a16:creationId xmlns:a16="http://schemas.microsoft.com/office/drawing/2014/main" id="{473A6F97-6CC0-4354-A0A9-90428DAF57CB}"/>
                  </a:ext>
                </a:extLst>
              </p:cNvPr>
              <p:cNvSpPr/>
              <p:nvPr/>
            </p:nvSpPr>
            <p:spPr bwMode="auto">
              <a:xfrm>
                <a:off x="4983163" y="4851400"/>
                <a:ext cx="179388" cy="73025"/>
              </a:xfrm>
              <a:custGeom>
                <a:avLst/>
                <a:gdLst>
                  <a:gd name="T0" fmla="*/ 0 w 113"/>
                  <a:gd name="T1" fmla="*/ 20 h 46"/>
                  <a:gd name="T2" fmla="*/ 111 w 113"/>
                  <a:gd name="T3" fmla="*/ 0 h 46"/>
                  <a:gd name="T4" fmla="*/ 113 w 113"/>
                  <a:gd name="T5" fmla="*/ 31 h 46"/>
                  <a:gd name="T6" fmla="*/ 7 w 113"/>
                  <a:gd name="T7" fmla="*/ 46 h 46"/>
                  <a:gd name="T8" fmla="*/ 0 w 113"/>
                  <a:gd name="T9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46">
                    <a:moveTo>
                      <a:pt x="0" y="20"/>
                    </a:moveTo>
                    <a:lnTo>
                      <a:pt x="111" y="0"/>
                    </a:lnTo>
                    <a:lnTo>
                      <a:pt x="113" y="31"/>
                    </a:lnTo>
                    <a:lnTo>
                      <a:pt x="7" y="4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7B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243">
                <a:extLst>
                  <a:ext uri="{FF2B5EF4-FFF2-40B4-BE49-F238E27FC236}">
                    <a16:creationId xmlns:a16="http://schemas.microsoft.com/office/drawing/2014/main" id="{8A0C86C5-7702-4566-A220-68E9E504366A}"/>
                  </a:ext>
                </a:extLst>
              </p:cNvPr>
              <p:cNvSpPr/>
              <p:nvPr/>
            </p:nvSpPr>
            <p:spPr bwMode="auto">
              <a:xfrm>
                <a:off x="5035551" y="4859338"/>
                <a:ext cx="63500" cy="57150"/>
              </a:xfrm>
              <a:custGeom>
                <a:avLst/>
                <a:gdLst>
                  <a:gd name="T0" fmla="*/ 0 w 40"/>
                  <a:gd name="T1" fmla="*/ 9 h 36"/>
                  <a:gd name="T2" fmla="*/ 7 w 40"/>
                  <a:gd name="T3" fmla="*/ 36 h 36"/>
                  <a:gd name="T4" fmla="*/ 40 w 40"/>
                  <a:gd name="T5" fmla="*/ 32 h 36"/>
                  <a:gd name="T6" fmla="*/ 39 w 40"/>
                  <a:gd name="T7" fmla="*/ 0 h 36"/>
                  <a:gd name="T8" fmla="*/ 0 w 40"/>
                  <a:gd name="T9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6">
                    <a:moveTo>
                      <a:pt x="0" y="9"/>
                    </a:moveTo>
                    <a:lnTo>
                      <a:pt x="7" y="36"/>
                    </a:lnTo>
                    <a:lnTo>
                      <a:pt x="40" y="32"/>
                    </a:lnTo>
                    <a:lnTo>
                      <a:pt x="3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BA1C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244">
                <a:extLst>
                  <a:ext uri="{FF2B5EF4-FFF2-40B4-BE49-F238E27FC236}">
                    <a16:creationId xmlns:a16="http://schemas.microsoft.com/office/drawing/2014/main" id="{D6C8BD3B-5D13-4604-9564-39DD93C559F6}"/>
                  </a:ext>
                </a:extLst>
              </p:cNvPr>
              <p:cNvSpPr/>
              <p:nvPr/>
            </p:nvSpPr>
            <p:spPr bwMode="auto">
              <a:xfrm>
                <a:off x="4748213" y="4214813"/>
                <a:ext cx="188913" cy="168275"/>
              </a:xfrm>
              <a:custGeom>
                <a:avLst/>
                <a:gdLst>
                  <a:gd name="T0" fmla="*/ 0 w 119"/>
                  <a:gd name="T1" fmla="*/ 43 h 106"/>
                  <a:gd name="T2" fmla="*/ 38 w 119"/>
                  <a:gd name="T3" fmla="*/ 106 h 106"/>
                  <a:gd name="T4" fmla="*/ 119 w 119"/>
                  <a:gd name="T5" fmla="*/ 67 h 106"/>
                  <a:gd name="T6" fmla="*/ 91 w 119"/>
                  <a:gd name="T7" fmla="*/ 0 h 106"/>
                  <a:gd name="T8" fmla="*/ 0 w 119"/>
                  <a:gd name="T9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06">
                    <a:moveTo>
                      <a:pt x="0" y="43"/>
                    </a:moveTo>
                    <a:lnTo>
                      <a:pt x="38" y="106"/>
                    </a:lnTo>
                    <a:lnTo>
                      <a:pt x="119" y="67"/>
                    </a:lnTo>
                    <a:lnTo>
                      <a:pt x="9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C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245">
                <a:extLst>
                  <a:ext uri="{FF2B5EF4-FFF2-40B4-BE49-F238E27FC236}">
                    <a16:creationId xmlns:a16="http://schemas.microsoft.com/office/drawing/2014/main" id="{12DC3A61-D8ED-4F7D-9189-F2361BE3EA11}"/>
                  </a:ext>
                </a:extLst>
              </p:cNvPr>
              <p:cNvSpPr/>
              <p:nvPr/>
            </p:nvSpPr>
            <p:spPr bwMode="auto">
              <a:xfrm>
                <a:off x="4797426" y="4238625"/>
                <a:ext cx="90488" cy="122238"/>
              </a:xfrm>
              <a:custGeom>
                <a:avLst/>
                <a:gdLst>
                  <a:gd name="T0" fmla="*/ 0 w 57"/>
                  <a:gd name="T1" fmla="*/ 14 h 77"/>
                  <a:gd name="T2" fmla="*/ 37 w 57"/>
                  <a:gd name="T3" fmla="*/ 77 h 77"/>
                  <a:gd name="T4" fmla="*/ 57 w 57"/>
                  <a:gd name="T5" fmla="*/ 68 h 77"/>
                  <a:gd name="T6" fmla="*/ 30 w 57"/>
                  <a:gd name="T7" fmla="*/ 0 h 77"/>
                  <a:gd name="T8" fmla="*/ 0 w 57"/>
                  <a:gd name="T9" fmla="*/ 1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77">
                    <a:moveTo>
                      <a:pt x="0" y="14"/>
                    </a:moveTo>
                    <a:lnTo>
                      <a:pt x="37" y="77"/>
                    </a:lnTo>
                    <a:lnTo>
                      <a:pt x="57" y="68"/>
                    </a:lnTo>
                    <a:lnTo>
                      <a:pt x="3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15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246">
                <a:extLst>
                  <a:ext uri="{FF2B5EF4-FFF2-40B4-BE49-F238E27FC236}">
                    <a16:creationId xmlns:a16="http://schemas.microsoft.com/office/drawing/2014/main" id="{3C8684C2-7DB9-470E-B1D8-AB599DA5278E}"/>
                  </a:ext>
                </a:extLst>
              </p:cNvPr>
              <p:cNvSpPr/>
              <p:nvPr/>
            </p:nvSpPr>
            <p:spPr bwMode="auto">
              <a:xfrm>
                <a:off x="4806951" y="4160838"/>
                <a:ext cx="58738" cy="73025"/>
              </a:xfrm>
              <a:custGeom>
                <a:avLst/>
                <a:gdLst>
                  <a:gd name="T0" fmla="*/ 0 w 25"/>
                  <a:gd name="T1" fmla="*/ 31 h 31"/>
                  <a:gd name="T2" fmla="*/ 19 w 25"/>
                  <a:gd name="T3" fmla="*/ 0 h 31"/>
                  <a:gd name="T4" fmla="*/ 10 w 25"/>
                  <a:gd name="T5" fmla="*/ 2 h 31"/>
                  <a:gd name="T6" fmla="*/ 16 w 25"/>
                  <a:gd name="T7" fmla="*/ 14 h 31"/>
                  <a:gd name="T8" fmla="*/ 1 w 25"/>
                  <a:gd name="T9" fmla="*/ 29 h 31"/>
                  <a:gd name="T10" fmla="*/ 0 w 25"/>
                  <a:gd name="T1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1">
                    <a:moveTo>
                      <a:pt x="0" y="31"/>
                    </a:moveTo>
                    <a:cubicBezTo>
                      <a:pt x="0" y="31"/>
                      <a:pt x="25" y="27"/>
                      <a:pt x="19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7" y="8"/>
                      <a:pt x="16" y="14"/>
                    </a:cubicBezTo>
                    <a:cubicBezTo>
                      <a:pt x="13" y="25"/>
                      <a:pt x="1" y="29"/>
                      <a:pt x="1" y="29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15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247">
                <a:extLst>
                  <a:ext uri="{FF2B5EF4-FFF2-40B4-BE49-F238E27FC236}">
                    <a16:creationId xmlns:a16="http://schemas.microsoft.com/office/drawing/2014/main" id="{2A06CD52-E730-48B2-937E-87A3FA3EB7D4}"/>
                  </a:ext>
                </a:extLst>
              </p:cNvPr>
              <p:cNvSpPr/>
              <p:nvPr/>
            </p:nvSpPr>
            <p:spPr bwMode="auto">
              <a:xfrm>
                <a:off x="4724401" y="4205288"/>
                <a:ext cx="87313" cy="65088"/>
              </a:xfrm>
              <a:custGeom>
                <a:avLst/>
                <a:gdLst>
                  <a:gd name="T0" fmla="*/ 36 w 36"/>
                  <a:gd name="T1" fmla="*/ 11 h 27"/>
                  <a:gd name="T2" fmla="*/ 0 w 36"/>
                  <a:gd name="T3" fmla="*/ 6 h 27"/>
                  <a:gd name="T4" fmla="*/ 7 w 36"/>
                  <a:gd name="T5" fmla="*/ 0 h 27"/>
                  <a:gd name="T6" fmla="*/ 13 w 36"/>
                  <a:gd name="T7" fmla="*/ 12 h 27"/>
                  <a:gd name="T8" fmla="*/ 34 w 36"/>
                  <a:gd name="T9" fmla="*/ 10 h 27"/>
                  <a:gd name="T10" fmla="*/ 36 w 36"/>
                  <a:gd name="T11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7">
                    <a:moveTo>
                      <a:pt x="36" y="11"/>
                    </a:moveTo>
                    <a:cubicBezTo>
                      <a:pt x="36" y="11"/>
                      <a:pt x="17" y="27"/>
                      <a:pt x="0" y="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9"/>
                      <a:pt x="13" y="12"/>
                    </a:cubicBezTo>
                    <a:cubicBezTo>
                      <a:pt x="23" y="17"/>
                      <a:pt x="34" y="10"/>
                      <a:pt x="34" y="10"/>
                    </a:cubicBez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15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248">
                <a:extLst>
                  <a:ext uri="{FF2B5EF4-FFF2-40B4-BE49-F238E27FC236}">
                    <a16:creationId xmlns:a16="http://schemas.microsoft.com/office/drawing/2014/main" id="{67C13ED5-9D57-433F-8DDA-3DD51D703C6A}"/>
                  </a:ext>
                </a:extLst>
              </p:cNvPr>
              <p:cNvSpPr/>
              <p:nvPr/>
            </p:nvSpPr>
            <p:spPr bwMode="auto">
              <a:xfrm>
                <a:off x="4792663" y="4151313"/>
                <a:ext cx="61913" cy="82550"/>
              </a:xfrm>
              <a:custGeom>
                <a:avLst/>
                <a:gdLst>
                  <a:gd name="T0" fmla="*/ 7 w 26"/>
                  <a:gd name="T1" fmla="*/ 35 h 35"/>
                  <a:gd name="T2" fmla="*/ 4 w 26"/>
                  <a:gd name="T3" fmla="*/ 16 h 35"/>
                  <a:gd name="T4" fmla="*/ 24 w 26"/>
                  <a:gd name="T5" fmla="*/ 0 h 35"/>
                  <a:gd name="T6" fmla="*/ 25 w 26"/>
                  <a:gd name="T7" fmla="*/ 6 h 35"/>
                  <a:gd name="T8" fmla="*/ 8 w 26"/>
                  <a:gd name="T9" fmla="*/ 17 h 35"/>
                  <a:gd name="T10" fmla="*/ 9 w 26"/>
                  <a:gd name="T11" fmla="*/ 34 h 35"/>
                  <a:gd name="T12" fmla="*/ 7 w 26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5">
                    <a:moveTo>
                      <a:pt x="7" y="35"/>
                    </a:moveTo>
                    <a:cubicBezTo>
                      <a:pt x="7" y="35"/>
                      <a:pt x="0" y="31"/>
                      <a:pt x="4" y="16"/>
                    </a:cubicBezTo>
                    <a:cubicBezTo>
                      <a:pt x="8" y="2"/>
                      <a:pt x="24" y="0"/>
                      <a:pt x="24" y="0"/>
                    </a:cubicBezTo>
                    <a:cubicBezTo>
                      <a:pt x="24" y="0"/>
                      <a:pt x="26" y="5"/>
                      <a:pt x="25" y="6"/>
                    </a:cubicBezTo>
                    <a:cubicBezTo>
                      <a:pt x="25" y="6"/>
                      <a:pt x="13" y="7"/>
                      <a:pt x="8" y="17"/>
                    </a:cubicBezTo>
                    <a:cubicBezTo>
                      <a:pt x="3" y="28"/>
                      <a:pt x="9" y="34"/>
                      <a:pt x="9" y="34"/>
                    </a:cubicBezTo>
                    <a:lnTo>
                      <a:pt x="7" y="35"/>
                    </a:lnTo>
                    <a:close/>
                  </a:path>
                </a:pathLst>
              </a:custGeom>
              <a:solidFill>
                <a:srgbClr val="2BB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Freeform 249">
                <a:extLst>
                  <a:ext uri="{FF2B5EF4-FFF2-40B4-BE49-F238E27FC236}">
                    <a16:creationId xmlns:a16="http://schemas.microsoft.com/office/drawing/2014/main" id="{D7E00BCE-236E-44F1-BEFA-62CE8457531C}"/>
                  </a:ext>
                </a:extLst>
              </p:cNvPr>
              <p:cNvSpPr/>
              <p:nvPr/>
            </p:nvSpPr>
            <p:spPr bwMode="auto">
              <a:xfrm>
                <a:off x="4719638" y="4184650"/>
                <a:ext cx="92075" cy="49213"/>
              </a:xfrm>
              <a:custGeom>
                <a:avLst/>
                <a:gdLst>
                  <a:gd name="T0" fmla="*/ 37 w 38"/>
                  <a:gd name="T1" fmla="*/ 21 h 21"/>
                  <a:gd name="T2" fmla="*/ 25 w 38"/>
                  <a:gd name="T3" fmla="*/ 6 h 21"/>
                  <a:gd name="T4" fmla="*/ 0 w 38"/>
                  <a:gd name="T5" fmla="*/ 11 h 21"/>
                  <a:gd name="T6" fmla="*/ 4 w 38"/>
                  <a:gd name="T7" fmla="*/ 17 h 21"/>
                  <a:gd name="T8" fmla="*/ 23 w 38"/>
                  <a:gd name="T9" fmla="*/ 11 h 21"/>
                  <a:gd name="T10" fmla="*/ 36 w 38"/>
                  <a:gd name="T11" fmla="*/ 21 h 21"/>
                  <a:gd name="T12" fmla="*/ 37 w 38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1">
                    <a:moveTo>
                      <a:pt x="37" y="21"/>
                    </a:moveTo>
                    <a:cubicBezTo>
                      <a:pt x="37" y="21"/>
                      <a:pt x="38" y="12"/>
                      <a:pt x="25" y="6"/>
                    </a:cubicBezTo>
                    <a:cubicBezTo>
                      <a:pt x="11" y="0"/>
                      <a:pt x="0" y="11"/>
                      <a:pt x="0" y="11"/>
                    </a:cubicBezTo>
                    <a:cubicBezTo>
                      <a:pt x="0" y="11"/>
                      <a:pt x="2" y="16"/>
                      <a:pt x="4" y="17"/>
                    </a:cubicBezTo>
                    <a:cubicBezTo>
                      <a:pt x="4" y="17"/>
                      <a:pt x="11" y="8"/>
                      <a:pt x="23" y="11"/>
                    </a:cubicBezTo>
                    <a:cubicBezTo>
                      <a:pt x="34" y="13"/>
                      <a:pt x="36" y="21"/>
                      <a:pt x="36" y="21"/>
                    </a:cubicBezTo>
                    <a:lnTo>
                      <a:pt x="37" y="21"/>
                    </a:lnTo>
                    <a:close/>
                  </a:path>
                </a:pathLst>
              </a:custGeom>
              <a:solidFill>
                <a:srgbClr val="2BB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Freeform 250">
                <a:extLst>
                  <a:ext uri="{FF2B5EF4-FFF2-40B4-BE49-F238E27FC236}">
                    <a16:creationId xmlns:a16="http://schemas.microsoft.com/office/drawing/2014/main" id="{ACD14B32-C886-4FE7-9344-DA05CAC37B8D}"/>
                  </a:ext>
                </a:extLst>
              </p:cNvPr>
              <p:cNvSpPr/>
              <p:nvPr/>
            </p:nvSpPr>
            <p:spPr bwMode="auto">
              <a:xfrm>
                <a:off x="4729163" y="4179888"/>
                <a:ext cx="174625" cy="119063"/>
              </a:xfrm>
              <a:custGeom>
                <a:avLst/>
                <a:gdLst>
                  <a:gd name="T0" fmla="*/ 0 w 110"/>
                  <a:gd name="T1" fmla="*/ 52 h 75"/>
                  <a:gd name="T2" fmla="*/ 101 w 110"/>
                  <a:gd name="T3" fmla="*/ 0 h 75"/>
                  <a:gd name="T4" fmla="*/ 110 w 110"/>
                  <a:gd name="T5" fmla="*/ 28 h 75"/>
                  <a:gd name="T6" fmla="*/ 14 w 110"/>
                  <a:gd name="T7" fmla="*/ 75 h 75"/>
                  <a:gd name="T8" fmla="*/ 0 w 110"/>
                  <a:gd name="T9" fmla="*/ 5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75">
                    <a:moveTo>
                      <a:pt x="0" y="52"/>
                    </a:moveTo>
                    <a:lnTo>
                      <a:pt x="101" y="0"/>
                    </a:lnTo>
                    <a:lnTo>
                      <a:pt x="110" y="28"/>
                    </a:lnTo>
                    <a:lnTo>
                      <a:pt x="14" y="75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FD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Freeform 251">
                <a:extLst>
                  <a:ext uri="{FF2B5EF4-FFF2-40B4-BE49-F238E27FC236}">
                    <a16:creationId xmlns:a16="http://schemas.microsoft.com/office/drawing/2014/main" id="{D50409EE-BFED-48C2-B019-F658B5377FA3}"/>
                  </a:ext>
                </a:extLst>
              </p:cNvPr>
              <p:cNvSpPr/>
              <p:nvPr/>
            </p:nvSpPr>
            <p:spPr bwMode="auto">
              <a:xfrm>
                <a:off x="4775201" y="4208463"/>
                <a:ext cx="74613" cy="69850"/>
              </a:xfrm>
              <a:custGeom>
                <a:avLst/>
                <a:gdLst>
                  <a:gd name="T0" fmla="*/ 0 w 47"/>
                  <a:gd name="T1" fmla="*/ 18 h 44"/>
                  <a:gd name="T2" fmla="*/ 17 w 47"/>
                  <a:gd name="T3" fmla="*/ 44 h 44"/>
                  <a:gd name="T4" fmla="*/ 47 w 47"/>
                  <a:gd name="T5" fmla="*/ 28 h 44"/>
                  <a:gd name="T6" fmla="*/ 35 w 47"/>
                  <a:gd name="T7" fmla="*/ 0 h 44"/>
                  <a:gd name="T8" fmla="*/ 0 w 47"/>
                  <a:gd name="T9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4">
                    <a:moveTo>
                      <a:pt x="0" y="18"/>
                    </a:moveTo>
                    <a:lnTo>
                      <a:pt x="17" y="44"/>
                    </a:lnTo>
                    <a:lnTo>
                      <a:pt x="47" y="28"/>
                    </a:lnTo>
                    <a:lnTo>
                      <a:pt x="3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2BB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Freeform 252">
                <a:extLst>
                  <a:ext uri="{FF2B5EF4-FFF2-40B4-BE49-F238E27FC236}">
                    <a16:creationId xmlns:a16="http://schemas.microsoft.com/office/drawing/2014/main" id="{3EA3141A-757B-434D-A355-1244CFD1605B}"/>
                  </a:ext>
                </a:extLst>
              </p:cNvPr>
              <p:cNvSpPr/>
              <p:nvPr/>
            </p:nvSpPr>
            <p:spPr bwMode="auto">
              <a:xfrm>
                <a:off x="5167313" y="4797425"/>
                <a:ext cx="219075" cy="203200"/>
              </a:xfrm>
              <a:custGeom>
                <a:avLst/>
                <a:gdLst>
                  <a:gd name="T0" fmla="*/ 0 w 138"/>
                  <a:gd name="T1" fmla="*/ 19 h 128"/>
                  <a:gd name="T2" fmla="*/ 31 w 138"/>
                  <a:gd name="T3" fmla="*/ 128 h 128"/>
                  <a:gd name="T4" fmla="*/ 138 w 138"/>
                  <a:gd name="T5" fmla="*/ 113 h 128"/>
                  <a:gd name="T6" fmla="*/ 133 w 138"/>
                  <a:gd name="T7" fmla="*/ 0 h 128"/>
                  <a:gd name="T8" fmla="*/ 0 w 138"/>
                  <a:gd name="T9" fmla="*/ 19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28">
                    <a:moveTo>
                      <a:pt x="0" y="19"/>
                    </a:moveTo>
                    <a:lnTo>
                      <a:pt x="31" y="128"/>
                    </a:lnTo>
                    <a:lnTo>
                      <a:pt x="138" y="113"/>
                    </a:lnTo>
                    <a:lnTo>
                      <a:pt x="133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C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Freeform 253">
                <a:extLst>
                  <a:ext uri="{FF2B5EF4-FFF2-40B4-BE49-F238E27FC236}">
                    <a16:creationId xmlns:a16="http://schemas.microsoft.com/office/drawing/2014/main" id="{5684603E-66FF-4073-A8A9-D769F39CDF1E}"/>
                  </a:ext>
                </a:extLst>
              </p:cNvPr>
              <p:cNvSpPr/>
              <p:nvPr/>
            </p:nvSpPr>
            <p:spPr bwMode="auto">
              <a:xfrm>
                <a:off x="5248276" y="4808538"/>
                <a:ext cx="68263" cy="182563"/>
              </a:xfrm>
              <a:custGeom>
                <a:avLst/>
                <a:gdLst>
                  <a:gd name="T0" fmla="*/ 0 w 43"/>
                  <a:gd name="T1" fmla="*/ 3 h 115"/>
                  <a:gd name="T2" fmla="*/ 24 w 43"/>
                  <a:gd name="T3" fmla="*/ 115 h 115"/>
                  <a:gd name="T4" fmla="*/ 43 w 43"/>
                  <a:gd name="T5" fmla="*/ 112 h 115"/>
                  <a:gd name="T6" fmla="*/ 34 w 43"/>
                  <a:gd name="T7" fmla="*/ 0 h 115"/>
                  <a:gd name="T8" fmla="*/ 0 w 43"/>
                  <a:gd name="T9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15">
                    <a:moveTo>
                      <a:pt x="0" y="3"/>
                    </a:moveTo>
                    <a:lnTo>
                      <a:pt x="24" y="115"/>
                    </a:lnTo>
                    <a:lnTo>
                      <a:pt x="43" y="112"/>
                    </a:lnTo>
                    <a:lnTo>
                      <a:pt x="3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9A5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Freeform 254">
                <a:extLst>
                  <a:ext uri="{FF2B5EF4-FFF2-40B4-BE49-F238E27FC236}">
                    <a16:creationId xmlns:a16="http://schemas.microsoft.com/office/drawing/2014/main" id="{2686F26B-9B73-42B1-8F92-4906A223108C}"/>
                  </a:ext>
                </a:extLst>
              </p:cNvPr>
              <p:cNvSpPr/>
              <p:nvPr/>
            </p:nvSpPr>
            <p:spPr bwMode="auto">
              <a:xfrm>
                <a:off x="5262563" y="4710113"/>
                <a:ext cx="80963" cy="82550"/>
              </a:xfrm>
              <a:custGeom>
                <a:avLst/>
                <a:gdLst>
                  <a:gd name="T0" fmla="*/ 0 w 34"/>
                  <a:gd name="T1" fmla="*/ 30 h 34"/>
                  <a:gd name="T2" fmla="*/ 34 w 34"/>
                  <a:gd name="T3" fmla="*/ 1 h 34"/>
                  <a:gd name="T4" fmla="*/ 22 w 34"/>
                  <a:gd name="T5" fmla="*/ 0 h 34"/>
                  <a:gd name="T6" fmla="*/ 24 w 34"/>
                  <a:gd name="T7" fmla="*/ 16 h 34"/>
                  <a:gd name="T8" fmla="*/ 2 w 34"/>
                  <a:gd name="T9" fmla="*/ 28 h 34"/>
                  <a:gd name="T10" fmla="*/ 0 w 34"/>
                  <a:gd name="T11" fmla="*/ 3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4">
                    <a:moveTo>
                      <a:pt x="0" y="30"/>
                    </a:moveTo>
                    <a:cubicBezTo>
                      <a:pt x="0" y="30"/>
                      <a:pt x="30" y="34"/>
                      <a:pt x="34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9" y="9"/>
                      <a:pt x="24" y="16"/>
                    </a:cubicBezTo>
                    <a:cubicBezTo>
                      <a:pt x="17" y="28"/>
                      <a:pt x="2" y="28"/>
                      <a:pt x="2" y="2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809B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Freeform 255">
                <a:extLst>
                  <a:ext uri="{FF2B5EF4-FFF2-40B4-BE49-F238E27FC236}">
                    <a16:creationId xmlns:a16="http://schemas.microsoft.com/office/drawing/2014/main" id="{79553C18-EA2D-4C38-A638-B74BD08D61DC}"/>
                  </a:ext>
                </a:extLst>
              </p:cNvPr>
              <p:cNvSpPr/>
              <p:nvPr/>
            </p:nvSpPr>
            <p:spPr bwMode="auto">
              <a:xfrm>
                <a:off x="5173663" y="4724400"/>
                <a:ext cx="95250" cy="84138"/>
              </a:xfrm>
              <a:custGeom>
                <a:avLst/>
                <a:gdLst>
                  <a:gd name="T0" fmla="*/ 40 w 40"/>
                  <a:gd name="T1" fmla="*/ 23 h 35"/>
                  <a:gd name="T2" fmla="*/ 0 w 40"/>
                  <a:gd name="T3" fmla="*/ 5 h 35"/>
                  <a:gd name="T4" fmla="*/ 10 w 40"/>
                  <a:gd name="T5" fmla="*/ 0 h 35"/>
                  <a:gd name="T6" fmla="*/ 13 w 40"/>
                  <a:gd name="T7" fmla="*/ 17 h 35"/>
                  <a:gd name="T8" fmla="*/ 38 w 40"/>
                  <a:gd name="T9" fmla="*/ 22 h 35"/>
                  <a:gd name="T10" fmla="*/ 40 w 40"/>
                  <a:gd name="T11" fmla="*/ 2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35">
                    <a:moveTo>
                      <a:pt x="40" y="23"/>
                    </a:moveTo>
                    <a:cubicBezTo>
                      <a:pt x="40" y="23"/>
                      <a:pt x="12" y="35"/>
                      <a:pt x="0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7" y="11"/>
                      <a:pt x="13" y="17"/>
                    </a:cubicBezTo>
                    <a:cubicBezTo>
                      <a:pt x="23" y="26"/>
                      <a:pt x="38" y="22"/>
                      <a:pt x="38" y="22"/>
                    </a:cubicBez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809B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Freeform 256">
                <a:extLst>
                  <a:ext uri="{FF2B5EF4-FFF2-40B4-BE49-F238E27FC236}">
                    <a16:creationId xmlns:a16="http://schemas.microsoft.com/office/drawing/2014/main" id="{7BB97C9A-DB7F-4F61-A597-9345ED1BC097}"/>
                  </a:ext>
                </a:extLst>
              </p:cNvPr>
              <p:cNvSpPr/>
              <p:nvPr/>
            </p:nvSpPr>
            <p:spPr bwMode="auto">
              <a:xfrm>
                <a:off x="5249863" y="4691063"/>
                <a:ext cx="95250" cy="92075"/>
              </a:xfrm>
              <a:custGeom>
                <a:avLst/>
                <a:gdLst>
                  <a:gd name="T0" fmla="*/ 7 w 40"/>
                  <a:gd name="T1" fmla="*/ 38 h 38"/>
                  <a:gd name="T2" fmla="*/ 10 w 40"/>
                  <a:gd name="T3" fmla="*/ 15 h 38"/>
                  <a:gd name="T4" fmla="*/ 38 w 40"/>
                  <a:gd name="T5" fmla="*/ 4 h 38"/>
                  <a:gd name="T6" fmla="*/ 38 w 40"/>
                  <a:gd name="T7" fmla="*/ 12 h 38"/>
                  <a:gd name="T8" fmla="*/ 14 w 40"/>
                  <a:gd name="T9" fmla="*/ 18 h 38"/>
                  <a:gd name="T10" fmla="*/ 9 w 40"/>
                  <a:gd name="T11" fmla="*/ 38 h 38"/>
                  <a:gd name="T12" fmla="*/ 7 w 40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8">
                    <a:moveTo>
                      <a:pt x="7" y="38"/>
                    </a:moveTo>
                    <a:cubicBezTo>
                      <a:pt x="7" y="38"/>
                      <a:pt x="0" y="30"/>
                      <a:pt x="10" y="15"/>
                    </a:cubicBezTo>
                    <a:cubicBezTo>
                      <a:pt x="20" y="0"/>
                      <a:pt x="38" y="4"/>
                      <a:pt x="38" y="4"/>
                    </a:cubicBezTo>
                    <a:cubicBezTo>
                      <a:pt x="38" y="4"/>
                      <a:pt x="40" y="10"/>
                      <a:pt x="38" y="12"/>
                    </a:cubicBezTo>
                    <a:cubicBezTo>
                      <a:pt x="38" y="12"/>
                      <a:pt x="24" y="8"/>
                      <a:pt x="14" y="18"/>
                    </a:cubicBezTo>
                    <a:cubicBezTo>
                      <a:pt x="5" y="29"/>
                      <a:pt x="9" y="38"/>
                      <a:pt x="9" y="38"/>
                    </a:cubicBezTo>
                    <a:lnTo>
                      <a:pt x="7" y="38"/>
                    </a:lnTo>
                    <a:close/>
                  </a:path>
                </a:pathLst>
              </a:custGeom>
              <a:solidFill>
                <a:srgbClr val="90BD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Freeform 257">
                <a:extLst>
                  <a:ext uri="{FF2B5EF4-FFF2-40B4-BE49-F238E27FC236}">
                    <a16:creationId xmlns:a16="http://schemas.microsoft.com/office/drawing/2014/main" id="{3B0796A5-F963-4CC8-BC0A-6E5B3CE74AA3}"/>
                  </a:ext>
                </a:extLst>
              </p:cNvPr>
              <p:cNvSpPr/>
              <p:nvPr/>
            </p:nvSpPr>
            <p:spPr bwMode="auto">
              <a:xfrm>
                <a:off x="5172076" y="4703763"/>
                <a:ext cx="104775" cy="79375"/>
              </a:xfrm>
              <a:custGeom>
                <a:avLst/>
                <a:gdLst>
                  <a:gd name="T0" fmla="*/ 39 w 44"/>
                  <a:gd name="T1" fmla="*/ 33 h 33"/>
                  <a:gd name="T2" fmla="*/ 30 w 44"/>
                  <a:gd name="T3" fmla="*/ 12 h 33"/>
                  <a:gd name="T4" fmla="*/ 0 w 44"/>
                  <a:gd name="T5" fmla="*/ 9 h 33"/>
                  <a:gd name="T6" fmla="*/ 2 w 44"/>
                  <a:gd name="T7" fmla="*/ 16 h 33"/>
                  <a:gd name="T8" fmla="*/ 27 w 44"/>
                  <a:gd name="T9" fmla="*/ 16 h 33"/>
                  <a:gd name="T10" fmla="*/ 38 w 44"/>
                  <a:gd name="T11" fmla="*/ 33 h 33"/>
                  <a:gd name="T12" fmla="*/ 39 w 44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3">
                    <a:moveTo>
                      <a:pt x="39" y="33"/>
                    </a:moveTo>
                    <a:cubicBezTo>
                      <a:pt x="39" y="33"/>
                      <a:pt x="44" y="24"/>
                      <a:pt x="30" y="12"/>
                    </a:cubicBezTo>
                    <a:cubicBezTo>
                      <a:pt x="16" y="0"/>
                      <a:pt x="0" y="9"/>
                      <a:pt x="0" y="9"/>
                    </a:cubicBezTo>
                    <a:cubicBezTo>
                      <a:pt x="0" y="9"/>
                      <a:pt x="1" y="15"/>
                      <a:pt x="2" y="16"/>
                    </a:cubicBezTo>
                    <a:cubicBezTo>
                      <a:pt x="2" y="16"/>
                      <a:pt x="15" y="9"/>
                      <a:pt x="27" y="16"/>
                    </a:cubicBezTo>
                    <a:cubicBezTo>
                      <a:pt x="39" y="23"/>
                      <a:pt x="38" y="33"/>
                      <a:pt x="38" y="33"/>
                    </a:cubicBezTo>
                    <a:lnTo>
                      <a:pt x="39" y="33"/>
                    </a:lnTo>
                    <a:close/>
                  </a:path>
                </a:pathLst>
              </a:custGeom>
              <a:solidFill>
                <a:srgbClr val="90BD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Freeform 258">
                <a:extLst>
                  <a:ext uri="{FF2B5EF4-FFF2-40B4-BE49-F238E27FC236}">
                    <a16:creationId xmlns:a16="http://schemas.microsoft.com/office/drawing/2014/main" id="{359C3152-09B2-4F85-B868-19C4137D48FA}"/>
                  </a:ext>
                </a:extLst>
              </p:cNvPr>
              <p:cNvSpPr/>
              <p:nvPr/>
            </p:nvSpPr>
            <p:spPr bwMode="auto">
              <a:xfrm>
                <a:off x="5149851" y="4756150"/>
                <a:ext cx="236538" cy="85725"/>
              </a:xfrm>
              <a:custGeom>
                <a:avLst/>
                <a:gdLst>
                  <a:gd name="T0" fmla="*/ 0 w 149"/>
                  <a:gd name="T1" fmla="*/ 27 h 54"/>
                  <a:gd name="T2" fmla="*/ 147 w 149"/>
                  <a:gd name="T3" fmla="*/ 0 h 54"/>
                  <a:gd name="T4" fmla="*/ 149 w 149"/>
                  <a:gd name="T5" fmla="*/ 35 h 54"/>
                  <a:gd name="T6" fmla="*/ 8 w 149"/>
                  <a:gd name="T7" fmla="*/ 54 h 54"/>
                  <a:gd name="T8" fmla="*/ 0 w 149"/>
                  <a:gd name="T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54">
                    <a:moveTo>
                      <a:pt x="0" y="27"/>
                    </a:moveTo>
                    <a:lnTo>
                      <a:pt x="147" y="0"/>
                    </a:lnTo>
                    <a:lnTo>
                      <a:pt x="149" y="35"/>
                    </a:lnTo>
                    <a:lnTo>
                      <a:pt x="8" y="54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D9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Freeform 259">
                <a:extLst>
                  <a:ext uri="{FF2B5EF4-FFF2-40B4-BE49-F238E27FC236}">
                    <a16:creationId xmlns:a16="http://schemas.microsoft.com/office/drawing/2014/main" id="{6364DC12-8389-4698-9196-D86AF46BB08F}"/>
                  </a:ext>
                </a:extLst>
              </p:cNvPr>
              <p:cNvSpPr/>
              <p:nvPr/>
            </p:nvSpPr>
            <p:spPr bwMode="auto">
              <a:xfrm>
                <a:off x="5229226" y="4768850"/>
                <a:ext cx="76200" cy="66675"/>
              </a:xfrm>
              <a:custGeom>
                <a:avLst/>
                <a:gdLst>
                  <a:gd name="T0" fmla="*/ 0 w 48"/>
                  <a:gd name="T1" fmla="*/ 9 h 42"/>
                  <a:gd name="T2" fmla="*/ 9 w 48"/>
                  <a:gd name="T3" fmla="*/ 42 h 42"/>
                  <a:gd name="T4" fmla="*/ 48 w 48"/>
                  <a:gd name="T5" fmla="*/ 36 h 42"/>
                  <a:gd name="T6" fmla="*/ 45 w 48"/>
                  <a:gd name="T7" fmla="*/ 0 h 42"/>
                  <a:gd name="T8" fmla="*/ 0 w 48"/>
                  <a:gd name="T9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2">
                    <a:moveTo>
                      <a:pt x="0" y="9"/>
                    </a:moveTo>
                    <a:lnTo>
                      <a:pt x="9" y="42"/>
                    </a:lnTo>
                    <a:lnTo>
                      <a:pt x="48" y="36"/>
                    </a:lnTo>
                    <a:lnTo>
                      <a:pt x="45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0BD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Freeform 260">
                <a:extLst>
                  <a:ext uri="{FF2B5EF4-FFF2-40B4-BE49-F238E27FC236}">
                    <a16:creationId xmlns:a16="http://schemas.microsoft.com/office/drawing/2014/main" id="{59C509C1-99E5-4C26-A77A-ECD3CAA0D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1726" y="776288"/>
                <a:ext cx="3608388" cy="4770438"/>
              </a:xfrm>
              <a:custGeom>
                <a:avLst/>
                <a:gdLst>
                  <a:gd name="T0" fmla="*/ 1459 w 1512"/>
                  <a:gd name="T1" fmla="*/ 1826 h 1993"/>
                  <a:gd name="T2" fmla="*/ 1504 w 1512"/>
                  <a:gd name="T3" fmla="*/ 1745 h 1993"/>
                  <a:gd name="T4" fmla="*/ 1502 w 1512"/>
                  <a:gd name="T5" fmla="*/ 1649 h 1993"/>
                  <a:gd name="T6" fmla="*/ 1481 w 1512"/>
                  <a:gd name="T7" fmla="*/ 1555 h 1993"/>
                  <a:gd name="T8" fmla="*/ 1461 w 1512"/>
                  <a:gd name="T9" fmla="*/ 1413 h 1993"/>
                  <a:gd name="T10" fmla="*/ 1451 w 1512"/>
                  <a:gd name="T11" fmla="*/ 1342 h 1993"/>
                  <a:gd name="T12" fmla="*/ 1445 w 1512"/>
                  <a:gd name="T13" fmla="*/ 1246 h 1993"/>
                  <a:gd name="T14" fmla="*/ 1429 w 1512"/>
                  <a:gd name="T15" fmla="*/ 1127 h 1993"/>
                  <a:gd name="T16" fmla="*/ 1408 w 1512"/>
                  <a:gd name="T17" fmla="*/ 1033 h 1993"/>
                  <a:gd name="T18" fmla="*/ 1388 w 1512"/>
                  <a:gd name="T19" fmla="*/ 891 h 1993"/>
                  <a:gd name="T20" fmla="*/ 1378 w 1512"/>
                  <a:gd name="T21" fmla="*/ 819 h 1993"/>
                  <a:gd name="T22" fmla="*/ 1372 w 1512"/>
                  <a:gd name="T23" fmla="*/ 723 h 1993"/>
                  <a:gd name="T24" fmla="*/ 1356 w 1512"/>
                  <a:gd name="T25" fmla="*/ 605 h 1993"/>
                  <a:gd name="T26" fmla="*/ 1334 w 1512"/>
                  <a:gd name="T27" fmla="*/ 511 h 1993"/>
                  <a:gd name="T28" fmla="*/ 1314 w 1512"/>
                  <a:gd name="T29" fmla="*/ 368 h 1993"/>
                  <a:gd name="T30" fmla="*/ 1304 w 1512"/>
                  <a:gd name="T31" fmla="*/ 297 h 1993"/>
                  <a:gd name="T32" fmla="*/ 1299 w 1512"/>
                  <a:gd name="T33" fmla="*/ 201 h 1993"/>
                  <a:gd name="T34" fmla="*/ 1286 w 1512"/>
                  <a:gd name="T35" fmla="*/ 106 h 1993"/>
                  <a:gd name="T36" fmla="*/ 1240 w 1512"/>
                  <a:gd name="T37" fmla="*/ 22 h 1993"/>
                  <a:gd name="T38" fmla="*/ 1147 w 1512"/>
                  <a:gd name="T39" fmla="*/ 10 h 1993"/>
                  <a:gd name="T40" fmla="*/ 1050 w 1512"/>
                  <a:gd name="T41" fmla="*/ 16 h 1993"/>
                  <a:gd name="T42" fmla="*/ 932 w 1512"/>
                  <a:gd name="T43" fmla="*/ 32 h 1993"/>
                  <a:gd name="T44" fmla="*/ 838 w 1512"/>
                  <a:gd name="T45" fmla="*/ 54 h 1993"/>
                  <a:gd name="T46" fmla="*/ 695 w 1512"/>
                  <a:gd name="T47" fmla="*/ 74 h 1993"/>
                  <a:gd name="T48" fmla="*/ 624 w 1512"/>
                  <a:gd name="T49" fmla="*/ 84 h 1993"/>
                  <a:gd name="T50" fmla="*/ 528 w 1512"/>
                  <a:gd name="T51" fmla="*/ 89 h 1993"/>
                  <a:gd name="T52" fmla="*/ 409 w 1512"/>
                  <a:gd name="T53" fmla="*/ 106 h 1993"/>
                  <a:gd name="T54" fmla="*/ 315 w 1512"/>
                  <a:gd name="T55" fmla="*/ 127 h 1993"/>
                  <a:gd name="T56" fmla="*/ 173 w 1512"/>
                  <a:gd name="T57" fmla="*/ 147 h 1993"/>
                  <a:gd name="T58" fmla="*/ 102 w 1512"/>
                  <a:gd name="T59" fmla="*/ 157 h 1993"/>
                  <a:gd name="T60" fmla="*/ 19 w 1512"/>
                  <a:gd name="T61" fmla="*/ 200 h 1993"/>
                  <a:gd name="T62" fmla="*/ 9 w 1512"/>
                  <a:gd name="T63" fmla="*/ 270 h 1993"/>
                  <a:gd name="T64" fmla="*/ 29 w 1512"/>
                  <a:gd name="T65" fmla="*/ 412 h 1993"/>
                  <a:gd name="T66" fmla="*/ 39 w 1512"/>
                  <a:gd name="T67" fmla="*/ 484 h 1993"/>
                  <a:gd name="T68" fmla="*/ 45 w 1512"/>
                  <a:gd name="T69" fmla="*/ 580 h 1993"/>
                  <a:gd name="T70" fmla="*/ 61 w 1512"/>
                  <a:gd name="T71" fmla="*/ 698 h 1993"/>
                  <a:gd name="T72" fmla="*/ 82 w 1512"/>
                  <a:gd name="T73" fmla="*/ 792 h 1993"/>
                  <a:gd name="T74" fmla="*/ 102 w 1512"/>
                  <a:gd name="T75" fmla="*/ 935 h 1993"/>
                  <a:gd name="T76" fmla="*/ 112 w 1512"/>
                  <a:gd name="T77" fmla="*/ 1006 h 1993"/>
                  <a:gd name="T78" fmla="*/ 118 w 1512"/>
                  <a:gd name="T79" fmla="*/ 1102 h 1993"/>
                  <a:gd name="T80" fmla="*/ 134 w 1512"/>
                  <a:gd name="T81" fmla="*/ 1221 h 1993"/>
                  <a:gd name="T82" fmla="*/ 156 w 1512"/>
                  <a:gd name="T83" fmla="*/ 1315 h 1993"/>
                  <a:gd name="T84" fmla="*/ 176 w 1512"/>
                  <a:gd name="T85" fmla="*/ 1457 h 1993"/>
                  <a:gd name="T86" fmla="*/ 186 w 1512"/>
                  <a:gd name="T87" fmla="*/ 1528 h 1993"/>
                  <a:gd name="T88" fmla="*/ 191 w 1512"/>
                  <a:gd name="T89" fmla="*/ 1625 h 1993"/>
                  <a:gd name="T90" fmla="*/ 208 w 1512"/>
                  <a:gd name="T91" fmla="*/ 1743 h 1993"/>
                  <a:gd name="T92" fmla="*/ 229 w 1512"/>
                  <a:gd name="T93" fmla="*/ 1837 h 1993"/>
                  <a:gd name="T94" fmla="*/ 279 w 1512"/>
                  <a:gd name="T95" fmla="*/ 1963 h 1993"/>
                  <a:gd name="T96" fmla="*/ 358 w 1512"/>
                  <a:gd name="T97" fmla="*/ 1984 h 1993"/>
                  <a:gd name="T98" fmla="*/ 415 w 1512"/>
                  <a:gd name="T99" fmla="*/ 1984 h 1993"/>
                  <a:gd name="T100" fmla="*/ 509 w 1512"/>
                  <a:gd name="T101" fmla="*/ 1963 h 1993"/>
                  <a:gd name="T102" fmla="*/ 652 w 1512"/>
                  <a:gd name="T103" fmla="*/ 1943 h 1993"/>
                  <a:gd name="T104" fmla="*/ 723 w 1512"/>
                  <a:gd name="T105" fmla="*/ 1933 h 1993"/>
                  <a:gd name="T106" fmla="*/ 819 w 1512"/>
                  <a:gd name="T107" fmla="*/ 1927 h 1993"/>
                  <a:gd name="T108" fmla="*/ 938 w 1512"/>
                  <a:gd name="T109" fmla="*/ 1911 h 1993"/>
                  <a:gd name="T110" fmla="*/ 1032 w 1512"/>
                  <a:gd name="T111" fmla="*/ 1889 h 1993"/>
                  <a:gd name="T112" fmla="*/ 1174 w 1512"/>
                  <a:gd name="T113" fmla="*/ 1869 h 1993"/>
                  <a:gd name="T114" fmla="*/ 1245 w 1512"/>
                  <a:gd name="T115" fmla="*/ 1860 h 1993"/>
                  <a:gd name="T116" fmla="*/ 1341 w 1512"/>
                  <a:gd name="T117" fmla="*/ 1854 h 1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12" h="1993">
                    <a:moveTo>
                      <a:pt x="1412" y="1836"/>
                    </a:moveTo>
                    <a:cubicBezTo>
                      <a:pt x="1412" y="1836"/>
                      <a:pt x="1412" y="1836"/>
                      <a:pt x="1412" y="1836"/>
                    </a:cubicBezTo>
                    <a:cubicBezTo>
                      <a:pt x="1388" y="1840"/>
                      <a:pt x="1388" y="1840"/>
                      <a:pt x="1388" y="1840"/>
                    </a:cubicBezTo>
                    <a:cubicBezTo>
                      <a:pt x="1389" y="1847"/>
                      <a:pt x="1389" y="1847"/>
                      <a:pt x="1389" y="1847"/>
                    </a:cubicBezTo>
                    <a:cubicBezTo>
                      <a:pt x="1413" y="1844"/>
                      <a:pt x="1413" y="1844"/>
                      <a:pt x="1413" y="1844"/>
                    </a:cubicBezTo>
                    <a:cubicBezTo>
                      <a:pt x="1413" y="1844"/>
                      <a:pt x="1413" y="1844"/>
                      <a:pt x="1413" y="1844"/>
                    </a:cubicBezTo>
                    <a:cubicBezTo>
                      <a:pt x="1412" y="1836"/>
                      <a:pt x="1412" y="1836"/>
                      <a:pt x="1412" y="1836"/>
                    </a:cubicBezTo>
                    <a:close/>
                    <a:moveTo>
                      <a:pt x="1455" y="1820"/>
                    </a:moveTo>
                    <a:cubicBezTo>
                      <a:pt x="1448" y="1824"/>
                      <a:pt x="1441" y="1827"/>
                      <a:pt x="1434" y="1830"/>
                    </a:cubicBezTo>
                    <a:cubicBezTo>
                      <a:pt x="1437" y="1838"/>
                      <a:pt x="1437" y="1838"/>
                      <a:pt x="1437" y="1838"/>
                    </a:cubicBezTo>
                    <a:cubicBezTo>
                      <a:pt x="1445" y="1835"/>
                      <a:pt x="1452" y="1831"/>
                      <a:pt x="1459" y="1826"/>
                    </a:cubicBezTo>
                    <a:cubicBezTo>
                      <a:pt x="1455" y="1820"/>
                      <a:pt x="1455" y="1820"/>
                      <a:pt x="1455" y="1820"/>
                    </a:cubicBezTo>
                    <a:close/>
                    <a:moveTo>
                      <a:pt x="1487" y="1787"/>
                    </a:moveTo>
                    <a:cubicBezTo>
                      <a:pt x="1483" y="1793"/>
                      <a:pt x="1478" y="1799"/>
                      <a:pt x="1472" y="1805"/>
                    </a:cubicBezTo>
                    <a:cubicBezTo>
                      <a:pt x="1478" y="1811"/>
                      <a:pt x="1478" y="1811"/>
                      <a:pt x="1478" y="1811"/>
                    </a:cubicBezTo>
                    <a:cubicBezTo>
                      <a:pt x="1484" y="1805"/>
                      <a:pt x="1489" y="1798"/>
                      <a:pt x="1494" y="1792"/>
                    </a:cubicBezTo>
                    <a:cubicBezTo>
                      <a:pt x="1487" y="1787"/>
                      <a:pt x="1487" y="1787"/>
                      <a:pt x="1487" y="1787"/>
                    </a:cubicBezTo>
                    <a:close/>
                    <a:moveTo>
                      <a:pt x="1504" y="1745"/>
                    </a:moveTo>
                    <a:cubicBezTo>
                      <a:pt x="1503" y="1752"/>
                      <a:pt x="1501" y="1759"/>
                      <a:pt x="1498" y="1767"/>
                    </a:cubicBezTo>
                    <a:cubicBezTo>
                      <a:pt x="1505" y="1770"/>
                      <a:pt x="1505" y="1770"/>
                      <a:pt x="1505" y="1770"/>
                    </a:cubicBezTo>
                    <a:cubicBezTo>
                      <a:pt x="1509" y="1762"/>
                      <a:pt x="1511" y="1754"/>
                      <a:pt x="1512" y="1746"/>
                    </a:cubicBezTo>
                    <a:lnTo>
                      <a:pt x="1504" y="1745"/>
                    </a:lnTo>
                    <a:close/>
                    <a:moveTo>
                      <a:pt x="1501" y="1698"/>
                    </a:moveTo>
                    <a:cubicBezTo>
                      <a:pt x="1504" y="1721"/>
                      <a:pt x="1504" y="1721"/>
                      <a:pt x="1504" y="1721"/>
                    </a:cubicBezTo>
                    <a:cubicBezTo>
                      <a:pt x="1504" y="1722"/>
                      <a:pt x="1504" y="1722"/>
                      <a:pt x="1504" y="1722"/>
                    </a:cubicBezTo>
                    <a:cubicBezTo>
                      <a:pt x="1512" y="1721"/>
                      <a:pt x="1512" y="1721"/>
                      <a:pt x="1512" y="1721"/>
                    </a:cubicBezTo>
                    <a:cubicBezTo>
                      <a:pt x="1512" y="1720"/>
                      <a:pt x="1512" y="1720"/>
                      <a:pt x="1512" y="1720"/>
                    </a:cubicBezTo>
                    <a:cubicBezTo>
                      <a:pt x="1509" y="1697"/>
                      <a:pt x="1509" y="1697"/>
                      <a:pt x="1509" y="1697"/>
                    </a:cubicBezTo>
                    <a:cubicBezTo>
                      <a:pt x="1501" y="1698"/>
                      <a:pt x="1501" y="1698"/>
                      <a:pt x="1501" y="1698"/>
                    </a:cubicBezTo>
                    <a:close/>
                    <a:moveTo>
                      <a:pt x="1494" y="1650"/>
                    </a:moveTo>
                    <a:cubicBezTo>
                      <a:pt x="1497" y="1674"/>
                      <a:pt x="1497" y="1674"/>
                      <a:pt x="1497" y="1674"/>
                    </a:cubicBezTo>
                    <a:cubicBezTo>
                      <a:pt x="1505" y="1673"/>
                      <a:pt x="1505" y="1673"/>
                      <a:pt x="1505" y="1673"/>
                    </a:cubicBezTo>
                    <a:cubicBezTo>
                      <a:pt x="1502" y="1649"/>
                      <a:pt x="1502" y="1649"/>
                      <a:pt x="1502" y="1649"/>
                    </a:cubicBezTo>
                    <a:lnTo>
                      <a:pt x="1494" y="1650"/>
                    </a:lnTo>
                    <a:close/>
                    <a:moveTo>
                      <a:pt x="1487" y="1603"/>
                    </a:moveTo>
                    <a:cubicBezTo>
                      <a:pt x="1491" y="1627"/>
                      <a:pt x="1491" y="1627"/>
                      <a:pt x="1491" y="1627"/>
                    </a:cubicBezTo>
                    <a:cubicBezTo>
                      <a:pt x="1499" y="1626"/>
                      <a:pt x="1499" y="1626"/>
                      <a:pt x="1499" y="1626"/>
                    </a:cubicBezTo>
                    <a:cubicBezTo>
                      <a:pt x="1495" y="1602"/>
                      <a:pt x="1495" y="1602"/>
                      <a:pt x="1495" y="1602"/>
                    </a:cubicBezTo>
                    <a:lnTo>
                      <a:pt x="1487" y="1603"/>
                    </a:lnTo>
                    <a:close/>
                    <a:moveTo>
                      <a:pt x="1481" y="1555"/>
                    </a:moveTo>
                    <a:cubicBezTo>
                      <a:pt x="1484" y="1579"/>
                      <a:pt x="1484" y="1579"/>
                      <a:pt x="1484" y="1579"/>
                    </a:cubicBezTo>
                    <a:cubicBezTo>
                      <a:pt x="1492" y="1578"/>
                      <a:pt x="1492" y="1578"/>
                      <a:pt x="1492" y="1578"/>
                    </a:cubicBezTo>
                    <a:cubicBezTo>
                      <a:pt x="1489" y="1554"/>
                      <a:pt x="1489" y="1554"/>
                      <a:pt x="1489" y="1554"/>
                    </a:cubicBezTo>
                    <a:lnTo>
                      <a:pt x="1481" y="1555"/>
                    </a:lnTo>
                    <a:close/>
                    <a:moveTo>
                      <a:pt x="1474" y="1508"/>
                    </a:moveTo>
                    <a:cubicBezTo>
                      <a:pt x="1477" y="1532"/>
                      <a:pt x="1477" y="1532"/>
                      <a:pt x="1477" y="1532"/>
                    </a:cubicBezTo>
                    <a:cubicBezTo>
                      <a:pt x="1485" y="1531"/>
                      <a:pt x="1485" y="1531"/>
                      <a:pt x="1485" y="1531"/>
                    </a:cubicBezTo>
                    <a:cubicBezTo>
                      <a:pt x="1482" y="1507"/>
                      <a:pt x="1482" y="1507"/>
                      <a:pt x="1482" y="1507"/>
                    </a:cubicBezTo>
                    <a:lnTo>
                      <a:pt x="1474" y="1508"/>
                    </a:lnTo>
                    <a:close/>
                    <a:moveTo>
                      <a:pt x="1467" y="1460"/>
                    </a:moveTo>
                    <a:cubicBezTo>
                      <a:pt x="1471" y="1484"/>
                      <a:pt x="1471" y="1484"/>
                      <a:pt x="1471" y="1484"/>
                    </a:cubicBezTo>
                    <a:cubicBezTo>
                      <a:pt x="1479" y="1483"/>
                      <a:pt x="1479" y="1483"/>
                      <a:pt x="1479" y="1483"/>
                    </a:cubicBezTo>
                    <a:cubicBezTo>
                      <a:pt x="1475" y="1459"/>
                      <a:pt x="1475" y="1459"/>
                      <a:pt x="1475" y="1459"/>
                    </a:cubicBezTo>
                    <a:lnTo>
                      <a:pt x="1467" y="1460"/>
                    </a:lnTo>
                    <a:close/>
                    <a:moveTo>
                      <a:pt x="1461" y="1413"/>
                    </a:moveTo>
                    <a:cubicBezTo>
                      <a:pt x="1464" y="1437"/>
                      <a:pt x="1464" y="1437"/>
                      <a:pt x="1464" y="1437"/>
                    </a:cubicBezTo>
                    <a:cubicBezTo>
                      <a:pt x="1472" y="1436"/>
                      <a:pt x="1472" y="1436"/>
                      <a:pt x="1472" y="1436"/>
                    </a:cubicBezTo>
                    <a:cubicBezTo>
                      <a:pt x="1469" y="1412"/>
                      <a:pt x="1469" y="1412"/>
                      <a:pt x="1469" y="1412"/>
                    </a:cubicBezTo>
                    <a:lnTo>
                      <a:pt x="1461" y="1413"/>
                    </a:lnTo>
                    <a:close/>
                    <a:moveTo>
                      <a:pt x="1454" y="1366"/>
                    </a:moveTo>
                    <a:cubicBezTo>
                      <a:pt x="1457" y="1389"/>
                      <a:pt x="1457" y="1389"/>
                      <a:pt x="1457" y="1389"/>
                    </a:cubicBezTo>
                    <a:cubicBezTo>
                      <a:pt x="1465" y="1388"/>
                      <a:pt x="1465" y="1388"/>
                      <a:pt x="1465" y="1388"/>
                    </a:cubicBezTo>
                    <a:cubicBezTo>
                      <a:pt x="1462" y="1364"/>
                      <a:pt x="1462" y="1364"/>
                      <a:pt x="1462" y="1364"/>
                    </a:cubicBezTo>
                    <a:lnTo>
                      <a:pt x="1454" y="1366"/>
                    </a:lnTo>
                    <a:close/>
                    <a:moveTo>
                      <a:pt x="1447" y="1318"/>
                    </a:moveTo>
                    <a:cubicBezTo>
                      <a:pt x="1451" y="1342"/>
                      <a:pt x="1451" y="1342"/>
                      <a:pt x="1451" y="1342"/>
                    </a:cubicBezTo>
                    <a:cubicBezTo>
                      <a:pt x="1459" y="1341"/>
                      <a:pt x="1459" y="1341"/>
                      <a:pt x="1459" y="1341"/>
                    </a:cubicBezTo>
                    <a:cubicBezTo>
                      <a:pt x="1455" y="1317"/>
                      <a:pt x="1455" y="1317"/>
                      <a:pt x="1455" y="1317"/>
                    </a:cubicBezTo>
                    <a:lnTo>
                      <a:pt x="1447" y="1318"/>
                    </a:lnTo>
                    <a:close/>
                    <a:moveTo>
                      <a:pt x="1441" y="1271"/>
                    </a:moveTo>
                    <a:cubicBezTo>
                      <a:pt x="1444" y="1294"/>
                      <a:pt x="1444" y="1294"/>
                      <a:pt x="1444" y="1294"/>
                    </a:cubicBezTo>
                    <a:cubicBezTo>
                      <a:pt x="1452" y="1293"/>
                      <a:pt x="1452" y="1293"/>
                      <a:pt x="1452" y="1293"/>
                    </a:cubicBezTo>
                    <a:cubicBezTo>
                      <a:pt x="1449" y="1269"/>
                      <a:pt x="1449" y="1269"/>
                      <a:pt x="1449" y="1269"/>
                    </a:cubicBezTo>
                    <a:lnTo>
                      <a:pt x="1441" y="1271"/>
                    </a:lnTo>
                    <a:close/>
                    <a:moveTo>
                      <a:pt x="1434" y="1223"/>
                    </a:moveTo>
                    <a:cubicBezTo>
                      <a:pt x="1437" y="1247"/>
                      <a:pt x="1437" y="1247"/>
                      <a:pt x="1437" y="1247"/>
                    </a:cubicBezTo>
                    <a:cubicBezTo>
                      <a:pt x="1445" y="1246"/>
                      <a:pt x="1445" y="1246"/>
                      <a:pt x="1445" y="1246"/>
                    </a:cubicBezTo>
                    <a:cubicBezTo>
                      <a:pt x="1442" y="1222"/>
                      <a:pt x="1442" y="1222"/>
                      <a:pt x="1442" y="1222"/>
                    </a:cubicBezTo>
                    <a:lnTo>
                      <a:pt x="1434" y="1223"/>
                    </a:lnTo>
                    <a:close/>
                    <a:moveTo>
                      <a:pt x="1427" y="1176"/>
                    </a:moveTo>
                    <a:cubicBezTo>
                      <a:pt x="1431" y="1199"/>
                      <a:pt x="1431" y="1199"/>
                      <a:pt x="1431" y="1199"/>
                    </a:cubicBezTo>
                    <a:cubicBezTo>
                      <a:pt x="1439" y="1198"/>
                      <a:pt x="1439" y="1198"/>
                      <a:pt x="1439" y="1198"/>
                    </a:cubicBezTo>
                    <a:cubicBezTo>
                      <a:pt x="1435" y="1174"/>
                      <a:pt x="1435" y="1174"/>
                      <a:pt x="1435" y="1174"/>
                    </a:cubicBezTo>
                    <a:lnTo>
                      <a:pt x="1427" y="1176"/>
                    </a:lnTo>
                    <a:close/>
                    <a:moveTo>
                      <a:pt x="1421" y="1128"/>
                    </a:moveTo>
                    <a:cubicBezTo>
                      <a:pt x="1424" y="1152"/>
                      <a:pt x="1424" y="1152"/>
                      <a:pt x="1424" y="1152"/>
                    </a:cubicBezTo>
                    <a:cubicBezTo>
                      <a:pt x="1432" y="1151"/>
                      <a:pt x="1432" y="1151"/>
                      <a:pt x="1432" y="1151"/>
                    </a:cubicBezTo>
                    <a:cubicBezTo>
                      <a:pt x="1429" y="1127"/>
                      <a:pt x="1429" y="1127"/>
                      <a:pt x="1429" y="1127"/>
                    </a:cubicBezTo>
                    <a:lnTo>
                      <a:pt x="1421" y="1128"/>
                    </a:lnTo>
                    <a:close/>
                    <a:moveTo>
                      <a:pt x="1414" y="1081"/>
                    </a:moveTo>
                    <a:cubicBezTo>
                      <a:pt x="1418" y="1104"/>
                      <a:pt x="1418" y="1104"/>
                      <a:pt x="1418" y="1104"/>
                    </a:cubicBezTo>
                    <a:cubicBezTo>
                      <a:pt x="1425" y="1103"/>
                      <a:pt x="1425" y="1103"/>
                      <a:pt x="1425" y="1103"/>
                    </a:cubicBezTo>
                    <a:cubicBezTo>
                      <a:pt x="1422" y="1079"/>
                      <a:pt x="1422" y="1079"/>
                      <a:pt x="1422" y="1079"/>
                    </a:cubicBezTo>
                    <a:lnTo>
                      <a:pt x="1414" y="1081"/>
                    </a:lnTo>
                    <a:close/>
                    <a:moveTo>
                      <a:pt x="1408" y="1033"/>
                    </a:moveTo>
                    <a:cubicBezTo>
                      <a:pt x="1411" y="1057"/>
                      <a:pt x="1411" y="1057"/>
                      <a:pt x="1411" y="1057"/>
                    </a:cubicBezTo>
                    <a:cubicBezTo>
                      <a:pt x="1419" y="1056"/>
                      <a:pt x="1419" y="1056"/>
                      <a:pt x="1419" y="1056"/>
                    </a:cubicBezTo>
                    <a:cubicBezTo>
                      <a:pt x="1415" y="1032"/>
                      <a:pt x="1415" y="1032"/>
                      <a:pt x="1415" y="1032"/>
                    </a:cubicBezTo>
                    <a:lnTo>
                      <a:pt x="1408" y="1033"/>
                    </a:lnTo>
                    <a:close/>
                    <a:moveTo>
                      <a:pt x="1401" y="986"/>
                    </a:moveTo>
                    <a:cubicBezTo>
                      <a:pt x="1404" y="1009"/>
                      <a:pt x="1404" y="1009"/>
                      <a:pt x="1404" y="1009"/>
                    </a:cubicBezTo>
                    <a:cubicBezTo>
                      <a:pt x="1412" y="1008"/>
                      <a:pt x="1412" y="1008"/>
                      <a:pt x="1412" y="1008"/>
                    </a:cubicBezTo>
                    <a:cubicBezTo>
                      <a:pt x="1409" y="984"/>
                      <a:pt x="1409" y="984"/>
                      <a:pt x="1409" y="984"/>
                    </a:cubicBezTo>
                    <a:lnTo>
                      <a:pt x="1401" y="986"/>
                    </a:lnTo>
                    <a:close/>
                    <a:moveTo>
                      <a:pt x="1394" y="938"/>
                    </a:moveTo>
                    <a:cubicBezTo>
                      <a:pt x="1398" y="962"/>
                      <a:pt x="1398" y="962"/>
                      <a:pt x="1398" y="962"/>
                    </a:cubicBezTo>
                    <a:cubicBezTo>
                      <a:pt x="1405" y="961"/>
                      <a:pt x="1405" y="961"/>
                      <a:pt x="1405" y="961"/>
                    </a:cubicBezTo>
                    <a:cubicBezTo>
                      <a:pt x="1402" y="937"/>
                      <a:pt x="1402" y="937"/>
                      <a:pt x="1402" y="937"/>
                    </a:cubicBezTo>
                    <a:lnTo>
                      <a:pt x="1394" y="938"/>
                    </a:lnTo>
                    <a:close/>
                    <a:moveTo>
                      <a:pt x="1388" y="891"/>
                    </a:moveTo>
                    <a:cubicBezTo>
                      <a:pt x="1391" y="914"/>
                      <a:pt x="1391" y="914"/>
                      <a:pt x="1391" y="914"/>
                    </a:cubicBezTo>
                    <a:cubicBezTo>
                      <a:pt x="1399" y="913"/>
                      <a:pt x="1399" y="913"/>
                      <a:pt x="1399" y="913"/>
                    </a:cubicBezTo>
                    <a:cubicBezTo>
                      <a:pt x="1395" y="889"/>
                      <a:pt x="1395" y="889"/>
                      <a:pt x="1395" y="889"/>
                    </a:cubicBezTo>
                    <a:lnTo>
                      <a:pt x="1388" y="891"/>
                    </a:lnTo>
                    <a:close/>
                    <a:moveTo>
                      <a:pt x="1381" y="843"/>
                    </a:moveTo>
                    <a:cubicBezTo>
                      <a:pt x="1384" y="867"/>
                      <a:pt x="1384" y="867"/>
                      <a:pt x="1384" y="867"/>
                    </a:cubicBezTo>
                    <a:cubicBezTo>
                      <a:pt x="1392" y="866"/>
                      <a:pt x="1392" y="866"/>
                      <a:pt x="1392" y="866"/>
                    </a:cubicBezTo>
                    <a:cubicBezTo>
                      <a:pt x="1389" y="842"/>
                      <a:pt x="1389" y="842"/>
                      <a:pt x="1389" y="842"/>
                    </a:cubicBezTo>
                    <a:lnTo>
                      <a:pt x="1381" y="843"/>
                    </a:lnTo>
                    <a:close/>
                    <a:moveTo>
                      <a:pt x="1374" y="796"/>
                    </a:moveTo>
                    <a:cubicBezTo>
                      <a:pt x="1378" y="819"/>
                      <a:pt x="1378" y="819"/>
                      <a:pt x="1378" y="819"/>
                    </a:cubicBezTo>
                    <a:cubicBezTo>
                      <a:pt x="1386" y="818"/>
                      <a:pt x="1386" y="818"/>
                      <a:pt x="1386" y="818"/>
                    </a:cubicBezTo>
                    <a:cubicBezTo>
                      <a:pt x="1382" y="795"/>
                      <a:pt x="1382" y="795"/>
                      <a:pt x="1382" y="795"/>
                    </a:cubicBezTo>
                    <a:lnTo>
                      <a:pt x="1374" y="796"/>
                    </a:lnTo>
                    <a:close/>
                    <a:moveTo>
                      <a:pt x="1368" y="748"/>
                    </a:moveTo>
                    <a:cubicBezTo>
                      <a:pt x="1371" y="772"/>
                      <a:pt x="1371" y="772"/>
                      <a:pt x="1371" y="772"/>
                    </a:cubicBezTo>
                    <a:cubicBezTo>
                      <a:pt x="1379" y="771"/>
                      <a:pt x="1379" y="771"/>
                      <a:pt x="1379" y="771"/>
                    </a:cubicBezTo>
                    <a:cubicBezTo>
                      <a:pt x="1376" y="747"/>
                      <a:pt x="1376" y="747"/>
                      <a:pt x="1376" y="747"/>
                    </a:cubicBezTo>
                    <a:lnTo>
                      <a:pt x="1368" y="748"/>
                    </a:lnTo>
                    <a:close/>
                    <a:moveTo>
                      <a:pt x="1361" y="701"/>
                    </a:moveTo>
                    <a:cubicBezTo>
                      <a:pt x="1364" y="724"/>
                      <a:pt x="1364" y="724"/>
                      <a:pt x="1364" y="724"/>
                    </a:cubicBezTo>
                    <a:cubicBezTo>
                      <a:pt x="1372" y="723"/>
                      <a:pt x="1372" y="723"/>
                      <a:pt x="1372" y="723"/>
                    </a:cubicBezTo>
                    <a:cubicBezTo>
                      <a:pt x="1369" y="700"/>
                      <a:pt x="1369" y="700"/>
                      <a:pt x="1369" y="700"/>
                    </a:cubicBezTo>
                    <a:lnTo>
                      <a:pt x="1361" y="701"/>
                    </a:lnTo>
                    <a:close/>
                    <a:moveTo>
                      <a:pt x="1354" y="653"/>
                    </a:moveTo>
                    <a:cubicBezTo>
                      <a:pt x="1358" y="677"/>
                      <a:pt x="1358" y="677"/>
                      <a:pt x="1358" y="677"/>
                    </a:cubicBezTo>
                    <a:cubicBezTo>
                      <a:pt x="1366" y="676"/>
                      <a:pt x="1366" y="676"/>
                      <a:pt x="1366" y="676"/>
                    </a:cubicBezTo>
                    <a:cubicBezTo>
                      <a:pt x="1362" y="652"/>
                      <a:pt x="1362" y="652"/>
                      <a:pt x="1362" y="652"/>
                    </a:cubicBezTo>
                    <a:lnTo>
                      <a:pt x="1354" y="653"/>
                    </a:lnTo>
                    <a:close/>
                    <a:moveTo>
                      <a:pt x="1348" y="606"/>
                    </a:moveTo>
                    <a:cubicBezTo>
                      <a:pt x="1351" y="629"/>
                      <a:pt x="1351" y="629"/>
                      <a:pt x="1351" y="629"/>
                    </a:cubicBezTo>
                    <a:cubicBezTo>
                      <a:pt x="1359" y="628"/>
                      <a:pt x="1359" y="628"/>
                      <a:pt x="1359" y="628"/>
                    </a:cubicBezTo>
                    <a:cubicBezTo>
                      <a:pt x="1356" y="605"/>
                      <a:pt x="1356" y="605"/>
                      <a:pt x="1356" y="605"/>
                    </a:cubicBezTo>
                    <a:lnTo>
                      <a:pt x="1348" y="606"/>
                    </a:lnTo>
                    <a:close/>
                    <a:moveTo>
                      <a:pt x="1341" y="558"/>
                    </a:moveTo>
                    <a:cubicBezTo>
                      <a:pt x="1344" y="582"/>
                      <a:pt x="1344" y="582"/>
                      <a:pt x="1344" y="582"/>
                    </a:cubicBezTo>
                    <a:cubicBezTo>
                      <a:pt x="1352" y="581"/>
                      <a:pt x="1352" y="581"/>
                      <a:pt x="1352" y="581"/>
                    </a:cubicBezTo>
                    <a:cubicBezTo>
                      <a:pt x="1349" y="557"/>
                      <a:pt x="1349" y="557"/>
                      <a:pt x="1349" y="557"/>
                    </a:cubicBezTo>
                    <a:lnTo>
                      <a:pt x="1341" y="558"/>
                    </a:lnTo>
                    <a:close/>
                    <a:moveTo>
                      <a:pt x="1334" y="511"/>
                    </a:moveTo>
                    <a:cubicBezTo>
                      <a:pt x="1338" y="534"/>
                      <a:pt x="1338" y="534"/>
                      <a:pt x="1338" y="534"/>
                    </a:cubicBezTo>
                    <a:cubicBezTo>
                      <a:pt x="1346" y="533"/>
                      <a:pt x="1346" y="533"/>
                      <a:pt x="1346" y="533"/>
                    </a:cubicBezTo>
                    <a:cubicBezTo>
                      <a:pt x="1342" y="510"/>
                      <a:pt x="1342" y="510"/>
                      <a:pt x="1342" y="510"/>
                    </a:cubicBezTo>
                    <a:lnTo>
                      <a:pt x="1334" y="511"/>
                    </a:lnTo>
                    <a:close/>
                    <a:moveTo>
                      <a:pt x="1328" y="463"/>
                    </a:moveTo>
                    <a:cubicBezTo>
                      <a:pt x="1331" y="487"/>
                      <a:pt x="1331" y="487"/>
                      <a:pt x="1331" y="487"/>
                    </a:cubicBezTo>
                    <a:cubicBezTo>
                      <a:pt x="1339" y="486"/>
                      <a:pt x="1339" y="486"/>
                      <a:pt x="1339" y="486"/>
                    </a:cubicBezTo>
                    <a:cubicBezTo>
                      <a:pt x="1336" y="462"/>
                      <a:pt x="1336" y="462"/>
                      <a:pt x="1336" y="462"/>
                    </a:cubicBezTo>
                    <a:lnTo>
                      <a:pt x="1328" y="463"/>
                    </a:lnTo>
                    <a:close/>
                    <a:moveTo>
                      <a:pt x="1321" y="416"/>
                    </a:moveTo>
                    <a:cubicBezTo>
                      <a:pt x="1324" y="439"/>
                      <a:pt x="1324" y="439"/>
                      <a:pt x="1324" y="439"/>
                    </a:cubicBezTo>
                    <a:cubicBezTo>
                      <a:pt x="1332" y="438"/>
                      <a:pt x="1332" y="438"/>
                      <a:pt x="1332" y="438"/>
                    </a:cubicBezTo>
                    <a:cubicBezTo>
                      <a:pt x="1329" y="415"/>
                      <a:pt x="1329" y="415"/>
                      <a:pt x="1329" y="415"/>
                    </a:cubicBezTo>
                    <a:lnTo>
                      <a:pt x="1321" y="416"/>
                    </a:lnTo>
                    <a:close/>
                    <a:moveTo>
                      <a:pt x="1314" y="368"/>
                    </a:moveTo>
                    <a:cubicBezTo>
                      <a:pt x="1318" y="392"/>
                      <a:pt x="1318" y="392"/>
                      <a:pt x="1318" y="392"/>
                    </a:cubicBezTo>
                    <a:cubicBezTo>
                      <a:pt x="1326" y="391"/>
                      <a:pt x="1326" y="391"/>
                      <a:pt x="1326" y="391"/>
                    </a:cubicBezTo>
                    <a:cubicBezTo>
                      <a:pt x="1322" y="367"/>
                      <a:pt x="1322" y="367"/>
                      <a:pt x="1322" y="367"/>
                    </a:cubicBezTo>
                    <a:lnTo>
                      <a:pt x="1314" y="368"/>
                    </a:lnTo>
                    <a:close/>
                    <a:moveTo>
                      <a:pt x="1308" y="321"/>
                    </a:moveTo>
                    <a:cubicBezTo>
                      <a:pt x="1311" y="344"/>
                      <a:pt x="1311" y="344"/>
                      <a:pt x="1311" y="344"/>
                    </a:cubicBezTo>
                    <a:cubicBezTo>
                      <a:pt x="1319" y="343"/>
                      <a:pt x="1319" y="343"/>
                      <a:pt x="1319" y="343"/>
                    </a:cubicBezTo>
                    <a:cubicBezTo>
                      <a:pt x="1316" y="320"/>
                      <a:pt x="1316" y="320"/>
                      <a:pt x="1316" y="320"/>
                    </a:cubicBezTo>
                    <a:lnTo>
                      <a:pt x="1308" y="321"/>
                    </a:lnTo>
                    <a:close/>
                    <a:moveTo>
                      <a:pt x="1301" y="273"/>
                    </a:moveTo>
                    <a:cubicBezTo>
                      <a:pt x="1304" y="297"/>
                      <a:pt x="1304" y="297"/>
                      <a:pt x="1304" y="297"/>
                    </a:cubicBezTo>
                    <a:cubicBezTo>
                      <a:pt x="1312" y="296"/>
                      <a:pt x="1312" y="296"/>
                      <a:pt x="1312" y="296"/>
                    </a:cubicBezTo>
                    <a:cubicBezTo>
                      <a:pt x="1309" y="272"/>
                      <a:pt x="1309" y="272"/>
                      <a:pt x="1309" y="272"/>
                    </a:cubicBezTo>
                    <a:lnTo>
                      <a:pt x="1301" y="273"/>
                    </a:lnTo>
                    <a:close/>
                    <a:moveTo>
                      <a:pt x="1294" y="226"/>
                    </a:moveTo>
                    <a:cubicBezTo>
                      <a:pt x="1298" y="249"/>
                      <a:pt x="1298" y="249"/>
                      <a:pt x="1298" y="249"/>
                    </a:cubicBezTo>
                    <a:cubicBezTo>
                      <a:pt x="1306" y="248"/>
                      <a:pt x="1306" y="248"/>
                      <a:pt x="1306" y="248"/>
                    </a:cubicBezTo>
                    <a:cubicBezTo>
                      <a:pt x="1302" y="225"/>
                      <a:pt x="1302" y="225"/>
                      <a:pt x="1302" y="225"/>
                    </a:cubicBezTo>
                    <a:lnTo>
                      <a:pt x="1294" y="226"/>
                    </a:lnTo>
                    <a:close/>
                    <a:moveTo>
                      <a:pt x="1288" y="178"/>
                    </a:moveTo>
                    <a:cubicBezTo>
                      <a:pt x="1291" y="202"/>
                      <a:pt x="1291" y="202"/>
                      <a:pt x="1291" y="202"/>
                    </a:cubicBezTo>
                    <a:cubicBezTo>
                      <a:pt x="1299" y="201"/>
                      <a:pt x="1299" y="201"/>
                      <a:pt x="1299" y="201"/>
                    </a:cubicBezTo>
                    <a:cubicBezTo>
                      <a:pt x="1296" y="177"/>
                      <a:pt x="1296" y="177"/>
                      <a:pt x="1296" y="177"/>
                    </a:cubicBezTo>
                    <a:lnTo>
                      <a:pt x="1288" y="178"/>
                    </a:lnTo>
                    <a:close/>
                    <a:moveTo>
                      <a:pt x="1281" y="131"/>
                    </a:moveTo>
                    <a:cubicBezTo>
                      <a:pt x="1284" y="154"/>
                      <a:pt x="1284" y="154"/>
                      <a:pt x="1284" y="154"/>
                    </a:cubicBezTo>
                    <a:cubicBezTo>
                      <a:pt x="1292" y="153"/>
                      <a:pt x="1292" y="153"/>
                      <a:pt x="1292" y="153"/>
                    </a:cubicBezTo>
                    <a:cubicBezTo>
                      <a:pt x="1289" y="130"/>
                      <a:pt x="1289" y="130"/>
                      <a:pt x="1289" y="130"/>
                    </a:cubicBezTo>
                    <a:lnTo>
                      <a:pt x="1281" y="131"/>
                    </a:lnTo>
                    <a:close/>
                    <a:moveTo>
                      <a:pt x="1274" y="84"/>
                    </a:moveTo>
                    <a:cubicBezTo>
                      <a:pt x="1275" y="86"/>
                      <a:pt x="1275" y="88"/>
                      <a:pt x="1276" y="91"/>
                    </a:cubicBezTo>
                    <a:cubicBezTo>
                      <a:pt x="1278" y="107"/>
                      <a:pt x="1278" y="107"/>
                      <a:pt x="1278" y="107"/>
                    </a:cubicBezTo>
                    <a:cubicBezTo>
                      <a:pt x="1286" y="106"/>
                      <a:pt x="1286" y="106"/>
                      <a:pt x="1286" y="106"/>
                    </a:cubicBezTo>
                    <a:cubicBezTo>
                      <a:pt x="1284" y="90"/>
                      <a:pt x="1284" y="90"/>
                      <a:pt x="1284" y="90"/>
                    </a:cubicBezTo>
                    <a:cubicBezTo>
                      <a:pt x="1283" y="87"/>
                      <a:pt x="1283" y="84"/>
                      <a:pt x="1282" y="82"/>
                    </a:cubicBezTo>
                    <a:cubicBezTo>
                      <a:pt x="1274" y="84"/>
                      <a:pt x="1274" y="84"/>
                      <a:pt x="1274" y="84"/>
                    </a:cubicBezTo>
                    <a:close/>
                    <a:moveTo>
                      <a:pt x="1253" y="44"/>
                    </a:moveTo>
                    <a:cubicBezTo>
                      <a:pt x="1258" y="49"/>
                      <a:pt x="1262" y="56"/>
                      <a:pt x="1266" y="62"/>
                    </a:cubicBezTo>
                    <a:cubicBezTo>
                      <a:pt x="1273" y="59"/>
                      <a:pt x="1273" y="59"/>
                      <a:pt x="1273" y="59"/>
                    </a:cubicBezTo>
                    <a:cubicBezTo>
                      <a:pt x="1269" y="51"/>
                      <a:pt x="1264" y="44"/>
                      <a:pt x="1258" y="38"/>
                    </a:cubicBezTo>
                    <a:lnTo>
                      <a:pt x="1253" y="44"/>
                    </a:lnTo>
                    <a:close/>
                    <a:moveTo>
                      <a:pt x="1215" y="18"/>
                    </a:moveTo>
                    <a:cubicBezTo>
                      <a:pt x="1222" y="21"/>
                      <a:pt x="1229" y="24"/>
                      <a:pt x="1235" y="29"/>
                    </a:cubicBezTo>
                    <a:cubicBezTo>
                      <a:pt x="1240" y="22"/>
                      <a:pt x="1240" y="22"/>
                      <a:pt x="1240" y="22"/>
                    </a:cubicBezTo>
                    <a:cubicBezTo>
                      <a:pt x="1233" y="17"/>
                      <a:pt x="1226" y="13"/>
                      <a:pt x="1218" y="10"/>
                    </a:cubicBezTo>
                    <a:lnTo>
                      <a:pt x="1215" y="18"/>
                    </a:lnTo>
                    <a:close/>
                    <a:moveTo>
                      <a:pt x="1170" y="8"/>
                    </a:moveTo>
                    <a:cubicBezTo>
                      <a:pt x="1170" y="8"/>
                      <a:pt x="1170" y="8"/>
                      <a:pt x="1170" y="8"/>
                    </a:cubicBezTo>
                    <a:cubicBezTo>
                      <a:pt x="1178" y="8"/>
                      <a:pt x="1185" y="9"/>
                      <a:pt x="1193" y="11"/>
                    </a:cubicBezTo>
                    <a:cubicBezTo>
                      <a:pt x="1194" y="3"/>
                      <a:pt x="1194" y="3"/>
                      <a:pt x="1194" y="3"/>
                    </a:cubicBezTo>
                    <a:cubicBezTo>
                      <a:pt x="1186" y="1"/>
                      <a:pt x="1178" y="0"/>
                      <a:pt x="1170" y="0"/>
                    </a:cubicBezTo>
                    <a:cubicBezTo>
                      <a:pt x="1170" y="0"/>
                      <a:pt x="1170" y="0"/>
                      <a:pt x="1170" y="0"/>
                    </a:cubicBezTo>
                    <a:cubicBezTo>
                      <a:pt x="1170" y="8"/>
                      <a:pt x="1170" y="8"/>
                      <a:pt x="1170" y="8"/>
                    </a:cubicBezTo>
                    <a:close/>
                    <a:moveTo>
                      <a:pt x="1123" y="14"/>
                    </a:moveTo>
                    <a:cubicBezTo>
                      <a:pt x="1147" y="10"/>
                      <a:pt x="1147" y="10"/>
                      <a:pt x="1147" y="10"/>
                    </a:cubicBezTo>
                    <a:cubicBezTo>
                      <a:pt x="1145" y="2"/>
                      <a:pt x="1145" y="2"/>
                      <a:pt x="1145" y="2"/>
                    </a:cubicBezTo>
                    <a:cubicBezTo>
                      <a:pt x="1122" y="6"/>
                      <a:pt x="1122" y="6"/>
                      <a:pt x="1122" y="6"/>
                    </a:cubicBezTo>
                    <a:lnTo>
                      <a:pt x="1123" y="14"/>
                    </a:lnTo>
                    <a:close/>
                    <a:moveTo>
                      <a:pt x="1075" y="20"/>
                    </a:moveTo>
                    <a:cubicBezTo>
                      <a:pt x="1099" y="17"/>
                      <a:pt x="1099" y="17"/>
                      <a:pt x="1099" y="17"/>
                    </a:cubicBezTo>
                    <a:cubicBezTo>
                      <a:pt x="1098" y="9"/>
                      <a:pt x="1098" y="9"/>
                      <a:pt x="1098" y="9"/>
                    </a:cubicBezTo>
                    <a:cubicBezTo>
                      <a:pt x="1074" y="12"/>
                      <a:pt x="1074" y="12"/>
                      <a:pt x="1074" y="12"/>
                    </a:cubicBezTo>
                    <a:lnTo>
                      <a:pt x="1075" y="20"/>
                    </a:lnTo>
                    <a:close/>
                    <a:moveTo>
                      <a:pt x="1028" y="27"/>
                    </a:moveTo>
                    <a:cubicBezTo>
                      <a:pt x="1052" y="24"/>
                      <a:pt x="1052" y="24"/>
                      <a:pt x="1052" y="24"/>
                    </a:cubicBezTo>
                    <a:cubicBezTo>
                      <a:pt x="1050" y="16"/>
                      <a:pt x="1050" y="16"/>
                      <a:pt x="1050" y="16"/>
                    </a:cubicBezTo>
                    <a:cubicBezTo>
                      <a:pt x="1027" y="19"/>
                      <a:pt x="1027" y="19"/>
                      <a:pt x="1027" y="19"/>
                    </a:cubicBezTo>
                    <a:lnTo>
                      <a:pt x="1028" y="27"/>
                    </a:lnTo>
                    <a:close/>
                    <a:moveTo>
                      <a:pt x="980" y="34"/>
                    </a:moveTo>
                    <a:cubicBezTo>
                      <a:pt x="1004" y="30"/>
                      <a:pt x="1004" y="30"/>
                      <a:pt x="1004" y="30"/>
                    </a:cubicBezTo>
                    <a:cubicBezTo>
                      <a:pt x="1003" y="22"/>
                      <a:pt x="1003" y="22"/>
                      <a:pt x="1003" y="22"/>
                    </a:cubicBezTo>
                    <a:cubicBezTo>
                      <a:pt x="979" y="26"/>
                      <a:pt x="979" y="26"/>
                      <a:pt x="979" y="26"/>
                    </a:cubicBezTo>
                    <a:lnTo>
                      <a:pt x="980" y="34"/>
                    </a:lnTo>
                    <a:close/>
                    <a:moveTo>
                      <a:pt x="933" y="40"/>
                    </a:moveTo>
                    <a:cubicBezTo>
                      <a:pt x="957" y="37"/>
                      <a:pt x="957" y="37"/>
                      <a:pt x="957" y="37"/>
                    </a:cubicBezTo>
                    <a:cubicBezTo>
                      <a:pt x="955" y="29"/>
                      <a:pt x="955" y="29"/>
                      <a:pt x="955" y="29"/>
                    </a:cubicBezTo>
                    <a:cubicBezTo>
                      <a:pt x="932" y="32"/>
                      <a:pt x="932" y="32"/>
                      <a:pt x="932" y="32"/>
                    </a:cubicBezTo>
                    <a:lnTo>
                      <a:pt x="933" y="40"/>
                    </a:lnTo>
                    <a:close/>
                    <a:moveTo>
                      <a:pt x="885" y="47"/>
                    </a:moveTo>
                    <a:cubicBezTo>
                      <a:pt x="909" y="44"/>
                      <a:pt x="909" y="44"/>
                      <a:pt x="909" y="44"/>
                    </a:cubicBezTo>
                    <a:cubicBezTo>
                      <a:pt x="908" y="36"/>
                      <a:pt x="908" y="36"/>
                      <a:pt x="908" y="36"/>
                    </a:cubicBezTo>
                    <a:cubicBezTo>
                      <a:pt x="884" y="39"/>
                      <a:pt x="884" y="39"/>
                      <a:pt x="884" y="39"/>
                    </a:cubicBezTo>
                    <a:lnTo>
                      <a:pt x="885" y="47"/>
                    </a:lnTo>
                    <a:close/>
                    <a:moveTo>
                      <a:pt x="838" y="54"/>
                    </a:moveTo>
                    <a:cubicBezTo>
                      <a:pt x="862" y="50"/>
                      <a:pt x="862" y="50"/>
                      <a:pt x="862" y="50"/>
                    </a:cubicBezTo>
                    <a:cubicBezTo>
                      <a:pt x="860" y="42"/>
                      <a:pt x="860" y="42"/>
                      <a:pt x="860" y="42"/>
                    </a:cubicBezTo>
                    <a:cubicBezTo>
                      <a:pt x="837" y="46"/>
                      <a:pt x="837" y="46"/>
                      <a:pt x="837" y="46"/>
                    </a:cubicBezTo>
                    <a:lnTo>
                      <a:pt x="838" y="54"/>
                    </a:lnTo>
                    <a:close/>
                    <a:moveTo>
                      <a:pt x="790" y="60"/>
                    </a:moveTo>
                    <a:cubicBezTo>
                      <a:pt x="814" y="57"/>
                      <a:pt x="814" y="57"/>
                      <a:pt x="814" y="57"/>
                    </a:cubicBezTo>
                    <a:cubicBezTo>
                      <a:pt x="813" y="49"/>
                      <a:pt x="813" y="49"/>
                      <a:pt x="813" y="49"/>
                    </a:cubicBezTo>
                    <a:cubicBezTo>
                      <a:pt x="789" y="52"/>
                      <a:pt x="789" y="52"/>
                      <a:pt x="789" y="52"/>
                    </a:cubicBezTo>
                    <a:lnTo>
                      <a:pt x="790" y="60"/>
                    </a:lnTo>
                    <a:close/>
                    <a:moveTo>
                      <a:pt x="743" y="67"/>
                    </a:moveTo>
                    <a:cubicBezTo>
                      <a:pt x="767" y="64"/>
                      <a:pt x="767" y="64"/>
                      <a:pt x="767" y="64"/>
                    </a:cubicBezTo>
                    <a:cubicBezTo>
                      <a:pt x="765" y="56"/>
                      <a:pt x="765" y="56"/>
                      <a:pt x="765" y="56"/>
                    </a:cubicBezTo>
                    <a:cubicBezTo>
                      <a:pt x="742" y="59"/>
                      <a:pt x="742" y="59"/>
                      <a:pt x="742" y="59"/>
                    </a:cubicBezTo>
                    <a:lnTo>
                      <a:pt x="743" y="67"/>
                    </a:lnTo>
                    <a:close/>
                    <a:moveTo>
                      <a:pt x="695" y="74"/>
                    </a:moveTo>
                    <a:cubicBezTo>
                      <a:pt x="719" y="70"/>
                      <a:pt x="719" y="70"/>
                      <a:pt x="719" y="70"/>
                    </a:cubicBezTo>
                    <a:cubicBezTo>
                      <a:pt x="718" y="62"/>
                      <a:pt x="718" y="62"/>
                      <a:pt x="718" y="62"/>
                    </a:cubicBezTo>
                    <a:cubicBezTo>
                      <a:pt x="694" y="66"/>
                      <a:pt x="694" y="66"/>
                      <a:pt x="694" y="66"/>
                    </a:cubicBezTo>
                    <a:lnTo>
                      <a:pt x="695" y="74"/>
                    </a:lnTo>
                    <a:close/>
                    <a:moveTo>
                      <a:pt x="648" y="80"/>
                    </a:moveTo>
                    <a:cubicBezTo>
                      <a:pt x="672" y="77"/>
                      <a:pt x="672" y="77"/>
                      <a:pt x="672" y="77"/>
                    </a:cubicBezTo>
                    <a:cubicBezTo>
                      <a:pt x="670" y="69"/>
                      <a:pt x="670" y="69"/>
                      <a:pt x="670" y="69"/>
                    </a:cubicBezTo>
                    <a:cubicBezTo>
                      <a:pt x="647" y="72"/>
                      <a:pt x="647" y="72"/>
                      <a:pt x="647" y="72"/>
                    </a:cubicBezTo>
                    <a:lnTo>
                      <a:pt x="648" y="80"/>
                    </a:lnTo>
                    <a:close/>
                    <a:moveTo>
                      <a:pt x="600" y="87"/>
                    </a:moveTo>
                    <a:cubicBezTo>
                      <a:pt x="624" y="84"/>
                      <a:pt x="624" y="84"/>
                      <a:pt x="624" y="84"/>
                    </a:cubicBezTo>
                    <a:cubicBezTo>
                      <a:pt x="623" y="76"/>
                      <a:pt x="623" y="76"/>
                      <a:pt x="623" y="76"/>
                    </a:cubicBezTo>
                    <a:cubicBezTo>
                      <a:pt x="599" y="79"/>
                      <a:pt x="599" y="79"/>
                      <a:pt x="599" y="79"/>
                    </a:cubicBezTo>
                    <a:lnTo>
                      <a:pt x="600" y="87"/>
                    </a:lnTo>
                    <a:close/>
                    <a:moveTo>
                      <a:pt x="553" y="94"/>
                    </a:moveTo>
                    <a:cubicBezTo>
                      <a:pt x="577" y="90"/>
                      <a:pt x="577" y="90"/>
                      <a:pt x="577" y="90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52" y="86"/>
                      <a:pt x="552" y="86"/>
                      <a:pt x="552" y="86"/>
                    </a:cubicBezTo>
                    <a:lnTo>
                      <a:pt x="553" y="94"/>
                    </a:lnTo>
                    <a:close/>
                    <a:moveTo>
                      <a:pt x="505" y="100"/>
                    </a:moveTo>
                    <a:cubicBezTo>
                      <a:pt x="529" y="97"/>
                      <a:pt x="529" y="97"/>
                      <a:pt x="529" y="97"/>
                    </a:cubicBezTo>
                    <a:cubicBezTo>
                      <a:pt x="528" y="89"/>
                      <a:pt x="528" y="89"/>
                      <a:pt x="528" y="89"/>
                    </a:cubicBezTo>
                    <a:cubicBezTo>
                      <a:pt x="504" y="92"/>
                      <a:pt x="504" y="92"/>
                      <a:pt x="504" y="92"/>
                    </a:cubicBezTo>
                    <a:lnTo>
                      <a:pt x="505" y="100"/>
                    </a:lnTo>
                    <a:close/>
                    <a:moveTo>
                      <a:pt x="458" y="107"/>
                    </a:moveTo>
                    <a:cubicBezTo>
                      <a:pt x="482" y="104"/>
                      <a:pt x="482" y="104"/>
                      <a:pt x="482" y="104"/>
                    </a:cubicBezTo>
                    <a:cubicBezTo>
                      <a:pt x="481" y="96"/>
                      <a:pt x="481" y="96"/>
                      <a:pt x="481" y="96"/>
                    </a:cubicBezTo>
                    <a:cubicBezTo>
                      <a:pt x="457" y="99"/>
                      <a:pt x="457" y="99"/>
                      <a:pt x="457" y="99"/>
                    </a:cubicBezTo>
                    <a:lnTo>
                      <a:pt x="458" y="107"/>
                    </a:lnTo>
                    <a:close/>
                    <a:moveTo>
                      <a:pt x="410" y="113"/>
                    </a:moveTo>
                    <a:cubicBezTo>
                      <a:pt x="434" y="110"/>
                      <a:pt x="434" y="110"/>
                      <a:pt x="434" y="110"/>
                    </a:cubicBezTo>
                    <a:cubicBezTo>
                      <a:pt x="433" y="102"/>
                      <a:pt x="433" y="102"/>
                      <a:pt x="433" y="102"/>
                    </a:cubicBezTo>
                    <a:cubicBezTo>
                      <a:pt x="409" y="106"/>
                      <a:pt x="409" y="106"/>
                      <a:pt x="409" y="106"/>
                    </a:cubicBezTo>
                    <a:lnTo>
                      <a:pt x="410" y="113"/>
                    </a:lnTo>
                    <a:close/>
                    <a:moveTo>
                      <a:pt x="363" y="120"/>
                    </a:moveTo>
                    <a:cubicBezTo>
                      <a:pt x="387" y="117"/>
                      <a:pt x="387" y="117"/>
                      <a:pt x="387" y="117"/>
                    </a:cubicBezTo>
                    <a:cubicBezTo>
                      <a:pt x="386" y="109"/>
                      <a:pt x="386" y="109"/>
                      <a:pt x="386" y="109"/>
                    </a:cubicBezTo>
                    <a:cubicBezTo>
                      <a:pt x="362" y="112"/>
                      <a:pt x="362" y="112"/>
                      <a:pt x="362" y="112"/>
                    </a:cubicBezTo>
                    <a:lnTo>
                      <a:pt x="363" y="120"/>
                    </a:lnTo>
                    <a:close/>
                    <a:moveTo>
                      <a:pt x="315" y="127"/>
                    </a:moveTo>
                    <a:cubicBezTo>
                      <a:pt x="339" y="123"/>
                      <a:pt x="339" y="123"/>
                      <a:pt x="339" y="123"/>
                    </a:cubicBezTo>
                    <a:cubicBezTo>
                      <a:pt x="338" y="116"/>
                      <a:pt x="338" y="116"/>
                      <a:pt x="338" y="116"/>
                    </a:cubicBezTo>
                    <a:cubicBezTo>
                      <a:pt x="314" y="119"/>
                      <a:pt x="314" y="119"/>
                      <a:pt x="314" y="119"/>
                    </a:cubicBezTo>
                    <a:lnTo>
                      <a:pt x="315" y="127"/>
                    </a:lnTo>
                    <a:close/>
                    <a:moveTo>
                      <a:pt x="268" y="133"/>
                    </a:moveTo>
                    <a:cubicBezTo>
                      <a:pt x="292" y="130"/>
                      <a:pt x="292" y="130"/>
                      <a:pt x="292" y="130"/>
                    </a:cubicBezTo>
                    <a:cubicBezTo>
                      <a:pt x="291" y="122"/>
                      <a:pt x="291" y="122"/>
                      <a:pt x="291" y="122"/>
                    </a:cubicBezTo>
                    <a:cubicBezTo>
                      <a:pt x="267" y="126"/>
                      <a:pt x="267" y="126"/>
                      <a:pt x="267" y="126"/>
                    </a:cubicBezTo>
                    <a:lnTo>
                      <a:pt x="268" y="133"/>
                    </a:lnTo>
                    <a:close/>
                    <a:moveTo>
                      <a:pt x="220" y="140"/>
                    </a:moveTo>
                    <a:cubicBezTo>
                      <a:pt x="244" y="137"/>
                      <a:pt x="244" y="137"/>
                      <a:pt x="244" y="137"/>
                    </a:cubicBezTo>
                    <a:cubicBezTo>
                      <a:pt x="243" y="129"/>
                      <a:pt x="243" y="129"/>
                      <a:pt x="243" y="129"/>
                    </a:cubicBezTo>
                    <a:cubicBezTo>
                      <a:pt x="219" y="132"/>
                      <a:pt x="219" y="132"/>
                      <a:pt x="219" y="132"/>
                    </a:cubicBezTo>
                    <a:lnTo>
                      <a:pt x="220" y="140"/>
                    </a:lnTo>
                    <a:close/>
                    <a:moveTo>
                      <a:pt x="173" y="147"/>
                    </a:moveTo>
                    <a:cubicBezTo>
                      <a:pt x="197" y="143"/>
                      <a:pt x="197" y="143"/>
                      <a:pt x="197" y="143"/>
                    </a:cubicBezTo>
                    <a:cubicBezTo>
                      <a:pt x="196" y="136"/>
                      <a:pt x="196" y="136"/>
                      <a:pt x="196" y="136"/>
                    </a:cubicBezTo>
                    <a:cubicBezTo>
                      <a:pt x="172" y="139"/>
                      <a:pt x="172" y="139"/>
                      <a:pt x="172" y="139"/>
                    </a:cubicBezTo>
                    <a:lnTo>
                      <a:pt x="173" y="147"/>
                    </a:lnTo>
                    <a:close/>
                    <a:moveTo>
                      <a:pt x="125" y="153"/>
                    </a:moveTo>
                    <a:cubicBezTo>
                      <a:pt x="149" y="150"/>
                      <a:pt x="149" y="150"/>
                      <a:pt x="149" y="150"/>
                    </a:cubicBezTo>
                    <a:cubicBezTo>
                      <a:pt x="148" y="142"/>
                      <a:pt x="148" y="142"/>
                      <a:pt x="148" y="142"/>
                    </a:cubicBezTo>
                    <a:cubicBezTo>
                      <a:pt x="124" y="145"/>
                      <a:pt x="124" y="145"/>
                      <a:pt x="124" y="145"/>
                    </a:cubicBezTo>
                    <a:lnTo>
                      <a:pt x="125" y="153"/>
                    </a:lnTo>
                    <a:close/>
                    <a:moveTo>
                      <a:pt x="79" y="162"/>
                    </a:moveTo>
                    <a:cubicBezTo>
                      <a:pt x="87" y="160"/>
                      <a:pt x="94" y="158"/>
                      <a:pt x="102" y="157"/>
                    </a:cubicBezTo>
                    <a:cubicBezTo>
                      <a:pt x="101" y="149"/>
                      <a:pt x="101" y="149"/>
                      <a:pt x="101" y="149"/>
                    </a:cubicBezTo>
                    <a:cubicBezTo>
                      <a:pt x="92" y="150"/>
                      <a:pt x="84" y="152"/>
                      <a:pt x="77" y="155"/>
                    </a:cubicBezTo>
                    <a:cubicBezTo>
                      <a:pt x="79" y="162"/>
                      <a:pt x="79" y="162"/>
                      <a:pt x="79" y="162"/>
                    </a:cubicBezTo>
                    <a:close/>
                    <a:moveTo>
                      <a:pt x="40" y="187"/>
                    </a:moveTo>
                    <a:cubicBezTo>
                      <a:pt x="46" y="182"/>
                      <a:pt x="52" y="177"/>
                      <a:pt x="59" y="173"/>
                    </a:cubicBezTo>
                    <a:cubicBezTo>
                      <a:pt x="54" y="166"/>
                      <a:pt x="54" y="166"/>
                      <a:pt x="54" y="166"/>
                    </a:cubicBezTo>
                    <a:cubicBezTo>
                      <a:pt x="47" y="170"/>
                      <a:pt x="41" y="176"/>
                      <a:pt x="35" y="181"/>
                    </a:cubicBezTo>
                    <a:cubicBezTo>
                      <a:pt x="40" y="187"/>
                      <a:pt x="40" y="187"/>
                      <a:pt x="40" y="187"/>
                    </a:cubicBezTo>
                    <a:close/>
                    <a:moveTo>
                      <a:pt x="15" y="225"/>
                    </a:moveTo>
                    <a:cubicBezTo>
                      <a:pt x="17" y="218"/>
                      <a:pt x="21" y="211"/>
                      <a:pt x="25" y="205"/>
                    </a:cubicBezTo>
                    <a:cubicBezTo>
                      <a:pt x="19" y="200"/>
                      <a:pt x="19" y="200"/>
                      <a:pt x="19" y="200"/>
                    </a:cubicBezTo>
                    <a:cubicBezTo>
                      <a:pt x="14" y="207"/>
                      <a:pt x="10" y="214"/>
                      <a:pt x="7" y="222"/>
                    </a:cubicBezTo>
                    <a:cubicBezTo>
                      <a:pt x="15" y="225"/>
                      <a:pt x="15" y="225"/>
                      <a:pt x="15" y="225"/>
                    </a:cubicBezTo>
                    <a:close/>
                    <a:moveTo>
                      <a:pt x="9" y="270"/>
                    </a:moveTo>
                    <a:cubicBezTo>
                      <a:pt x="9" y="268"/>
                      <a:pt x="9" y="268"/>
                      <a:pt x="9" y="268"/>
                    </a:cubicBezTo>
                    <a:cubicBezTo>
                      <a:pt x="9" y="264"/>
                      <a:pt x="8" y="261"/>
                      <a:pt x="8" y="257"/>
                    </a:cubicBezTo>
                    <a:cubicBezTo>
                      <a:pt x="8" y="254"/>
                      <a:pt x="8" y="250"/>
                      <a:pt x="9" y="247"/>
                    </a:cubicBezTo>
                    <a:cubicBezTo>
                      <a:pt x="1" y="246"/>
                      <a:pt x="1" y="246"/>
                      <a:pt x="1" y="246"/>
                    </a:cubicBezTo>
                    <a:cubicBezTo>
                      <a:pt x="0" y="250"/>
                      <a:pt x="0" y="253"/>
                      <a:pt x="0" y="257"/>
                    </a:cubicBezTo>
                    <a:cubicBezTo>
                      <a:pt x="0" y="261"/>
                      <a:pt x="1" y="265"/>
                      <a:pt x="1" y="269"/>
                    </a:cubicBezTo>
                    <a:cubicBezTo>
                      <a:pt x="1" y="271"/>
                      <a:pt x="1" y="271"/>
                      <a:pt x="1" y="271"/>
                    </a:cubicBezTo>
                    <a:cubicBezTo>
                      <a:pt x="9" y="270"/>
                      <a:pt x="9" y="270"/>
                      <a:pt x="9" y="270"/>
                    </a:cubicBezTo>
                    <a:close/>
                    <a:moveTo>
                      <a:pt x="16" y="317"/>
                    </a:moveTo>
                    <a:cubicBezTo>
                      <a:pt x="13" y="294"/>
                      <a:pt x="13" y="294"/>
                      <a:pt x="13" y="294"/>
                    </a:cubicBezTo>
                    <a:cubicBezTo>
                      <a:pt x="5" y="295"/>
                      <a:pt x="5" y="295"/>
                      <a:pt x="5" y="295"/>
                    </a:cubicBezTo>
                    <a:cubicBezTo>
                      <a:pt x="8" y="319"/>
                      <a:pt x="8" y="319"/>
                      <a:pt x="8" y="319"/>
                    </a:cubicBezTo>
                    <a:lnTo>
                      <a:pt x="16" y="317"/>
                    </a:lnTo>
                    <a:close/>
                    <a:moveTo>
                      <a:pt x="23" y="365"/>
                    </a:moveTo>
                    <a:cubicBezTo>
                      <a:pt x="19" y="341"/>
                      <a:pt x="19" y="341"/>
                      <a:pt x="19" y="341"/>
                    </a:cubicBezTo>
                    <a:cubicBezTo>
                      <a:pt x="11" y="342"/>
                      <a:pt x="11" y="342"/>
                      <a:pt x="11" y="342"/>
                    </a:cubicBezTo>
                    <a:cubicBezTo>
                      <a:pt x="15" y="366"/>
                      <a:pt x="15" y="366"/>
                      <a:pt x="15" y="366"/>
                    </a:cubicBezTo>
                    <a:lnTo>
                      <a:pt x="23" y="365"/>
                    </a:lnTo>
                    <a:close/>
                    <a:moveTo>
                      <a:pt x="29" y="412"/>
                    </a:moveTo>
                    <a:cubicBezTo>
                      <a:pt x="26" y="389"/>
                      <a:pt x="26" y="389"/>
                      <a:pt x="26" y="389"/>
                    </a:cubicBezTo>
                    <a:cubicBezTo>
                      <a:pt x="18" y="390"/>
                      <a:pt x="18" y="390"/>
                      <a:pt x="18" y="390"/>
                    </a:cubicBezTo>
                    <a:cubicBezTo>
                      <a:pt x="21" y="413"/>
                      <a:pt x="21" y="413"/>
                      <a:pt x="21" y="413"/>
                    </a:cubicBezTo>
                    <a:lnTo>
                      <a:pt x="29" y="412"/>
                    </a:lnTo>
                    <a:close/>
                    <a:moveTo>
                      <a:pt x="36" y="460"/>
                    </a:moveTo>
                    <a:cubicBezTo>
                      <a:pt x="33" y="436"/>
                      <a:pt x="33" y="436"/>
                      <a:pt x="33" y="436"/>
                    </a:cubicBezTo>
                    <a:cubicBezTo>
                      <a:pt x="25" y="437"/>
                      <a:pt x="25" y="437"/>
                      <a:pt x="25" y="437"/>
                    </a:cubicBezTo>
                    <a:cubicBezTo>
                      <a:pt x="28" y="461"/>
                      <a:pt x="28" y="461"/>
                      <a:pt x="28" y="461"/>
                    </a:cubicBezTo>
                    <a:lnTo>
                      <a:pt x="36" y="460"/>
                    </a:lnTo>
                    <a:close/>
                    <a:moveTo>
                      <a:pt x="43" y="507"/>
                    </a:moveTo>
                    <a:cubicBezTo>
                      <a:pt x="39" y="484"/>
                      <a:pt x="39" y="484"/>
                      <a:pt x="39" y="484"/>
                    </a:cubicBezTo>
                    <a:cubicBezTo>
                      <a:pt x="31" y="485"/>
                      <a:pt x="31" y="485"/>
                      <a:pt x="31" y="485"/>
                    </a:cubicBezTo>
                    <a:cubicBezTo>
                      <a:pt x="35" y="508"/>
                      <a:pt x="35" y="508"/>
                      <a:pt x="35" y="508"/>
                    </a:cubicBezTo>
                    <a:lnTo>
                      <a:pt x="43" y="507"/>
                    </a:lnTo>
                    <a:close/>
                    <a:moveTo>
                      <a:pt x="49" y="555"/>
                    </a:moveTo>
                    <a:cubicBezTo>
                      <a:pt x="46" y="531"/>
                      <a:pt x="46" y="531"/>
                      <a:pt x="46" y="531"/>
                    </a:cubicBezTo>
                    <a:cubicBezTo>
                      <a:pt x="38" y="532"/>
                      <a:pt x="38" y="532"/>
                      <a:pt x="38" y="532"/>
                    </a:cubicBezTo>
                    <a:cubicBezTo>
                      <a:pt x="41" y="556"/>
                      <a:pt x="41" y="556"/>
                      <a:pt x="41" y="556"/>
                    </a:cubicBezTo>
                    <a:lnTo>
                      <a:pt x="49" y="555"/>
                    </a:lnTo>
                    <a:close/>
                    <a:moveTo>
                      <a:pt x="56" y="602"/>
                    </a:moveTo>
                    <a:cubicBezTo>
                      <a:pt x="52" y="579"/>
                      <a:pt x="52" y="579"/>
                      <a:pt x="52" y="579"/>
                    </a:cubicBezTo>
                    <a:cubicBezTo>
                      <a:pt x="45" y="580"/>
                      <a:pt x="45" y="580"/>
                      <a:pt x="45" y="580"/>
                    </a:cubicBezTo>
                    <a:cubicBezTo>
                      <a:pt x="48" y="603"/>
                      <a:pt x="48" y="603"/>
                      <a:pt x="48" y="603"/>
                    </a:cubicBezTo>
                    <a:lnTo>
                      <a:pt x="56" y="602"/>
                    </a:lnTo>
                    <a:close/>
                    <a:moveTo>
                      <a:pt x="62" y="650"/>
                    </a:moveTo>
                    <a:cubicBezTo>
                      <a:pt x="59" y="626"/>
                      <a:pt x="59" y="626"/>
                      <a:pt x="59" y="626"/>
                    </a:cubicBezTo>
                    <a:cubicBezTo>
                      <a:pt x="51" y="627"/>
                      <a:pt x="51" y="627"/>
                      <a:pt x="51" y="627"/>
                    </a:cubicBezTo>
                    <a:cubicBezTo>
                      <a:pt x="55" y="651"/>
                      <a:pt x="55" y="651"/>
                      <a:pt x="55" y="651"/>
                    </a:cubicBezTo>
                    <a:lnTo>
                      <a:pt x="62" y="650"/>
                    </a:lnTo>
                    <a:close/>
                    <a:moveTo>
                      <a:pt x="69" y="697"/>
                    </a:moveTo>
                    <a:cubicBezTo>
                      <a:pt x="66" y="674"/>
                      <a:pt x="66" y="674"/>
                      <a:pt x="66" y="674"/>
                    </a:cubicBezTo>
                    <a:cubicBezTo>
                      <a:pt x="58" y="675"/>
                      <a:pt x="58" y="675"/>
                      <a:pt x="58" y="675"/>
                    </a:cubicBezTo>
                    <a:cubicBezTo>
                      <a:pt x="61" y="698"/>
                      <a:pt x="61" y="698"/>
                      <a:pt x="61" y="698"/>
                    </a:cubicBezTo>
                    <a:lnTo>
                      <a:pt x="69" y="697"/>
                    </a:lnTo>
                    <a:close/>
                    <a:moveTo>
                      <a:pt x="76" y="745"/>
                    </a:moveTo>
                    <a:cubicBezTo>
                      <a:pt x="72" y="721"/>
                      <a:pt x="72" y="721"/>
                      <a:pt x="72" y="721"/>
                    </a:cubicBezTo>
                    <a:cubicBezTo>
                      <a:pt x="65" y="722"/>
                      <a:pt x="65" y="722"/>
                      <a:pt x="65" y="722"/>
                    </a:cubicBezTo>
                    <a:cubicBezTo>
                      <a:pt x="68" y="746"/>
                      <a:pt x="68" y="746"/>
                      <a:pt x="68" y="746"/>
                    </a:cubicBezTo>
                    <a:lnTo>
                      <a:pt x="76" y="745"/>
                    </a:lnTo>
                    <a:close/>
                    <a:moveTo>
                      <a:pt x="82" y="792"/>
                    </a:moveTo>
                    <a:cubicBezTo>
                      <a:pt x="79" y="769"/>
                      <a:pt x="79" y="769"/>
                      <a:pt x="79" y="769"/>
                    </a:cubicBezTo>
                    <a:cubicBezTo>
                      <a:pt x="71" y="770"/>
                      <a:pt x="71" y="770"/>
                      <a:pt x="71" y="770"/>
                    </a:cubicBezTo>
                    <a:cubicBezTo>
                      <a:pt x="75" y="793"/>
                      <a:pt x="75" y="793"/>
                      <a:pt x="75" y="793"/>
                    </a:cubicBezTo>
                    <a:lnTo>
                      <a:pt x="82" y="792"/>
                    </a:lnTo>
                    <a:close/>
                    <a:moveTo>
                      <a:pt x="89" y="840"/>
                    </a:moveTo>
                    <a:cubicBezTo>
                      <a:pt x="86" y="816"/>
                      <a:pt x="86" y="816"/>
                      <a:pt x="86" y="816"/>
                    </a:cubicBezTo>
                    <a:cubicBezTo>
                      <a:pt x="78" y="817"/>
                      <a:pt x="78" y="817"/>
                      <a:pt x="78" y="817"/>
                    </a:cubicBezTo>
                    <a:cubicBezTo>
                      <a:pt x="81" y="841"/>
                      <a:pt x="81" y="841"/>
                      <a:pt x="81" y="841"/>
                    </a:cubicBezTo>
                    <a:lnTo>
                      <a:pt x="89" y="840"/>
                    </a:lnTo>
                    <a:close/>
                    <a:moveTo>
                      <a:pt x="96" y="887"/>
                    </a:moveTo>
                    <a:cubicBezTo>
                      <a:pt x="92" y="864"/>
                      <a:pt x="92" y="864"/>
                      <a:pt x="92" y="864"/>
                    </a:cubicBezTo>
                    <a:cubicBezTo>
                      <a:pt x="84" y="865"/>
                      <a:pt x="84" y="865"/>
                      <a:pt x="84" y="865"/>
                    </a:cubicBezTo>
                    <a:cubicBezTo>
                      <a:pt x="88" y="888"/>
                      <a:pt x="88" y="888"/>
                      <a:pt x="88" y="888"/>
                    </a:cubicBezTo>
                    <a:lnTo>
                      <a:pt x="96" y="887"/>
                    </a:lnTo>
                    <a:close/>
                    <a:moveTo>
                      <a:pt x="102" y="935"/>
                    </a:moveTo>
                    <a:cubicBezTo>
                      <a:pt x="99" y="911"/>
                      <a:pt x="99" y="911"/>
                      <a:pt x="99" y="911"/>
                    </a:cubicBezTo>
                    <a:cubicBezTo>
                      <a:pt x="91" y="912"/>
                      <a:pt x="91" y="912"/>
                      <a:pt x="91" y="912"/>
                    </a:cubicBezTo>
                    <a:cubicBezTo>
                      <a:pt x="94" y="936"/>
                      <a:pt x="94" y="936"/>
                      <a:pt x="94" y="936"/>
                    </a:cubicBezTo>
                    <a:lnTo>
                      <a:pt x="102" y="935"/>
                    </a:lnTo>
                    <a:close/>
                    <a:moveTo>
                      <a:pt x="109" y="982"/>
                    </a:move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60"/>
                      <a:pt x="98" y="960"/>
                      <a:pt x="98" y="960"/>
                    </a:cubicBezTo>
                    <a:cubicBezTo>
                      <a:pt x="101" y="983"/>
                      <a:pt x="101" y="983"/>
                      <a:pt x="101" y="983"/>
                    </a:cubicBezTo>
                    <a:lnTo>
                      <a:pt x="109" y="982"/>
                    </a:lnTo>
                    <a:close/>
                    <a:moveTo>
                      <a:pt x="116" y="1030"/>
                    </a:moveTo>
                    <a:cubicBezTo>
                      <a:pt x="112" y="1006"/>
                      <a:pt x="112" y="1006"/>
                      <a:pt x="112" y="1006"/>
                    </a:cubicBezTo>
                    <a:cubicBezTo>
                      <a:pt x="104" y="1007"/>
                      <a:pt x="104" y="1007"/>
                      <a:pt x="104" y="1007"/>
                    </a:cubicBezTo>
                    <a:cubicBezTo>
                      <a:pt x="108" y="1031"/>
                      <a:pt x="108" y="1031"/>
                      <a:pt x="108" y="1031"/>
                    </a:cubicBezTo>
                    <a:lnTo>
                      <a:pt x="116" y="1030"/>
                    </a:lnTo>
                    <a:close/>
                    <a:moveTo>
                      <a:pt x="122" y="1077"/>
                    </a:moveTo>
                    <a:cubicBezTo>
                      <a:pt x="119" y="1054"/>
                      <a:pt x="119" y="1054"/>
                      <a:pt x="119" y="1054"/>
                    </a:cubicBezTo>
                    <a:cubicBezTo>
                      <a:pt x="111" y="1055"/>
                      <a:pt x="111" y="1055"/>
                      <a:pt x="111" y="1055"/>
                    </a:cubicBezTo>
                    <a:cubicBezTo>
                      <a:pt x="114" y="1078"/>
                      <a:pt x="114" y="1078"/>
                      <a:pt x="114" y="1078"/>
                    </a:cubicBezTo>
                    <a:lnTo>
                      <a:pt x="122" y="1077"/>
                    </a:lnTo>
                    <a:close/>
                    <a:moveTo>
                      <a:pt x="129" y="1125"/>
                    </a:moveTo>
                    <a:cubicBezTo>
                      <a:pt x="126" y="1101"/>
                      <a:pt x="126" y="1101"/>
                      <a:pt x="126" y="1101"/>
                    </a:cubicBezTo>
                    <a:cubicBezTo>
                      <a:pt x="118" y="1102"/>
                      <a:pt x="118" y="1102"/>
                      <a:pt x="118" y="1102"/>
                    </a:cubicBezTo>
                    <a:cubicBezTo>
                      <a:pt x="121" y="1126"/>
                      <a:pt x="121" y="1126"/>
                      <a:pt x="121" y="1126"/>
                    </a:cubicBezTo>
                    <a:lnTo>
                      <a:pt x="129" y="1125"/>
                    </a:lnTo>
                    <a:close/>
                    <a:moveTo>
                      <a:pt x="136" y="1172"/>
                    </a:moveTo>
                    <a:cubicBezTo>
                      <a:pt x="132" y="1148"/>
                      <a:pt x="132" y="1148"/>
                      <a:pt x="132" y="1148"/>
                    </a:cubicBezTo>
                    <a:cubicBezTo>
                      <a:pt x="124" y="1150"/>
                      <a:pt x="124" y="1150"/>
                      <a:pt x="124" y="1150"/>
                    </a:cubicBezTo>
                    <a:cubicBezTo>
                      <a:pt x="128" y="1173"/>
                      <a:pt x="128" y="1173"/>
                      <a:pt x="128" y="1173"/>
                    </a:cubicBezTo>
                    <a:lnTo>
                      <a:pt x="136" y="1172"/>
                    </a:lnTo>
                    <a:close/>
                    <a:moveTo>
                      <a:pt x="142" y="1220"/>
                    </a:moveTo>
                    <a:cubicBezTo>
                      <a:pt x="139" y="1196"/>
                      <a:pt x="139" y="1196"/>
                      <a:pt x="139" y="1196"/>
                    </a:cubicBezTo>
                    <a:cubicBezTo>
                      <a:pt x="131" y="1197"/>
                      <a:pt x="131" y="1197"/>
                      <a:pt x="131" y="1197"/>
                    </a:cubicBezTo>
                    <a:cubicBezTo>
                      <a:pt x="134" y="1221"/>
                      <a:pt x="134" y="1221"/>
                      <a:pt x="134" y="1221"/>
                    </a:cubicBezTo>
                    <a:lnTo>
                      <a:pt x="142" y="1220"/>
                    </a:lnTo>
                    <a:close/>
                    <a:moveTo>
                      <a:pt x="149" y="1267"/>
                    </a:moveTo>
                    <a:cubicBezTo>
                      <a:pt x="146" y="1243"/>
                      <a:pt x="146" y="1243"/>
                      <a:pt x="146" y="1243"/>
                    </a:cubicBezTo>
                    <a:cubicBezTo>
                      <a:pt x="138" y="1245"/>
                      <a:pt x="138" y="1245"/>
                      <a:pt x="138" y="1245"/>
                    </a:cubicBezTo>
                    <a:cubicBezTo>
                      <a:pt x="141" y="1268"/>
                      <a:pt x="141" y="1268"/>
                      <a:pt x="141" y="1268"/>
                    </a:cubicBezTo>
                    <a:lnTo>
                      <a:pt x="149" y="1267"/>
                    </a:lnTo>
                    <a:close/>
                    <a:moveTo>
                      <a:pt x="156" y="1315"/>
                    </a:moveTo>
                    <a:cubicBezTo>
                      <a:pt x="152" y="1291"/>
                      <a:pt x="152" y="1291"/>
                      <a:pt x="152" y="1291"/>
                    </a:cubicBezTo>
                    <a:cubicBezTo>
                      <a:pt x="144" y="1292"/>
                      <a:pt x="144" y="1292"/>
                      <a:pt x="144" y="1292"/>
                    </a:cubicBezTo>
                    <a:cubicBezTo>
                      <a:pt x="148" y="1316"/>
                      <a:pt x="148" y="1316"/>
                      <a:pt x="148" y="1316"/>
                    </a:cubicBezTo>
                    <a:lnTo>
                      <a:pt x="156" y="1315"/>
                    </a:lnTo>
                    <a:close/>
                    <a:moveTo>
                      <a:pt x="162" y="1362"/>
                    </a:moveTo>
                    <a:cubicBezTo>
                      <a:pt x="159" y="1338"/>
                      <a:pt x="159" y="1338"/>
                      <a:pt x="159" y="1338"/>
                    </a:cubicBezTo>
                    <a:cubicBezTo>
                      <a:pt x="151" y="1340"/>
                      <a:pt x="151" y="1340"/>
                      <a:pt x="151" y="1340"/>
                    </a:cubicBezTo>
                    <a:cubicBezTo>
                      <a:pt x="154" y="1363"/>
                      <a:pt x="154" y="1363"/>
                      <a:pt x="154" y="1363"/>
                    </a:cubicBezTo>
                    <a:lnTo>
                      <a:pt x="162" y="1362"/>
                    </a:lnTo>
                    <a:close/>
                    <a:moveTo>
                      <a:pt x="169" y="1410"/>
                    </a:moveTo>
                    <a:cubicBezTo>
                      <a:pt x="166" y="1386"/>
                      <a:pt x="166" y="1386"/>
                      <a:pt x="166" y="1386"/>
                    </a:cubicBezTo>
                    <a:cubicBezTo>
                      <a:pt x="158" y="1387"/>
                      <a:pt x="158" y="1387"/>
                      <a:pt x="158" y="1387"/>
                    </a:cubicBezTo>
                    <a:cubicBezTo>
                      <a:pt x="161" y="1411"/>
                      <a:pt x="161" y="1411"/>
                      <a:pt x="161" y="1411"/>
                    </a:cubicBezTo>
                    <a:lnTo>
                      <a:pt x="169" y="1410"/>
                    </a:lnTo>
                    <a:close/>
                    <a:moveTo>
                      <a:pt x="176" y="1457"/>
                    </a:moveTo>
                    <a:cubicBezTo>
                      <a:pt x="172" y="1433"/>
                      <a:pt x="172" y="1433"/>
                      <a:pt x="172" y="1433"/>
                    </a:cubicBezTo>
                    <a:cubicBezTo>
                      <a:pt x="164" y="1435"/>
                      <a:pt x="164" y="1435"/>
                      <a:pt x="164" y="1435"/>
                    </a:cubicBezTo>
                    <a:cubicBezTo>
                      <a:pt x="168" y="1458"/>
                      <a:pt x="168" y="1458"/>
                      <a:pt x="168" y="1458"/>
                    </a:cubicBezTo>
                    <a:lnTo>
                      <a:pt x="176" y="1457"/>
                    </a:lnTo>
                    <a:close/>
                    <a:moveTo>
                      <a:pt x="182" y="1505"/>
                    </a:moveTo>
                    <a:cubicBezTo>
                      <a:pt x="179" y="1481"/>
                      <a:pt x="179" y="1481"/>
                      <a:pt x="179" y="1481"/>
                    </a:cubicBezTo>
                    <a:cubicBezTo>
                      <a:pt x="171" y="1482"/>
                      <a:pt x="171" y="1482"/>
                      <a:pt x="171" y="1482"/>
                    </a:cubicBezTo>
                    <a:cubicBezTo>
                      <a:pt x="174" y="1506"/>
                      <a:pt x="174" y="1506"/>
                      <a:pt x="174" y="1506"/>
                    </a:cubicBezTo>
                    <a:lnTo>
                      <a:pt x="182" y="1505"/>
                    </a:lnTo>
                    <a:close/>
                    <a:moveTo>
                      <a:pt x="189" y="1552"/>
                    </a:moveTo>
                    <a:cubicBezTo>
                      <a:pt x="186" y="1528"/>
                      <a:pt x="186" y="1528"/>
                      <a:pt x="186" y="1528"/>
                    </a:cubicBezTo>
                    <a:cubicBezTo>
                      <a:pt x="178" y="1530"/>
                      <a:pt x="178" y="1530"/>
                      <a:pt x="178" y="1530"/>
                    </a:cubicBezTo>
                    <a:cubicBezTo>
                      <a:pt x="181" y="1553"/>
                      <a:pt x="181" y="1553"/>
                      <a:pt x="181" y="1553"/>
                    </a:cubicBezTo>
                    <a:lnTo>
                      <a:pt x="189" y="1552"/>
                    </a:lnTo>
                    <a:close/>
                    <a:moveTo>
                      <a:pt x="195" y="1600"/>
                    </a:moveTo>
                    <a:cubicBezTo>
                      <a:pt x="192" y="1576"/>
                      <a:pt x="192" y="1576"/>
                      <a:pt x="192" y="1576"/>
                    </a:cubicBezTo>
                    <a:cubicBezTo>
                      <a:pt x="184" y="1577"/>
                      <a:pt x="184" y="1577"/>
                      <a:pt x="184" y="1577"/>
                    </a:cubicBezTo>
                    <a:cubicBezTo>
                      <a:pt x="188" y="1601"/>
                      <a:pt x="188" y="1601"/>
                      <a:pt x="188" y="1601"/>
                    </a:cubicBezTo>
                    <a:lnTo>
                      <a:pt x="195" y="1600"/>
                    </a:lnTo>
                    <a:close/>
                    <a:moveTo>
                      <a:pt x="202" y="1647"/>
                    </a:moveTo>
                    <a:cubicBezTo>
                      <a:pt x="199" y="1623"/>
                      <a:pt x="199" y="1623"/>
                      <a:pt x="199" y="1623"/>
                    </a:cubicBezTo>
                    <a:cubicBezTo>
                      <a:pt x="191" y="1625"/>
                      <a:pt x="191" y="1625"/>
                      <a:pt x="191" y="1625"/>
                    </a:cubicBezTo>
                    <a:cubicBezTo>
                      <a:pt x="194" y="1648"/>
                      <a:pt x="194" y="1648"/>
                      <a:pt x="194" y="1648"/>
                    </a:cubicBezTo>
                    <a:lnTo>
                      <a:pt x="202" y="1647"/>
                    </a:lnTo>
                    <a:close/>
                    <a:moveTo>
                      <a:pt x="209" y="1695"/>
                    </a:moveTo>
                    <a:cubicBezTo>
                      <a:pt x="205" y="1671"/>
                      <a:pt x="205" y="1671"/>
                      <a:pt x="205" y="1671"/>
                    </a:cubicBezTo>
                    <a:cubicBezTo>
                      <a:pt x="198" y="1672"/>
                      <a:pt x="198" y="1672"/>
                      <a:pt x="198" y="1672"/>
                    </a:cubicBezTo>
                    <a:cubicBezTo>
                      <a:pt x="201" y="1696"/>
                      <a:pt x="201" y="1696"/>
                      <a:pt x="201" y="1696"/>
                    </a:cubicBezTo>
                    <a:lnTo>
                      <a:pt x="209" y="1695"/>
                    </a:lnTo>
                    <a:close/>
                    <a:moveTo>
                      <a:pt x="215" y="1742"/>
                    </a:moveTo>
                    <a:cubicBezTo>
                      <a:pt x="212" y="1718"/>
                      <a:pt x="212" y="1718"/>
                      <a:pt x="212" y="1718"/>
                    </a:cubicBezTo>
                    <a:cubicBezTo>
                      <a:pt x="204" y="1720"/>
                      <a:pt x="204" y="1720"/>
                      <a:pt x="204" y="1720"/>
                    </a:cubicBezTo>
                    <a:cubicBezTo>
                      <a:pt x="208" y="1743"/>
                      <a:pt x="208" y="1743"/>
                      <a:pt x="208" y="1743"/>
                    </a:cubicBezTo>
                    <a:lnTo>
                      <a:pt x="215" y="1742"/>
                    </a:lnTo>
                    <a:close/>
                    <a:moveTo>
                      <a:pt x="222" y="1790"/>
                    </a:moveTo>
                    <a:cubicBezTo>
                      <a:pt x="219" y="1766"/>
                      <a:pt x="219" y="1766"/>
                      <a:pt x="219" y="1766"/>
                    </a:cubicBezTo>
                    <a:cubicBezTo>
                      <a:pt x="211" y="1767"/>
                      <a:pt x="211" y="1767"/>
                      <a:pt x="211" y="1767"/>
                    </a:cubicBezTo>
                    <a:cubicBezTo>
                      <a:pt x="214" y="1791"/>
                      <a:pt x="214" y="1791"/>
                      <a:pt x="214" y="1791"/>
                    </a:cubicBezTo>
                    <a:lnTo>
                      <a:pt x="222" y="1790"/>
                    </a:lnTo>
                    <a:close/>
                    <a:moveTo>
                      <a:pt x="229" y="1837"/>
                    </a:moveTo>
                    <a:cubicBezTo>
                      <a:pt x="225" y="1813"/>
                      <a:pt x="225" y="1813"/>
                      <a:pt x="225" y="1813"/>
                    </a:cubicBezTo>
                    <a:cubicBezTo>
                      <a:pt x="217" y="1814"/>
                      <a:pt x="217" y="1814"/>
                      <a:pt x="217" y="1814"/>
                    </a:cubicBezTo>
                    <a:cubicBezTo>
                      <a:pt x="221" y="1838"/>
                      <a:pt x="221" y="1838"/>
                      <a:pt x="221" y="1838"/>
                    </a:cubicBezTo>
                    <a:lnTo>
                      <a:pt x="229" y="1837"/>
                    </a:lnTo>
                    <a:close/>
                    <a:moveTo>
                      <a:pt x="235" y="1885"/>
                    </a:moveTo>
                    <a:cubicBezTo>
                      <a:pt x="232" y="1861"/>
                      <a:pt x="232" y="1861"/>
                      <a:pt x="232" y="1861"/>
                    </a:cubicBezTo>
                    <a:cubicBezTo>
                      <a:pt x="224" y="1862"/>
                      <a:pt x="224" y="1862"/>
                      <a:pt x="224" y="1862"/>
                    </a:cubicBezTo>
                    <a:cubicBezTo>
                      <a:pt x="227" y="1886"/>
                      <a:pt x="227" y="1886"/>
                      <a:pt x="227" y="1886"/>
                    </a:cubicBezTo>
                    <a:lnTo>
                      <a:pt x="235" y="1885"/>
                    </a:lnTo>
                    <a:close/>
                    <a:moveTo>
                      <a:pt x="248" y="1929"/>
                    </a:moveTo>
                    <a:cubicBezTo>
                      <a:pt x="244" y="1922"/>
                      <a:pt x="241" y="1915"/>
                      <a:pt x="239" y="1908"/>
                    </a:cubicBezTo>
                    <a:cubicBezTo>
                      <a:pt x="231" y="1910"/>
                      <a:pt x="231" y="1910"/>
                      <a:pt x="231" y="1910"/>
                    </a:cubicBezTo>
                    <a:cubicBezTo>
                      <a:pt x="233" y="1918"/>
                      <a:pt x="237" y="1926"/>
                      <a:pt x="241" y="1933"/>
                    </a:cubicBezTo>
                    <a:cubicBezTo>
                      <a:pt x="248" y="1929"/>
                      <a:pt x="248" y="1929"/>
                      <a:pt x="248" y="1929"/>
                    </a:cubicBezTo>
                    <a:close/>
                    <a:moveTo>
                      <a:pt x="279" y="1963"/>
                    </a:moveTo>
                    <a:cubicBezTo>
                      <a:pt x="272" y="1958"/>
                      <a:pt x="266" y="1953"/>
                      <a:pt x="261" y="1948"/>
                    </a:cubicBezTo>
                    <a:cubicBezTo>
                      <a:pt x="255" y="1953"/>
                      <a:pt x="255" y="1953"/>
                      <a:pt x="255" y="1953"/>
                    </a:cubicBezTo>
                    <a:cubicBezTo>
                      <a:pt x="261" y="1959"/>
                      <a:pt x="267" y="1965"/>
                      <a:pt x="274" y="1969"/>
                    </a:cubicBezTo>
                    <a:cubicBezTo>
                      <a:pt x="279" y="1963"/>
                      <a:pt x="279" y="1963"/>
                      <a:pt x="279" y="1963"/>
                    </a:cubicBezTo>
                    <a:close/>
                    <a:moveTo>
                      <a:pt x="321" y="1982"/>
                    </a:moveTo>
                    <a:cubicBezTo>
                      <a:pt x="313" y="1980"/>
                      <a:pt x="306" y="1978"/>
                      <a:pt x="299" y="1974"/>
                    </a:cubicBezTo>
                    <a:cubicBezTo>
                      <a:pt x="295" y="1982"/>
                      <a:pt x="295" y="1982"/>
                      <a:pt x="295" y="1982"/>
                    </a:cubicBezTo>
                    <a:cubicBezTo>
                      <a:pt x="303" y="1985"/>
                      <a:pt x="311" y="1988"/>
                      <a:pt x="319" y="1990"/>
                    </a:cubicBezTo>
                    <a:cubicBezTo>
                      <a:pt x="321" y="1982"/>
                      <a:pt x="321" y="1982"/>
                      <a:pt x="321" y="1982"/>
                    </a:cubicBezTo>
                    <a:close/>
                    <a:moveTo>
                      <a:pt x="367" y="1983"/>
                    </a:moveTo>
                    <a:cubicBezTo>
                      <a:pt x="358" y="1984"/>
                      <a:pt x="358" y="1984"/>
                      <a:pt x="358" y="1984"/>
                    </a:cubicBezTo>
                    <a:cubicBezTo>
                      <a:pt x="353" y="1984"/>
                      <a:pt x="349" y="1985"/>
                      <a:pt x="344" y="1985"/>
                    </a:cubicBezTo>
                    <a:cubicBezTo>
                      <a:pt x="343" y="1985"/>
                      <a:pt x="343" y="1985"/>
                      <a:pt x="343" y="1985"/>
                    </a:cubicBezTo>
                    <a:cubicBezTo>
                      <a:pt x="343" y="1993"/>
                      <a:pt x="343" y="1993"/>
                      <a:pt x="343" y="1993"/>
                    </a:cubicBezTo>
                    <a:cubicBezTo>
                      <a:pt x="344" y="1993"/>
                      <a:pt x="344" y="1993"/>
                      <a:pt x="344" y="1993"/>
                    </a:cubicBezTo>
                    <a:cubicBezTo>
                      <a:pt x="349" y="1993"/>
                      <a:pt x="354" y="1992"/>
                      <a:pt x="359" y="1992"/>
                    </a:cubicBezTo>
                    <a:cubicBezTo>
                      <a:pt x="368" y="1990"/>
                      <a:pt x="368" y="1990"/>
                      <a:pt x="368" y="1990"/>
                    </a:cubicBezTo>
                    <a:cubicBezTo>
                      <a:pt x="367" y="1983"/>
                      <a:pt x="367" y="1983"/>
                      <a:pt x="367" y="1983"/>
                    </a:cubicBezTo>
                    <a:close/>
                    <a:moveTo>
                      <a:pt x="414" y="1976"/>
                    </a:moveTo>
                    <a:cubicBezTo>
                      <a:pt x="390" y="1979"/>
                      <a:pt x="390" y="1979"/>
                      <a:pt x="390" y="1979"/>
                    </a:cubicBezTo>
                    <a:cubicBezTo>
                      <a:pt x="392" y="1987"/>
                      <a:pt x="392" y="1987"/>
                      <a:pt x="392" y="1987"/>
                    </a:cubicBezTo>
                    <a:cubicBezTo>
                      <a:pt x="415" y="1984"/>
                      <a:pt x="415" y="1984"/>
                      <a:pt x="415" y="1984"/>
                    </a:cubicBezTo>
                    <a:lnTo>
                      <a:pt x="414" y="1976"/>
                    </a:lnTo>
                    <a:close/>
                    <a:moveTo>
                      <a:pt x="462" y="1969"/>
                    </a:moveTo>
                    <a:cubicBezTo>
                      <a:pt x="438" y="1973"/>
                      <a:pt x="438" y="1973"/>
                      <a:pt x="438" y="1973"/>
                    </a:cubicBezTo>
                    <a:cubicBezTo>
                      <a:pt x="439" y="1980"/>
                      <a:pt x="439" y="1980"/>
                      <a:pt x="439" y="1980"/>
                    </a:cubicBezTo>
                    <a:cubicBezTo>
                      <a:pt x="463" y="1977"/>
                      <a:pt x="463" y="1977"/>
                      <a:pt x="463" y="1977"/>
                    </a:cubicBezTo>
                    <a:lnTo>
                      <a:pt x="462" y="1969"/>
                    </a:lnTo>
                    <a:close/>
                    <a:moveTo>
                      <a:pt x="509" y="1963"/>
                    </a:moveTo>
                    <a:cubicBezTo>
                      <a:pt x="485" y="1966"/>
                      <a:pt x="485" y="1966"/>
                      <a:pt x="485" y="1966"/>
                    </a:cubicBezTo>
                    <a:cubicBezTo>
                      <a:pt x="487" y="1974"/>
                      <a:pt x="487" y="1974"/>
                      <a:pt x="487" y="1974"/>
                    </a:cubicBezTo>
                    <a:cubicBezTo>
                      <a:pt x="510" y="1971"/>
                      <a:pt x="510" y="1971"/>
                      <a:pt x="510" y="1971"/>
                    </a:cubicBezTo>
                    <a:lnTo>
                      <a:pt x="509" y="1963"/>
                    </a:lnTo>
                    <a:close/>
                    <a:moveTo>
                      <a:pt x="557" y="1956"/>
                    </a:moveTo>
                    <a:cubicBezTo>
                      <a:pt x="533" y="1959"/>
                      <a:pt x="533" y="1959"/>
                      <a:pt x="533" y="1959"/>
                    </a:cubicBezTo>
                    <a:cubicBezTo>
                      <a:pt x="534" y="1967"/>
                      <a:pt x="534" y="1967"/>
                      <a:pt x="534" y="1967"/>
                    </a:cubicBezTo>
                    <a:cubicBezTo>
                      <a:pt x="558" y="1964"/>
                      <a:pt x="558" y="1964"/>
                      <a:pt x="558" y="1964"/>
                    </a:cubicBezTo>
                    <a:lnTo>
                      <a:pt x="557" y="1956"/>
                    </a:lnTo>
                    <a:close/>
                    <a:moveTo>
                      <a:pt x="604" y="1949"/>
                    </a:moveTo>
                    <a:cubicBezTo>
                      <a:pt x="580" y="1953"/>
                      <a:pt x="580" y="1953"/>
                      <a:pt x="580" y="1953"/>
                    </a:cubicBezTo>
                    <a:cubicBezTo>
                      <a:pt x="582" y="1961"/>
                      <a:pt x="582" y="1961"/>
                      <a:pt x="582" y="1961"/>
                    </a:cubicBezTo>
                    <a:cubicBezTo>
                      <a:pt x="605" y="1957"/>
                      <a:pt x="605" y="1957"/>
                      <a:pt x="605" y="1957"/>
                    </a:cubicBezTo>
                    <a:lnTo>
                      <a:pt x="604" y="1949"/>
                    </a:lnTo>
                    <a:close/>
                    <a:moveTo>
                      <a:pt x="652" y="1943"/>
                    </a:moveTo>
                    <a:cubicBezTo>
                      <a:pt x="628" y="1946"/>
                      <a:pt x="628" y="1946"/>
                      <a:pt x="628" y="1946"/>
                    </a:cubicBezTo>
                    <a:cubicBezTo>
                      <a:pt x="629" y="1954"/>
                      <a:pt x="629" y="1954"/>
                      <a:pt x="629" y="1954"/>
                    </a:cubicBezTo>
                    <a:cubicBezTo>
                      <a:pt x="653" y="1951"/>
                      <a:pt x="653" y="1951"/>
                      <a:pt x="653" y="1951"/>
                    </a:cubicBezTo>
                    <a:lnTo>
                      <a:pt x="652" y="1943"/>
                    </a:lnTo>
                    <a:close/>
                    <a:moveTo>
                      <a:pt x="699" y="1936"/>
                    </a:moveTo>
                    <a:cubicBezTo>
                      <a:pt x="675" y="1939"/>
                      <a:pt x="675" y="1939"/>
                      <a:pt x="675" y="1939"/>
                    </a:cubicBezTo>
                    <a:cubicBezTo>
                      <a:pt x="677" y="1947"/>
                      <a:pt x="677" y="1947"/>
                      <a:pt x="677" y="1947"/>
                    </a:cubicBezTo>
                    <a:cubicBezTo>
                      <a:pt x="700" y="1944"/>
                      <a:pt x="700" y="1944"/>
                      <a:pt x="700" y="1944"/>
                    </a:cubicBezTo>
                    <a:lnTo>
                      <a:pt x="699" y="1936"/>
                    </a:lnTo>
                    <a:close/>
                    <a:moveTo>
                      <a:pt x="747" y="1929"/>
                    </a:moveTo>
                    <a:cubicBezTo>
                      <a:pt x="723" y="1933"/>
                      <a:pt x="723" y="1933"/>
                      <a:pt x="723" y="1933"/>
                    </a:cubicBezTo>
                    <a:cubicBezTo>
                      <a:pt x="724" y="1941"/>
                      <a:pt x="724" y="1941"/>
                      <a:pt x="724" y="1941"/>
                    </a:cubicBezTo>
                    <a:cubicBezTo>
                      <a:pt x="748" y="1937"/>
                      <a:pt x="748" y="1937"/>
                      <a:pt x="748" y="1937"/>
                    </a:cubicBezTo>
                    <a:lnTo>
                      <a:pt x="747" y="1929"/>
                    </a:lnTo>
                    <a:close/>
                    <a:moveTo>
                      <a:pt x="794" y="1923"/>
                    </a:moveTo>
                    <a:cubicBezTo>
                      <a:pt x="770" y="1926"/>
                      <a:pt x="770" y="1926"/>
                      <a:pt x="770" y="1926"/>
                    </a:cubicBezTo>
                    <a:cubicBezTo>
                      <a:pt x="772" y="1934"/>
                      <a:pt x="772" y="1934"/>
                      <a:pt x="772" y="1934"/>
                    </a:cubicBezTo>
                    <a:cubicBezTo>
                      <a:pt x="795" y="1931"/>
                      <a:pt x="795" y="1931"/>
                      <a:pt x="795" y="1931"/>
                    </a:cubicBezTo>
                    <a:lnTo>
                      <a:pt x="794" y="1923"/>
                    </a:lnTo>
                    <a:close/>
                    <a:moveTo>
                      <a:pt x="842" y="1916"/>
                    </a:moveTo>
                    <a:cubicBezTo>
                      <a:pt x="818" y="1919"/>
                      <a:pt x="818" y="1919"/>
                      <a:pt x="818" y="1919"/>
                    </a:cubicBezTo>
                    <a:cubicBezTo>
                      <a:pt x="819" y="1927"/>
                      <a:pt x="819" y="1927"/>
                      <a:pt x="819" y="1927"/>
                    </a:cubicBezTo>
                    <a:cubicBezTo>
                      <a:pt x="843" y="1924"/>
                      <a:pt x="843" y="1924"/>
                      <a:pt x="843" y="1924"/>
                    </a:cubicBezTo>
                    <a:lnTo>
                      <a:pt x="842" y="1916"/>
                    </a:lnTo>
                    <a:close/>
                    <a:moveTo>
                      <a:pt x="889" y="1909"/>
                    </a:moveTo>
                    <a:cubicBezTo>
                      <a:pt x="865" y="1913"/>
                      <a:pt x="865" y="1913"/>
                      <a:pt x="865" y="1913"/>
                    </a:cubicBezTo>
                    <a:cubicBezTo>
                      <a:pt x="866" y="1921"/>
                      <a:pt x="866" y="1921"/>
                      <a:pt x="866" y="1921"/>
                    </a:cubicBezTo>
                    <a:cubicBezTo>
                      <a:pt x="890" y="1917"/>
                      <a:pt x="890" y="1917"/>
                      <a:pt x="890" y="1917"/>
                    </a:cubicBezTo>
                    <a:lnTo>
                      <a:pt x="889" y="1909"/>
                    </a:lnTo>
                    <a:close/>
                    <a:moveTo>
                      <a:pt x="937" y="1903"/>
                    </a:moveTo>
                    <a:cubicBezTo>
                      <a:pt x="913" y="1906"/>
                      <a:pt x="913" y="1906"/>
                      <a:pt x="913" y="1906"/>
                    </a:cubicBezTo>
                    <a:cubicBezTo>
                      <a:pt x="914" y="1914"/>
                      <a:pt x="914" y="1914"/>
                      <a:pt x="914" y="1914"/>
                    </a:cubicBezTo>
                    <a:cubicBezTo>
                      <a:pt x="938" y="1911"/>
                      <a:pt x="938" y="1911"/>
                      <a:pt x="938" y="1911"/>
                    </a:cubicBezTo>
                    <a:lnTo>
                      <a:pt x="937" y="1903"/>
                    </a:lnTo>
                    <a:close/>
                    <a:moveTo>
                      <a:pt x="984" y="1896"/>
                    </a:moveTo>
                    <a:cubicBezTo>
                      <a:pt x="960" y="1899"/>
                      <a:pt x="960" y="1899"/>
                      <a:pt x="960" y="1899"/>
                    </a:cubicBezTo>
                    <a:cubicBezTo>
                      <a:pt x="961" y="1907"/>
                      <a:pt x="961" y="1907"/>
                      <a:pt x="961" y="1907"/>
                    </a:cubicBezTo>
                    <a:cubicBezTo>
                      <a:pt x="985" y="1904"/>
                      <a:pt x="985" y="1904"/>
                      <a:pt x="985" y="1904"/>
                    </a:cubicBezTo>
                    <a:lnTo>
                      <a:pt x="984" y="1896"/>
                    </a:lnTo>
                    <a:close/>
                    <a:moveTo>
                      <a:pt x="1032" y="1889"/>
                    </a:moveTo>
                    <a:cubicBezTo>
                      <a:pt x="1008" y="1893"/>
                      <a:pt x="1008" y="1893"/>
                      <a:pt x="1008" y="1893"/>
                    </a:cubicBezTo>
                    <a:cubicBezTo>
                      <a:pt x="1009" y="1901"/>
                      <a:pt x="1009" y="1901"/>
                      <a:pt x="1009" y="1901"/>
                    </a:cubicBezTo>
                    <a:cubicBezTo>
                      <a:pt x="1033" y="1897"/>
                      <a:pt x="1033" y="1897"/>
                      <a:pt x="1033" y="1897"/>
                    </a:cubicBezTo>
                    <a:lnTo>
                      <a:pt x="1032" y="1889"/>
                    </a:lnTo>
                    <a:close/>
                    <a:moveTo>
                      <a:pt x="1079" y="1883"/>
                    </a:moveTo>
                    <a:cubicBezTo>
                      <a:pt x="1055" y="1886"/>
                      <a:pt x="1055" y="1886"/>
                      <a:pt x="1055" y="1886"/>
                    </a:cubicBezTo>
                    <a:cubicBezTo>
                      <a:pt x="1056" y="1894"/>
                      <a:pt x="1056" y="1894"/>
                      <a:pt x="1056" y="1894"/>
                    </a:cubicBezTo>
                    <a:cubicBezTo>
                      <a:pt x="1080" y="1891"/>
                      <a:pt x="1080" y="1891"/>
                      <a:pt x="1080" y="1891"/>
                    </a:cubicBezTo>
                    <a:lnTo>
                      <a:pt x="1079" y="1883"/>
                    </a:lnTo>
                    <a:close/>
                    <a:moveTo>
                      <a:pt x="1127" y="1876"/>
                    </a:moveTo>
                    <a:cubicBezTo>
                      <a:pt x="1103" y="1879"/>
                      <a:pt x="1103" y="1879"/>
                      <a:pt x="1103" y="1879"/>
                    </a:cubicBezTo>
                    <a:cubicBezTo>
                      <a:pt x="1104" y="1887"/>
                      <a:pt x="1104" y="1887"/>
                      <a:pt x="1104" y="1887"/>
                    </a:cubicBezTo>
                    <a:cubicBezTo>
                      <a:pt x="1128" y="1884"/>
                      <a:pt x="1128" y="1884"/>
                      <a:pt x="1128" y="1884"/>
                    </a:cubicBezTo>
                    <a:lnTo>
                      <a:pt x="1127" y="1876"/>
                    </a:lnTo>
                    <a:close/>
                    <a:moveTo>
                      <a:pt x="1174" y="1869"/>
                    </a:moveTo>
                    <a:cubicBezTo>
                      <a:pt x="1150" y="1873"/>
                      <a:pt x="1150" y="1873"/>
                      <a:pt x="1150" y="1873"/>
                    </a:cubicBezTo>
                    <a:cubicBezTo>
                      <a:pt x="1151" y="1881"/>
                      <a:pt x="1151" y="1881"/>
                      <a:pt x="1151" y="1881"/>
                    </a:cubicBezTo>
                    <a:cubicBezTo>
                      <a:pt x="1175" y="1877"/>
                      <a:pt x="1175" y="1877"/>
                      <a:pt x="1175" y="1877"/>
                    </a:cubicBezTo>
                    <a:lnTo>
                      <a:pt x="1174" y="1869"/>
                    </a:lnTo>
                    <a:close/>
                    <a:moveTo>
                      <a:pt x="1222" y="1863"/>
                    </a:moveTo>
                    <a:cubicBezTo>
                      <a:pt x="1198" y="1866"/>
                      <a:pt x="1198" y="1866"/>
                      <a:pt x="1198" y="1866"/>
                    </a:cubicBezTo>
                    <a:cubicBezTo>
                      <a:pt x="1199" y="1874"/>
                      <a:pt x="1199" y="1874"/>
                      <a:pt x="1199" y="1874"/>
                    </a:cubicBezTo>
                    <a:cubicBezTo>
                      <a:pt x="1223" y="1871"/>
                      <a:pt x="1223" y="1871"/>
                      <a:pt x="1223" y="1871"/>
                    </a:cubicBezTo>
                    <a:lnTo>
                      <a:pt x="1222" y="1863"/>
                    </a:lnTo>
                    <a:close/>
                    <a:moveTo>
                      <a:pt x="1269" y="1856"/>
                    </a:moveTo>
                    <a:cubicBezTo>
                      <a:pt x="1245" y="1860"/>
                      <a:pt x="1245" y="1860"/>
                      <a:pt x="1245" y="1860"/>
                    </a:cubicBezTo>
                    <a:cubicBezTo>
                      <a:pt x="1246" y="1867"/>
                      <a:pt x="1246" y="1867"/>
                      <a:pt x="1246" y="1867"/>
                    </a:cubicBezTo>
                    <a:cubicBezTo>
                      <a:pt x="1270" y="1864"/>
                      <a:pt x="1270" y="1864"/>
                      <a:pt x="1270" y="1864"/>
                    </a:cubicBezTo>
                    <a:lnTo>
                      <a:pt x="1269" y="1856"/>
                    </a:lnTo>
                    <a:close/>
                    <a:moveTo>
                      <a:pt x="1317" y="1850"/>
                    </a:moveTo>
                    <a:cubicBezTo>
                      <a:pt x="1293" y="1853"/>
                      <a:pt x="1293" y="1853"/>
                      <a:pt x="1293" y="1853"/>
                    </a:cubicBezTo>
                    <a:cubicBezTo>
                      <a:pt x="1294" y="1861"/>
                      <a:pt x="1294" y="1861"/>
                      <a:pt x="1294" y="1861"/>
                    </a:cubicBezTo>
                    <a:cubicBezTo>
                      <a:pt x="1318" y="1857"/>
                      <a:pt x="1318" y="1857"/>
                      <a:pt x="1318" y="1857"/>
                    </a:cubicBezTo>
                    <a:lnTo>
                      <a:pt x="1317" y="1850"/>
                    </a:lnTo>
                    <a:close/>
                    <a:moveTo>
                      <a:pt x="1364" y="1843"/>
                    </a:moveTo>
                    <a:cubicBezTo>
                      <a:pt x="1340" y="1846"/>
                      <a:pt x="1340" y="1846"/>
                      <a:pt x="1340" y="1846"/>
                    </a:cubicBezTo>
                    <a:cubicBezTo>
                      <a:pt x="1341" y="1854"/>
                      <a:pt x="1341" y="1854"/>
                      <a:pt x="1341" y="1854"/>
                    </a:cubicBezTo>
                    <a:cubicBezTo>
                      <a:pt x="1365" y="1851"/>
                      <a:pt x="1365" y="1851"/>
                      <a:pt x="1365" y="1851"/>
                    </a:cubicBezTo>
                    <a:lnTo>
                      <a:pt x="1364" y="1843"/>
                    </a:lnTo>
                    <a:close/>
                  </a:path>
                </a:pathLst>
              </a:custGeom>
              <a:solidFill>
                <a:srgbClr val="FF5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3670F85-506B-4DC9-8F32-E5EB62805429}"/>
              </a:ext>
            </a:extLst>
          </p:cNvPr>
          <p:cNvGrpSpPr/>
          <p:nvPr/>
        </p:nvGrpSpPr>
        <p:grpSpPr>
          <a:xfrm>
            <a:off x="7712010" y="4222937"/>
            <a:ext cx="2644807" cy="3481560"/>
            <a:chOff x="5208589" y="725488"/>
            <a:chExt cx="1620838" cy="1935163"/>
          </a:xfrm>
        </p:grpSpPr>
        <p:sp>
          <p:nvSpPr>
            <p:cNvPr id="31" name="Oval 73">
              <a:extLst>
                <a:ext uri="{FF2B5EF4-FFF2-40B4-BE49-F238E27FC236}">
                  <a16:creationId xmlns:a16="http://schemas.microsoft.com/office/drawing/2014/main" id="{1069575E-ABD5-4650-BF1D-DFC1BDF13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1" y="1116013"/>
              <a:ext cx="465138" cy="468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Rectangle 74">
              <a:extLst>
                <a:ext uri="{FF2B5EF4-FFF2-40B4-BE49-F238E27FC236}">
                  <a16:creationId xmlns:a16="http://schemas.microsoft.com/office/drawing/2014/main" id="{AD2A4E58-4630-4944-9F76-3ACEDCE4C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6" y="1514476"/>
              <a:ext cx="509588" cy="200025"/>
            </a:xfrm>
            <a:prstGeom prst="rect">
              <a:avLst/>
            </a:pr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Rectangle 75">
              <a:extLst>
                <a:ext uri="{FF2B5EF4-FFF2-40B4-BE49-F238E27FC236}">
                  <a16:creationId xmlns:a16="http://schemas.microsoft.com/office/drawing/2014/main" id="{21639E51-28B3-4734-81E7-0B7366DF6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6" y="1514476"/>
              <a:ext cx="509588" cy="150813"/>
            </a:xfrm>
            <a:prstGeom prst="rect">
              <a:avLst/>
            </a:pr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76">
              <a:extLst>
                <a:ext uri="{FF2B5EF4-FFF2-40B4-BE49-F238E27FC236}">
                  <a16:creationId xmlns:a16="http://schemas.microsoft.com/office/drawing/2014/main" id="{89AD05F8-C80B-4A7C-9B8B-3A0B9CCD5E41}"/>
                </a:ext>
              </a:extLst>
            </p:cNvPr>
            <p:cNvSpPr/>
            <p:nvPr/>
          </p:nvSpPr>
          <p:spPr bwMode="auto">
            <a:xfrm>
              <a:off x="6513514" y="1495426"/>
              <a:ext cx="109538" cy="238125"/>
            </a:xfrm>
            <a:custGeom>
              <a:avLst/>
              <a:gdLst>
                <a:gd name="T0" fmla="*/ 2 w 47"/>
                <a:gd name="T1" fmla="*/ 93 h 102"/>
                <a:gd name="T2" fmla="*/ 2 w 47"/>
                <a:gd name="T3" fmla="*/ 9 h 102"/>
                <a:gd name="T4" fmla="*/ 10 w 47"/>
                <a:gd name="T5" fmla="*/ 1 h 102"/>
                <a:gd name="T6" fmla="*/ 38 w 47"/>
                <a:gd name="T7" fmla="*/ 10 h 102"/>
                <a:gd name="T8" fmla="*/ 38 w 47"/>
                <a:gd name="T9" fmla="*/ 92 h 102"/>
                <a:gd name="T10" fmla="*/ 10 w 47"/>
                <a:gd name="T11" fmla="*/ 102 h 102"/>
                <a:gd name="T12" fmla="*/ 2 w 47"/>
                <a:gd name="T13" fmla="*/ 9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02">
                  <a:moveTo>
                    <a:pt x="2" y="93"/>
                  </a:moveTo>
                  <a:cubicBezTo>
                    <a:pt x="9" y="69"/>
                    <a:pt x="8" y="29"/>
                    <a:pt x="2" y="9"/>
                  </a:cubicBezTo>
                  <a:cubicBezTo>
                    <a:pt x="0" y="3"/>
                    <a:pt x="6" y="1"/>
                    <a:pt x="10" y="1"/>
                  </a:cubicBezTo>
                  <a:cubicBezTo>
                    <a:pt x="22" y="0"/>
                    <a:pt x="35" y="1"/>
                    <a:pt x="38" y="10"/>
                  </a:cubicBezTo>
                  <a:cubicBezTo>
                    <a:pt x="47" y="35"/>
                    <a:pt x="47" y="68"/>
                    <a:pt x="38" y="92"/>
                  </a:cubicBezTo>
                  <a:cubicBezTo>
                    <a:pt x="35" y="101"/>
                    <a:pt x="21" y="102"/>
                    <a:pt x="10" y="102"/>
                  </a:cubicBezTo>
                  <a:cubicBezTo>
                    <a:pt x="5" y="101"/>
                    <a:pt x="0" y="98"/>
                    <a:pt x="2" y="9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77">
              <a:extLst>
                <a:ext uri="{FF2B5EF4-FFF2-40B4-BE49-F238E27FC236}">
                  <a16:creationId xmlns:a16="http://schemas.microsoft.com/office/drawing/2014/main" id="{D26F1926-4861-4E01-914B-3162DA15C7BC}"/>
                </a:ext>
              </a:extLst>
            </p:cNvPr>
            <p:cNvSpPr/>
            <p:nvPr/>
          </p:nvSpPr>
          <p:spPr bwMode="auto">
            <a:xfrm>
              <a:off x="6532564" y="1490663"/>
              <a:ext cx="296863" cy="242888"/>
            </a:xfrm>
            <a:custGeom>
              <a:avLst/>
              <a:gdLst>
                <a:gd name="T0" fmla="*/ 53 w 127"/>
                <a:gd name="T1" fmla="*/ 8 h 104"/>
                <a:gd name="T2" fmla="*/ 85 w 127"/>
                <a:gd name="T3" fmla="*/ 31 h 104"/>
                <a:gd name="T4" fmla="*/ 127 w 127"/>
                <a:gd name="T5" fmla="*/ 56 h 104"/>
                <a:gd name="T6" fmla="*/ 32 w 127"/>
                <a:gd name="T7" fmla="*/ 87 h 104"/>
                <a:gd name="T8" fmla="*/ 53 w 127"/>
                <a:gd name="T9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4">
                  <a:moveTo>
                    <a:pt x="53" y="8"/>
                  </a:moveTo>
                  <a:cubicBezTo>
                    <a:pt x="84" y="0"/>
                    <a:pt x="105" y="8"/>
                    <a:pt x="85" y="31"/>
                  </a:cubicBezTo>
                  <a:cubicBezTo>
                    <a:pt x="98" y="30"/>
                    <a:pt x="127" y="35"/>
                    <a:pt x="127" y="56"/>
                  </a:cubicBezTo>
                  <a:cubicBezTo>
                    <a:pt x="126" y="98"/>
                    <a:pt x="77" y="104"/>
                    <a:pt x="32" y="87"/>
                  </a:cubicBezTo>
                  <a:cubicBezTo>
                    <a:pt x="6" y="78"/>
                    <a:pt x="0" y="22"/>
                    <a:pt x="53" y="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7C7178AC-8362-4B28-B441-18824C7EDD2D}"/>
                </a:ext>
              </a:extLst>
            </p:cNvPr>
            <p:cNvSpPr/>
            <p:nvPr/>
          </p:nvSpPr>
          <p:spPr bwMode="auto">
            <a:xfrm>
              <a:off x="6524626" y="1495426"/>
              <a:ext cx="107950" cy="238125"/>
            </a:xfrm>
            <a:custGeom>
              <a:avLst/>
              <a:gdLst>
                <a:gd name="T0" fmla="*/ 2 w 46"/>
                <a:gd name="T1" fmla="*/ 93 h 102"/>
                <a:gd name="T2" fmla="*/ 2 w 46"/>
                <a:gd name="T3" fmla="*/ 9 h 102"/>
                <a:gd name="T4" fmla="*/ 10 w 46"/>
                <a:gd name="T5" fmla="*/ 1 h 102"/>
                <a:gd name="T6" fmla="*/ 37 w 46"/>
                <a:gd name="T7" fmla="*/ 10 h 102"/>
                <a:gd name="T8" fmla="*/ 37 w 46"/>
                <a:gd name="T9" fmla="*/ 92 h 102"/>
                <a:gd name="T10" fmla="*/ 10 w 46"/>
                <a:gd name="T11" fmla="*/ 102 h 102"/>
                <a:gd name="T12" fmla="*/ 2 w 46"/>
                <a:gd name="T13" fmla="*/ 9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02">
                  <a:moveTo>
                    <a:pt x="2" y="93"/>
                  </a:moveTo>
                  <a:cubicBezTo>
                    <a:pt x="9" y="68"/>
                    <a:pt x="8" y="28"/>
                    <a:pt x="2" y="9"/>
                  </a:cubicBezTo>
                  <a:cubicBezTo>
                    <a:pt x="0" y="3"/>
                    <a:pt x="6" y="1"/>
                    <a:pt x="10" y="1"/>
                  </a:cubicBezTo>
                  <a:cubicBezTo>
                    <a:pt x="21" y="0"/>
                    <a:pt x="34" y="1"/>
                    <a:pt x="37" y="10"/>
                  </a:cubicBezTo>
                  <a:cubicBezTo>
                    <a:pt x="46" y="36"/>
                    <a:pt x="45" y="68"/>
                    <a:pt x="37" y="92"/>
                  </a:cubicBezTo>
                  <a:cubicBezTo>
                    <a:pt x="34" y="101"/>
                    <a:pt x="21" y="102"/>
                    <a:pt x="10" y="102"/>
                  </a:cubicBezTo>
                  <a:cubicBezTo>
                    <a:pt x="5" y="101"/>
                    <a:pt x="0" y="98"/>
                    <a:pt x="2" y="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Oval 79">
              <a:extLst>
                <a:ext uri="{FF2B5EF4-FFF2-40B4-BE49-F238E27FC236}">
                  <a16:creationId xmlns:a16="http://schemas.microsoft.com/office/drawing/2014/main" id="{E78779BA-B1F5-4FC9-B509-995B66FE5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0364" y="1589088"/>
              <a:ext cx="88900" cy="95250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Rectangle 80">
              <a:extLst>
                <a:ext uri="{FF2B5EF4-FFF2-40B4-BE49-F238E27FC236}">
                  <a16:creationId xmlns:a16="http://schemas.microsoft.com/office/drawing/2014/main" id="{072D3836-0A7A-4AC8-821F-E4B23D791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4" y="1514476"/>
              <a:ext cx="511175" cy="200025"/>
            </a:xfrm>
            <a:prstGeom prst="rect">
              <a:avLst/>
            </a:pr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Rectangle 81">
              <a:extLst>
                <a:ext uri="{FF2B5EF4-FFF2-40B4-BE49-F238E27FC236}">
                  <a16:creationId xmlns:a16="http://schemas.microsoft.com/office/drawing/2014/main" id="{568EFF6F-65C3-4720-A785-7CB18DDE2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4" y="1514476"/>
              <a:ext cx="511175" cy="150813"/>
            </a:xfrm>
            <a:prstGeom prst="rect">
              <a:avLst/>
            </a:pr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82">
              <a:extLst>
                <a:ext uri="{FF2B5EF4-FFF2-40B4-BE49-F238E27FC236}">
                  <a16:creationId xmlns:a16="http://schemas.microsoft.com/office/drawing/2014/main" id="{1FFEE711-4E39-4AFE-B3CD-49C0C9217626}"/>
                </a:ext>
              </a:extLst>
            </p:cNvPr>
            <p:cNvSpPr/>
            <p:nvPr/>
          </p:nvSpPr>
          <p:spPr bwMode="auto">
            <a:xfrm>
              <a:off x="5413376" y="1495426"/>
              <a:ext cx="111125" cy="238125"/>
            </a:xfrm>
            <a:custGeom>
              <a:avLst/>
              <a:gdLst>
                <a:gd name="T0" fmla="*/ 45 w 47"/>
                <a:gd name="T1" fmla="*/ 93 h 102"/>
                <a:gd name="T2" fmla="*/ 45 w 47"/>
                <a:gd name="T3" fmla="*/ 9 h 102"/>
                <a:gd name="T4" fmla="*/ 37 w 47"/>
                <a:gd name="T5" fmla="*/ 1 h 102"/>
                <a:gd name="T6" fmla="*/ 9 w 47"/>
                <a:gd name="T7" fmla="*/ 10 h 102"/>
                <a:gd name="T8" fmla="*/ 9 w 47"/>
                <a:gd name="T9" fmla="*/ 92 h 102"/>
                <a:gd name="T10" fmla="*/ 37 w 47"/>
                <a:gd name="T11" fmla="*/ 102 h 102"/>
                <a:gd name="T12" fmla="*/ 45 w 47"/>
                <a:gd name="T13" fmla="*/ 9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02">
                  <a:moveTo>
                    <a:pt x="45" y="93"/>
                  </a:moveTo>
                  <a:cubicBezTo>
                    <a:pt x="38" y="69"/>
                    <a:pt x="39" y="29"/>
                    <a:pt x="45" y="9"/>
                  </a:cubicBezTo>
                  <a:cubicBezTo>
                    <a:pt x="47" y="3"/>
                    <a:pt x="41" y="1"/>
                    <a:pt x="37" y="1"/>
                  </a:cubicBezTo>
                  <a:cubicBezTo>
                    <a:pt x="25" y="0"/>
                    <a:pt x="13" y="1"/>
                    <a:pt x="9" y="10"/>
                  </a:cubicBezTo>
                  <a:cubicBezTo>
                    <a:pt x="0" y="35"/>
                    <a:pt x="0" y="68"/>
                    <a:pt x="9" y="92"/>
                  </a:cubicBezTo>
                  <a:cubicBezTo>
                    <a:pt x="13" y="101"/>
                    <a:pt x="26" y="102"/>
                    <a:pt x="37" y="102"/>
                  </a:cubicBezTo>
                  <a:cubicBezTo>
                    <a:pt x="42" y="101"/>
                    <a:pt x="47" y="98"/>
                    <a:pt x="45" y="9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83">
              <a:extLst>
                <a:ext uri="{FF2B5EF4-FFF2-40B4-BE49-F238E27FC236}">
                  <a16:creationId xmlns:a16="http://schemas.microsoft.com/office/drawing/2014/main" id="{522B7831-0E60-4AE8-987A-A983FDF83C5B}"/>
                </a:ext>
              </a:extLst>
            </p:cNvPr>
            <p:cNvSpPr/>
            <p:nvPr/>
          </p:nvSpPr>
          <p:spPr bwMode="auto">
            <a:xfrm>
              <a:off x="5208589" y="1490663"/>
              <a:ext cx="296863" cy="242888"/>
            </a:xfrm>
            <a:custGeom>
              <a:avLst/>
              <a:gdLst>
                <a:gd name="T0" fmla="*/ 74 w 127"/>
                <a:gd name="T1" fmla="*/ 8 h 104"/>
                <a:gd name="T2" fmla="*/ 42 w 127"/>
                <a:gd name="T3" fmla="*/ 31 h 104"/>
                <a:gd name="T4" fmla="*/ 0 w 127"/>
                <a:gd name="T5" fmla="*/ 56 h 104"/>
                <a:gd name="T6" fmla="*/ 95 w 127"/>
                <a:gd name="T7" fmla="*/ 87 h 104"/>
                <a:gd name="T8" fmla="*/ 74 w 127"/>
                <a:gd name="T9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4">
                  <a:moveTo>
                    <a:pt x="74" y="8"/>
                  </a:moveTo>
                  <a:cubicBezTo>
                    <a:pt x="43" y="0"/>
                    <a:pt x="22" y="8"/>
                    <a:pt x="42" y="31"/>
                  </a:cubicBezTo>
                  <a:cubicBezTo>
                    <a:pt x="29" y="30"/>
                    <a:pt x="0" y="35"/>
                    <a:pt x="0" y="56"/>
                  </a:cubicBezTo>
                  <a:cubicBezTo>
                    <a:pt x="1" y="98"/>
                    <a:pt x="50" y="104"/>
                    <a:pt x="95" y="87"/>
                  </a:cubicBezTo>
                  <a:cubicBezTo>
                    <a:pt x="121" y="78"/>
                    <a:pt x="127" y="22"/>
                    <a:pt x="74" y="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84">
              <a:extLst>
                <a:ext uri="{FF2B5EF4-FFF2-40B4-BE49-F238E27FC236}">
                  <a16:creationId xmlns:a16="http://schemas.microsoft.com/office/drawing/2014/main" id="{0D4DDC38-68B9-4A18-B3AA-50E5C9F3C413}"/>
                </a:ext>
              </a:extLst>
            </p:cNvPr>
            <p:cNvSpPr/>
            <p:nvPr/>
          </p:nvSpPr>
          <p:spPr bwMode="auto">
            <a:xfrm>
              <a:off x="5403851" y="1495426"/>
              <a:ext cx="107950" cy="238125"/>
            </a:xfrm>
            <a:custGeom>
              <a:avLst/>
              <a:gdLst>
                <a:gd name="T0" fmla="*/ 44 w 46"/>
                <a:gd name="T1" fmla="*/ 93 h 102"/>
                <a:gd name="T2" fmla="*/ 44 w 46"/>
                <a:gd name="T3" fmla="*/ 9 h 102"/>
                <a:gd name="T4" fmla="*/ 36 w 46"/>
                <a:gd name="T5" fmla="*/ 1 h 102"/>
                <a:gd name="T6" fmla="*/ 9 w 46"/>
                <a:gd name="T7" fmla="*/ 10 h 102"/>
                <a:gd name="T8" fmla="*/ 9 w 46"/>
                <a:gd name="T9" fmla="*/ 92 h 102"/>
                <a:gd name="T10" fmla="*/ 36 w 46"/>
                <a:gd name="T11" fmla="*/ 102 h 102"/>
                <a:gd name="T12" fmla="*/ 44 w 46"/>
                <a:gd name="T13" fmla="*/ 9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02">
                  <a:moveTo>
                    <a:pt x="44" y="93"/>
                  </a:moveTo>
                  <a:cubicBezTo>
                    <a:pt x="37" y="68"/>
                    <a:pt x="38" y="28"/>
                    <a:pt x="44" y="9"/>
                  </a:cubicBezTo>
                  <a:cubicBezTo>
                    <a:pt x="46" y="3"/>
                    <a:pt x="40" y="1"/>
                    <a:pt x="36" y="1"/>
                  </a:cubicBezTo>
                  <a:cubicBezTo>
                    <a:pt x="25" y="0"/>
                    <a:pt x="12" y="1"/>
                    <a:pt x="9" y="10"/>
                  </a:cubicBezTo>
                  <a:cubicBezTo>
                    <a:pt x="0" y="36"/>
                    <a:pt x="1" y="68"/>
                    <a:pt x="9" y="92"/>
                  </a:cubicBezTo>
                  <a:cubicBezTo>
                    <a:pt x="13" y="101"/>
                    <a:pt x="25" y="102"/>
                    <a:pt x="36" y="102"/>
                  </a:cubicBezTo>
                  <a:cubicBezTo>
                    <a:pt x="41" y="101"/>
                    <a:pt x="46" y="98"/>
                    <a:pt x="44" y="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Oval 85">
              <a:extLst>
                <a:ext uri="{FF2B5EF4-FFF2-40B4-BE49-F238E27FC236}">
                  <a16:creationId xmlns:a16="http://schemas.microsoft.com/office/drawing/2014/main" id="{58826039-3689-43BC-A517-F85CD06F5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9" y="1589088"/>
              <a:ext cx="87313" cy="95250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86">
              <a:extLst>
                <a:ext uri="{FF2B5EF4-FFF2-40B4-BE49-F238E27FC236}">
                  <a16:creationId xmlns:a16="http://schemas.microsoft.com/office/drawing/2014/main" id="{FC5C9316-BB34-467B-98C2-18546075E2C8}"/>
                </a:ext>
              </a:extLst>
            </p:cNvPr>
            <p:cNvSpPr/>
            <p:nvPr/>
          </p:nvSpPr>
          <p:spPr bwMode="auto">
            <a:xfrm>
              <a:off x="6038851" y="2384426"/>
              <a:ext cx="315913" cy="276225"/>
            </a:xfrm>
            <a:custGeom>
              <a:avLst/>
              <a:gdLst>
                <a:gd name="T0" fmla="*/ 112 w 135"/>
                <a:gd name="T1" fmla="*/ 35 h 118"/>
                <a:gd name="T2" fmla="*/ 134 w 135"/>
                <a:gd name="T3" fmla="*/ 75 h 118"/>
                <a:gd name="T4" fmla="*/ 62 w 135"/>
                <a:gd name="T5" fmla="*/ 110 h 118"/>
                <a:gd name="T6" fmla="*/ 11 w 135"/>
                <a:gd name="T7" fmla="*/ 34 h 118"/>
                <a:gd name="T8" fmla="*/ 112 w 135"/>
                <a:gd name="T9" fmla="*/ 3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18">
                  <a:moveTo>
                    <a:pt x="112" y="35"/>
                  </a:moveTo>
                  <a:cubicBezTo>
                    <a:pt x="113" y="45"/>
                    <a:pt x="135" y="54"/>
                    <a:pt x="134" y="75"/>
                  </a:cubicBezTo>
                  <a:cubicBezTo>
                    <a:pt x="134" y="97"/>
                    <a:pt x="124" y="118"/>
                    <a:pt x="62" y="110"/>
                  </a:cubicBezTo>
                  <a:cubicBezTo>
                    <a:pt x="6" y="102"/>
                    <a:pt x="0" y="69"/>
                    <a:pt x="11" y="34"/>
                  </a:cubicBezTo>
                  <a:cubicBezTo>
                    <a:pt x="21" y="0"/>
                    <a:pt x="106" y="4"/>
                    <a:pt x="112" y="3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87">
              <a:extLst>
                <a:ext uri="{FF2B5EF4-FFF2-40B4-BE49-F238E27FC236}">
                  <a16:creationId xmlns:a16="http://schemas.microsoft.com/office/drawing/2014/main" id="{9431DD8E-E349-4FE5-B9ED-48C95F9ECF51}"/>
                </a:ext>
              </a:extLst>
            </p:cNvPr>
            <p:cNvSpPr/>
            <p:nvPr/>
          </p:nvSpPr>
          <p:spPr bwMode="auto">
            <a:xfrm>
              <a:off x="6196014" y="2513013"/>
              <a:ext cx="130175" cy="107950"/>
            </a:xfrm>
            <a:custGeom>
              <a:avLst/>
              <a:gdLst>
                <a:gd name="T0" fmla="*/ 28 w 56"/>
                <a:gd name="T1" fmla="*/ 1 h 46"/>
                <a:gd name="T2" fmla="*/ 0 w 56"/>
                <a:gd name="T3" fmla="*/ 25 h 46"/>
                <a:gd name="T4" fmla="*/ 28 w 56"/>
                <a:gd name="T5" fmla="*/ 45 h 46"/>
                <a:gd name="T6" fmla="*/ 56 w 56"/>
                <a:gd name="T7" fmla="*/ 22 h 46"/>
                <a:gd name="T8" fmla="*/ 28 w 56"/>
                <a:gd name="T9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6">
                  <a:moveTo>
                    <a:pt x="28" y="1"/>
                  </a:moveTo>
                  <a:cubicBezTo>
                    <a:pt x="12" y="2"/>
                    <a:pt x="0" y="13"/>
                    <a:pt x="0" y="25"/>
                  </a:cubicBezTo>
                  <a:cubicBezTo>
                    <a:pt x="0" y="37"/>
                    <a:pt x="12" y="46"/>
                    <a:pt x="28" y="45"/>
                  </a:cubicBezTo>
                  <a:cubicBezTo>
                    <a:pt x="44" y="44"/>
                    <a:pt x="56" y="34"/>
                    <a:pt x="56" y="22"/>
                  </a:cubicBezTo>
                  <a:cubicBezTo>
                    <a:pt x="56" y="10"/>
                    <a:pt x="44" y="0"/>
                    <a:pt x="28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Rectangle 88">
              <a:extLst>
                <a:ext uri="{FF2B5EF4-FFF2-40B4-BE49-F238E27FC236}">
                  <a16:creationId xmlns:a16="http://schemas.microsoft.com/office/drawing/2014/main" id="{E889F367-BC32-4F5F-8881-5C808BB33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426" y="1782763"/>
              <a:ext cx="239713" cy="615950"/>
            </a:xfrm>
            <a:prstGeom prst="rect">
              <a:avLst/>
            </a:pr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89">
              <a:extLst>
                <a:ext uri="{FF2B5EF4-FFF2-40B4-BE49-F238E27FC236}">
                  <a16:creationId xmlns:a16="http://schemas.microsoft.com/office/drawing/2014/main" id="{BC8D7848-BCE4-4D38-8376-5F526F2E8C97}"/>
                </a:ext>
              </a:extLst>
            </p:cNvPr>
            <p:cNvSpPr/>
            <p:nvPr/>
          </p:nvSpPr>
          <p:spPr bwMode="auto">
            <a:xfrm>
              <a:off x="6067426" y="2335213"/>
              <a:ext cx="239713" cy="63500"/>
            </a:xfrm>
            <a:custGeom>
              <a:avLst/>
              <a:gdLst>
                <a:gd name="T0" fmla="*/ 103 w 103"/>
                <a:gd name="T1" fmla="*/ 0 h 27"/>
                <a:gd name="T2" fmla="*/ 103 w 103"/>
                <a:gd name="T3" fmla="*/ 27 h 27"/>
                <a:gd name="T4" fmla="*/ 0 w 103"/>
                <a:gd name="T5" fmla="*/ 27 h 27"/>
                <a:gd name="T6" fmla="*/ 0 w 103"/>
                <a:gd name="T7" fmla="*/ 0 h 27"/>
                <a:gd name="T8" fmla="*/ 1 w 103"/>
                <a:gd name="T9" fmla="*/ 0 h 27"/>
                <a:gd name="T10" fmla="*/ 103 w 103"/>
                <a:gd name="T11" fmla="*/ 0 h 27"/>
                <a:gd name="T12" fmla="*/ 103 w 103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27">
                  <a:moveTo>
                    <a:pt x="103" y="0"/>
                  </a:moveTo>
                  <a:cubicBezTo>
                    <a:pt x="103" y="27"/>
                    <a:pt x="103" y="27"/>
                    <a:pt x="103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1" y="9"/>
                    <a:pt x="79" y="7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47D4FA7B-1C3D-4F92-8542-E86E3221AEE5}"/>
                </a:ext>
              </a:extLst>
            </p:cNvPr>
            <p:cNvSpPr/>
            <p:nvPr/>
          </p:nvSpPr>
          <p:spPr bwMode="auto">
            <a:xfrm>
              <a:off x="6043614" y="2368551"/>
              <a:ext cx="287338" cy="134938"/>
            </a:xfrm>
            <a:custGeom>
              <a:avLst/>
              <a:gdLst>
                <a:gd name="T0" fmla="*/ 11 w 123"/>
                <a:gd name="T1" fmla="*/ 3 h 58"/>
                <a:gd name="T2" fmla="*/ 113 w 123"/>
                <a:gd name="T3" fmla="*/ 2 h 58"/>
                <a:gd name="T4" fmla="*/ 123 w 123"/>
                <a:gd name="T5" fmla="*/ 12 h 58"/>
                <a:gd name="T6" fmla="*/ 111 w 123"/>
                <a:gd name="T7" fmla="*/ 47 h 58"/>
                <a:gd name="T8" fmla="*/ 12 w 123"/>
                <a:gd name="T9" fmla="*/ 46 h 58"/>
                <a:gd name="T10" fmla="*/ 1 w 123"/>
                <a:gd name="T11" fmla="*/ 12 h 58"/>
                <a:gd name="T12" fmla="*/ 11 w 123"/>
                <a:gd name="T1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8">
                  <a:moveTo>
                    <a:pt x="11" y="3"/>
                  </a:moveTo>
                  <a:cubicBezTo>
                    <a:pt x="41" y="11"/>
                    <a:pt x="89" y="10"/>
                    <a:pt x="113" y="2"/>
                  </a:cubicBezTo>
                  <a:cubicBezTo>
                    <a:pt x="120" y="0"/>
                    <a:pt x="123" y="8"/>
                    <a:pt x="123" y="12"/>
                  </a:cubicBezTo>
                  <a:cubicBezTo>
                    <a:pt x="123" y="27"/>
                    <a:pt x="123" y="42"/>
                    <a:pt x="111" y="47"/>
                  </a:cubicBezTo>
                  <a:cubicBezTo>
                    <a:pt x="81" y="58"/>
                    <a:pt x="41" y="57"/>
                    <a:pt x="12" y="46"/>
                  </a:cubicBezTo>
                  <a:cubicBezTo>
                    <a:pt x="1" y="42"/>
                    <a:pt x="0" y="26"/>
                    <a:pt x="1" y="12"/>
                  </a:cubicBezTo>
                  <a:cubicBezTo>
                    <a:pt x="1" y="6"/>
                    <a:pt x="5" y="1"/>
                    <a:pt x="11" y="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03835496-EC07-49BC-90D9-6A37FC2B7DD0}"/>
                </a:ext>
              </a:extLst>
            </p:cNvPr>
            <p:cNvSpPr/>
            <p:nvPr/>
          </p:nvSpPr>
          <p:spPr bwMode="auto">
            <a:xfrm>
              <a:off x="6043614" y="2351088"/>
              <a:ext cx="287338" cy="131763"/>
            </a:xfrm>
            <a:custGeom>
              <a:avLst/>
              <a:gdLst>
                <a:gd name="T0" fmla="*/ 11 w 123"/>
                <a:gd name="T1" fmla="*/ 3 h 56"/>
                <a:gd name="T2" fmla="*/ 113 w 123"/>
                <a:gd name="T3" fmla="*/ 3 h 56"/>
                <a:gd name="T4" fmla="*/ 123 w 123"/>
                <a:gd name="T5" fmla="*/ 12 h 56"/>
                <a:gd name="T6" fmla="*/ 111 w 123"/>
                <a:gd name="T7" fmla="*/ 45 h 56"/>
                <a:gd name="T8" fmla="*/ 12 w 123"/>
                <a:gd name="T9" fmla="*/ 45 h 56"/>
                <a:gd name="T10" fmla="*/ 1 w 123"/>
                <a:gd name="T11" fmla="*/ 12 h 56"/>
                <a:gd name="T12" fmla="*/ 11 w 123"/>
                <a:gd name="T13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6">
                  <a:moveTo>
                    <a:pt x="11" y="3"/>
                  </a:moveTo>
                  <a:cubicBezTo>
                    <a:pt x="41" y="11"/>
                    <a:pt x="89" y="10"/>
                    <a:pt x="113" y="3"/>
                  </a:cubicBezTo>
                  <a:cubicBezTo>
                    <a:pt x="120" y="0"/>
                    <a:pt x="123" y="8"/>
                    <a:pt x="123" y="12"/>
                  </a:cubicBezTo>
                  <a:cubicBezTo>
                    <a:pt x="123" y="26"/>
                    <a:pt x="123" y="41"/>
                    <a:pt x="111" y="45"/>
                  </a:cubicBezTo>
                  <a:cubicBezTo>
                    <a:pt x="80" y="56"/>
                    <a:pt x="41" y="55"/>
                    <a:pt x="12" y="45"/>
                  </a:cubicBezTo>
                  <a:cubicBezTo>
                    <a:pt x="1" y="41"/>
                    <a:pt x="0" y="25"/>
                    <a:pt x="1" y="12"/>
                  </a:cubicBezTo>
                  <a:cubicBezTo>
                    <a:pt x="1" y="6"/>
                    <a:pt x="5" y="1"/>
                    <a:pt x="1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9A9E1597-2386-4AB6-A32F-08FBD4115A38}"/>
                </a:ext>
              </a:extLst>
            </p:cNvPr>
            <p:cNvSpPr/>
            <p:nvPr/>
          </p:nvSpPr>
          <p:spPr bwMode="auto">
            <a:xfrm>
              <a:off x="5689601" y="2384426"/>
              <a:ext cx="315913" cy="276225"/>
            </a:xfrm>
            <a:custGeom>
              <a:avLst/>
              <a:gdLst>
                <a:gd name="T0" fmla="*/ 23 w 135"/>
                <a:gd name="T1" fmla="*/ 35 h 118"/>
                <a:gd name="T2" fmla="*/ 1 w 135"/>
                <a:gd name="T3" fmla="*/ 75 h 118"/>
                <a:gd name="T4" fmla="*/ 72 w 135"/>
                <a:gd name="T5" fmla="*/ 110 h 118"/>
                <a:gd name="T6" fmla="*/ 124 w 135"/>
                <a:gd name="T7" fmla="*/ 34 h 118"/>
                <a:gd name="T8" fmla="*/ 23 w 135"/>
                <a:gd name="T9" fmla="*/ 3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18">
                  <a:moveTo>
                    <a:pt x="23" y="35"/>
                  </a:moveTo>
                  <a:cubicBezTo>
                    <a:pt x="22" y="45"/>
                    <a:pt x="0" y="54"/>
                    <a:pt x="1" y="75"/>
                  </a:cubicBezTo>
                  <a:cubicBezTo>
                    <a:pt x="1" y="97"/>
                    <a:pt x="11" y="118"/>
                    <a:pt x="72" y="110"/>
                  </a:cubicBezTo>
                  <a:cubicBezTo>
                    <a:pt x="129" y="102"/>
                    <a:pt x="135" y="69"/>
                    <a:pt x="124" y="34"/>
                  </a:cubicBezTo>
                  <a:cubicBezTo>
                    <a:pt x="114" y="0"/>
                    <a:pt x="29" y="4"/>
                    <a:pt x="23" y="3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id="{4407A4F0-025D-4462-8D48-8C64FC9FEE10}"/>
                </a:ext>
              </a:extLst>
            </p:cNvPr>
            <p:cNvSpPr/>
            <p:nvPr/>
          </p:nvSpPr>
          <p:spPr bwMode="auto">
            <a:xfrm>
              <a:off x="5718176" y="2513013"/>
              <a:ext cx="130175" cy="107950"/>
            </a:xfrm>
            <a:custGeom>
              <a:avLst/>
              <a:gdLst>
                <a:gd name="T0" fmla="*/ 28 w 56"/>
                <a:gd name="T1" fmla="*/ 1 h 46"/>
                <a:gd name="T2" fmla="*/ 56 w 56"/>
                <a:gd name="T3" fmla="*/ 25 h 46"/>
                <a:gd name="T4" fmla="*/ 28 w 56"/>
                <a:gd name="T5" fmla="*/ 45 h 46"/>
                <a:gd name="T6" fmla="*/ 0 w 56"/>
                <a:gd name="T7" fmla="*/ 22 h 46"/>
                <a:gd name="T8" fmla="*/ 28 w 56"/>
                <a:gd name="T9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6">
                  <a:moveTo>
                    <a:pt x="28" y="1"/>
                  </a:moveTo>
                  <a:cubicBezTo>
                    <a:pt x="44" y="2"/>
                    <a:pt x="56" y="13"/>
                    <a:pt x="56" y="25"/>
                  </a:cubicBezTo>
                  <a:cubicBezTo>
                    <a:pt x="56" y="37"/>
                    <a:pt x="44" y="46"/>
                    <a:pt x="28" y="45"/>
                  </a:cubicBezTo>
                  <a:cubicBezTo>
                    <a:pt x="12" y="44"/>
                    <a:pt x="0" y="34"/>
                    <a:pt x="0" y="22"/>
                  </a:cubicBezTo>
                  <a:cubicBezTo>
                    <a:pt x="0" y="10"/>
                    <a:pt x="12" y="0"/>
                    <a:pt x="28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Rectangle 94">
              <a:extLst>
                <a:ext uri="{FF2B5EF4-FFF2-40B4-BE49-F238E27FC236}">
                  <a16:creationId xmlns:a16="http://schemas.microsoft.com/office/drawing/2014/main" id="{BA642B06-5AC8-41B0-BF6A-51614169C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814" y="1782763"/>
              <a:ext cx="242888" cy="615950"/>
            </a:xfrm>
            <a:prstGeom prst="rect">
              <a:avLst/>
            </a:pr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F2702B3D-4A1F-46B0-97DC-B532A6397AEE}"/>
                </a:ext>
              </a:extLst>
            </p:cNvPr>
            <p:cNvSpPr/>
            <p:nvPr/>
          </p:nvSpPr>
          <p:spPr bwMode="auto">
            <a:xfrm>
              <a:off x="5738814" y="2335213"/>
              <a:ext cx="242888" cy="63500"/>
            </a:xfrm>
            <a:custGeom>
              <a:avLst/>
              <a:gdLst>
                <a:gd name="T0" fmla="*/ 0 w 104"/>
                <a:gd name="T1" fmla="*/ 0 h 27"/>
                <a:gd name="T2" fmla="*/ 0 w 104"/>
                <a:gd name="T3" fmla="*/ 27 h 27"/>
                <a:gd name="T4" fmla="*/ 104 w 104"/>
                <a:gd name="T5" fmla="*/ 27 h 27"/>
                <a:gd name="T6" fmla="*/ 104 w 104"/>
                <a:gd name="T7" fmla="*/ 0 h 27"/>
                <a:gd name="T8" fmla="*/ 103 w 104"/>
                <a:gd name="T9" fmla="*/ 0 h 27"/>
                <a:gd name="T10" fmla="*/ 1 w 104"/>
                <a:gd name="T11" fmla="*/ 0 h 27"/>
                <a:gd name="T12" fmla="*/ 0 w 104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72" y="9"/>
                    <a:pt x="25" y="7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45BE771C-C639-4F53-A827-1131C560C8B5}"/>
                </a:ext>
              </a:extLst>
            </p:cNvPr>
            <p:cNvSpPr/>
            <p:nvPr/>
          </p:nvSpPr>
          <p:spPr bwMode="auto">
            <a:xfrm>
              <a:off x="5718176" y="2368551"/>
              <a:ext cx="285750" cy="134938"/>
            </a:xfrm>
            <a:custGeom>
              <a:avLst/>
              <a:gdLst>
                <a:gd name="T0" fmla="*/ 112 w 122"/>
                <a:gd name="T1" fmla="*/ 3 h 58"/>
                <a:gd name="T2" fmla="*/ 10 w 122"/>
                <a:gd name="T3" fmla="*/ 2 h 58"/>
                <a:gd name="T4" fmla="*/ 0 w 122"/>
                <a:gd name="T5" fmla="*/ 12 h 58"/>
                <a:gd name="T6" fmla="*/ 12 w 122"/>
                <a:gd name="T7" fmla="*/ 47 h 58"/>
                <a:gd name="T8" fmla="*/ 111 w 122"/>
                <a:gd name="T9" fmla="*/ 46 h 58"/>
                <a:gd name="T10" fmla="*/ 122 w 122"/>
                <a:gd name="T11" fmla="*/ 12 h 58"/>
                <a:gd name="T12" fmla="*/ 112 w 122"/>
                <a:gd name="T1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58">
                  <a:moveTo>
                    <a:pt x="112" y="3"/>
                  </a:moveTo>
                  <a:cubicBezTo>
                    <a:pt x="82" y="11"/>
                    <a:pt x="34" y="10"/>
                    <a:pt x="10" y="2"/>
                  </a:cubicBezTo>
                  <a:cubicBezTo>
                    <a:pt x="3" y="0"/>
                    <a:pt x="0" y="8"/>
                    <a:pt x="0" y="12"/>
                  </a:cubicBezTo>
                  <a:cubicBezTo>
                    <a:pt x="0" y="27"/>
                    <a:pt x="0" y="42"/>
                    <a:pt x="12" y="47"/>
                  </a:cubicBezTo>
                  <a:cubicBezTo>
                    <a:pt x="42" y="58"/>
                    <a:pt x="81" y="57"/>
                    <a:pt x="111" y="46"/>
                  </a:cubicBezTo>
                  <a:cubicBezTo>
                    <a:pt x="122" y="42"/>
                    <a:pt x="122" y="26"/>
                    <a:pt x="122" y="12"/>
                  </a:cubicBezTo>
                  <a:cubicBezTo>
                    <a:pt x="122" y="6"/>
                    <a:pt x="118" y="1"/>
                    <a:pt x="112" y="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3B446F3B-7D25-40A7-92F9-F0C069E578DF}"/>
                </a:ext>
              </a:extLst>
            </p:cNvPr>
            <p:cNvSpPr/>
            <p:nvPr/>
          </p:nvSpPr>
          <p:spPr bwMode="auto">
            <a:xfrm>
              <a:off x="5718176" y="2351088"/>
              <a:ext cx="285750" cy="131763"/>
            </a:xfrm>
            <a:custGeom>
              <a:avLst/>
              <a:gdLst>
                <a:gd name="T0" fmla="*/ 112 w 122"/>
                <a:gd name="T1" fmla="*/ 3 h 56"/>
                <a:gd name="T2" fmla="*/ 10 w 122"/>
                <a:gd name="T3" fmla="*/ 3 h 56"/>
                <a:gd name="T4" fmla="*/ 0 w 122"/>
                <a:gd name="T5" fmla="*/ 12 h 56"/>
                <a:gd name="T6" fmla="*/ 12 w 122"/>
                <a:gd name="T7" fmla="*/ 45 h 56"/>
                <a:gd name="T8" fmla="*/ 111 w 122"/>
                <a:gd name="T9" fmla="*/ 45 h 56"/>
                <a:gd name="T10" fmla="*/ 122 w 122"/>
                <a:gd name="T11" fmla="*/ 12 h 56"/>
                <a:gd name="T12" fmla="*/ 112 w 122"/>
                <a:gd name="T13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56">
                  <a:moveTo>
                    <a:pt x="112" y="3"/>
                  </a:moveTo>
                  <a:cubicBezTo>
                    <a:pt x="81" y="11"/>
                    <a:pt x="34" y="10"/>
                    <a:pt x="10" y="3"/>
                  </a:cubicBezTo>
                  <a:cubicBezTo>
                    <a:pt x="3" y="0"/>
                    <a:pt x="0" y="8"/>
                    <a:pt x="0" y="12"/>
                  </a:cubicBezTo>
                  <a:cubicBezTo>
                    <a:pt x="0" y="26"/>
                    <a:pt x="0" y="41"/>
                    <a:pt x="12" y="45"/>
                  </a:cubicBezTo>
                  <a:cubicBezTo>
                    <a:pt x="42" y="56"/>
                    <a:pt x="82" y="55"/>
                    <a:pt x="111" y="45"/>
                  </a:cubicBezTo>
                  <a:cubicBezTo>
                    <a:pt x="122" y="41"/>
                    <a:pt x="122" y="25"/>
                    <a:pt x="122" y="12"/>
                  </a:cubicBezTo>
                  <a:cubicBezTo>
                    <a:pt x="122" y="6"/>
                    <a:pt x="118" y="1"/>
                    <a:pt x="11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54829BB3-6392-4BD7-9BEE-F92F6E3D8078}"/>
                </a:ext>
              </a:extLst>
            </p:cNvPr>
            <p:cNvSpPr/>
            <p:nvPr/>
          </p:nvSpPr>
          <p:spPr bwMode="auto">
            <a:xfrm>
              <a:off x="5610226" y="1481138"/>
              <a:ext cx="828675" cy="760413"/>
            </a:xfrm>
            <a:custGeom>
              <a:avLst/>
              <a:gdLst>
                <a:gd name="T0" fmla="*/ 262 w 354"/>
                <a:gd name="T1" fmla="*/ 0 h 325"/>
                <a:gd name="T2" fmla="*/ 354 w 354"/>
                <a:gd name="T3" fmla="*/ 297 h 325"/>
                <a:gd name="T4" fmla="*/ 0 w 354"/>
                <a:gd name="T5" fmla="*/ 297 h 325"/>
                <a:gd name="T6" fmla="*/ 96 w 354"/>
                <a:gd name="T7" fmla="*/ 0 h 325"/>
                <a:gd name="T8" fmla="*/ 262 w 354"/>
                <a:gd name="T9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325">
                  <a:moveTo>
                    <a:pt x="262" y="0"/>
                  </a:moveTo>
                  <a:cubicBezTo>
                    <a:pt x="310" y="77"/>
                    <a:pt x="352" y="231"/>
                    <a:pt x="354" y="297"/>
                  </a:cubicBezTo>
                  <a:cubicBezTo>
                    <a:pt x="221" y="325"/>
                    <a:pt x="133" y="325"/>
                    <a:pt x="0" y="297"/>
                  </a:cubicBezTo>
                  <a:cubicBezTo>
                    <a:pt x="1" y="229"/>
                    <a:pt x="47" y="75"/>
                    <a:pt x="96" y="0"/>
                  </a:cubicBezTo>
                  <a:lnTo>
                    <a:pt x="262" y="0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231AF29A-9CE6-46CB-9729-041966BA3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701" y="1714501"/>
              <a:ext cx="82550" cy="82550"/>
            </a:xfrm>
            <a:prstGeom prst="ellipse">
              <a:avLst/>
            </a:pr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83D63FA4-4F09-4580-8202-C8C23CD029E9}"/>
                </a:ext>
              </a:extLst>
            </p:cNvPr>
            <p:cNvSpPr/>
            <p:nvPr/>
          </p:nvSpPr>
          <p:spPr bwMode="auto">
            <a:xfrm>
              <a:off x="5629276" y="1911351"/>
              <a:ext cx="790575" cy="173038"/>
            </a:xfrm>
            <a:custGeom>
              <a:avLst/>
              <a:gdLst>
                <a:gd name="T0" fmla="*/ 338 w 338"/>
                <a:gd name="T1" fmla="*/ 50 h 74"/>
                <a:gd name="T2" fmla="*/ 199 w 338"/>
                <a:gd name="T3" fmla="*/ 68 h 74"/>
                <a:gd name="T4" fmla="*/ 191 w 338"/>
                <a:gd name="T5" fmla="*/ 74 h 74"/>
                <a:gd name="T6" fmla="*/ 147 w 338"/>
                <a:gd name="T7" fmla="*/ 74 h 74"/>
                <a:gd name="T8" fmla="*/ 139 w 338"/>
                <a:gd name="T9" fmla="*/ 68 h 74"/>
                <a:gd name="T10" fmla="*/ 0 w 338"/>
                <a:gd name="T11" fmla="*/ 50 h 74"/>
                <a:gd name="T12" fmla="*/ 12 w 338"/>
                <a:gd name="T13" fmla="*/ 0 h 74"/>
                <a:gd name="T14" fmla="*/ 139 w 338"/>
                <a:gd name="T15" fmla="*/ 16 h 74"/>
                <a:gd name="T16" fmla="*/ 147 w 338"/>
                <a:gd name="T17" fmla="*/ 10 h 74"/>
                <a:gd name="T18" fmla="*/ 191 w 338"/>
                <a:gd name="T19" fmla="*/ 10 h 74"/>
                <a:gd name="T20" fmla="*/ 199 w 338"/>
                <a:gd name="T21" fmla="*/ 16 h 74"/>
                <a:gd name="T22" fmla="*/ 326 w 338"/>
                <a:gd name="T23" fmla="*/ 0 h 74"/>
                <a:gd name="T24" fmla="*/ 338 w 338"/>
                <a:gd name="T25" fmla="*/ 5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74">
                  <a:moveTo>
                    <a:pt x="338" y="50"/>
                  </a:moveTo>
                  <a:cubicBezTo>
                    <a:pt x="287" y="60"/>
                    <a:pt x="242" y="66"/>
                    <a:pt x="199" y="68"/>
                  </a:cubicBezTo>
                  <a:cubicBezTo>
                    <a:pt x="198" y="72"/>
                    <a:pt x="195" y="74"/>
                    <a:pt x="191" y="74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43" y="74"/>
                    <a:pt x="140" y="72"/>
                    <a:pt x="139" y="68"/>
                  </a:cubicBezTo>
                  <a:cubicBezTo>
                    <a:pt x="95" y="66"/>
                    <a:pt x="51" y="60"/>
                    <a:pt x="0" y="50"/>
                  </a:cubicBezTo>
                  <a:cubicBezTo>
                    <a:pt x="3" y="34"/>
                    <a:pt x="7" y="17"/>
                    <a:pt x="12" y="0"/>
                  </a:cubicBezTo>
                  <a:cubicBezTo>
                    <a:pt x="58" y="9"/>
                    <a:pt x="99" y="14"/>
                    <a:pt x="139" y="16"/>
                  </a:cubicBezTo>
                  <a:cubicBezTo>
                    <a:pt x="140" y="12"/>
                    <a:pt x="143" y="10"/>
                    <a:pt x="147" y="10"/>
                  </a:cubicBezTo>
                  <a:cubicBezTo>
                    <a:pt x="191" y="10"/>
                    <a:pt x="191" y="10"/>
                    <a:pt x="191" y="10"/>
                  </a:cubicBezTo>
                  <a:cubicBezTo>
                    <a:pt x="195" y="10"/>
                    <a:pt x="198" y="12"/>
                    <a:pt x="199" y="16"/>
                  </a:cubicBezTo>
                  <a:cubicBezTo>
                    <a:pt x="239" y="14"/>
                    <a:pt x="280" y="9"/>
                    <a:pt x="326" y="0"/>
                  </a:cubicBezTo>
                  <a:cubicBezTo>
                    <a:pt x="331" y="17"/>
                    <a:pt x="334" y="34"/>
                    <a:pt x="338" y="5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AF060A26-6C02-4CD9-86E0-7D5CFC61FBEC}"/>
                </a:ext>
              </a:extLst>
            </p:cNvPr>
            <p:cNvSpPr/>
            <p:nvPr/>
          </p:nvSpPr>
          <p:spPr bwMode="auto">
            <a:xfrm>
              <a:off x="5732464" y="1481138"/>
              <a:ext cx="582613" cy="246063"/>
            </a:xfrm>
            <a:custGeom>
              <a:avLst/>
              <a:gdLst>
                <a:gd name="T0" fmla="*/ 23 w 249"/>
                <a:gd name="T1" fmla="*/ 38 h 105"/>
                <a:gd name="T2" fmla="*/ 23 w 249"/>
                <a:gd name="T3" fmla="*/ 38 h 105"/>
                <a:gd name="T4" fmla="*/ 23 w 249"/>
                <a:gd name="T5" fmla="*/ 38 h 105"/>
                <a:gd name="T6" fmla="*/ 23 w 249"/>
                <a:gd name="T7" fmla="*/ 38 h 105"/>
                <a:gd name="T8" fmla="*/ 23 w 249"/>
                <a:gd name="T9" fmla="*/ 38 h 105"/>
                <a:gd name="T10" fmla="*/ 23 w 249"/>
                <a:gd name="T11" fmla="*/ 38 h 105"/>
                <a:gd name="T12" fmla="*/ 23 w 249"/>
                <a:gd name="T13" fmla="*/ 38 h 105"/>
                <a:gd name="T14" fmla="*/ 23 w 249"/>
                <a:gd name="T15" fmla="*/ 38 h 105"/>
                <a:gd name="T16" fmla="*/ 23 w 249"/>
                <a:gd name="T17" fmla="*/ 38 h 105"/>
                <a:gd name="T18" fmla="*/ 23 w 249"/>
                <a:gd name="T19" fmla="*/ 38 h 105"/>
                <a:gd name="T20" fmla="*/ 23 w 249"/>
                <a:gd name="T21" fmla="*/ 38 h 105"/>
                <a:gd name="T22" fmla="*/ 23 w 249"/>
                <a:gd name="T23" fmla="*/ 38 h 105"/>
                <a:gd name="T24" fmla="*/ 24 w 249"/>
                <a:gd name="T25" fmla="*/ 38 h 105"/>
                <a:gd name="T26" fmla="*/ 23 w 249"/>
                <a:gd name="T27" fmla="*/ 46 h 105"/>
                <a:gd name="T28" fmla="*/ 57 w 249"/>
                <a:gd name="T29" fmla="*/ 73 h 105"/>
                <a:gd name="T30" fmla="*/ 57 w 249"/>
                <a:gd name="T31" fmla="*/ 73 h 105"/>
                <a:gd name="T32" fmla="*/ 57 w 249"/>
                <a:gd name="T33" fmla="*/ 74 h 105"/>
                <a:gd name="T34" fmla="*/ 57 w 249"/>
                <a:gd name="T35" fmla="*/ 75 h 105"/>
                <a:gd name="T36" fmla="*/ 58 w 249"/>
                <a:gd name="T37" fmla="*/ 75 h 105"/>
                <a:gd name="T38" fmla="*/ 58 w 249"/>
                <a:gd name="T39" fmla="*/ 76 h 105"/>
                <a:gd name="T40" fmla="*/ 58 w 249"/>
                <a:gd name="T41" fmla="*/ 76 h 105"/>
                <a:gd name="T42" fmla="*/ 58 w 249"/>
                <a:gd name="T43" fmla="*/ 77 h 105"/>
                <a:gd name="T44" fmla="*/ 58 w 249"/>
                <a:gd name="T45" fmla="*/ 77 h 105"/>
                <a:gd name="T46" fmla="*/ 58 w 249"/>
                <a:gd name="T47" fmla="*/ 78 h 105"/>
                <a:gd name="T48" fmla="*/ 59 w 249"/>
                <a:gd name="T49" fmla="*/ 78 h 105"/>
                <a:gd name="T50" fmla="*/ 59 w 249"/>
                <a:gd name="T51" fmla="*/ 79 h 105"/>
                <a:gd name="T52" fmla="*/ 59 w 249"/>
                <a:gd name="T53" fmla="*/ 79 h 105"/>
                <a:gd name="T54" fmla="*/ 101 w 249"/>
                <a:gd name="T55" fmla="*/ 91 h 105"/>
                <a:gd name="T56" fmla="*/ 191 w 249"/>
                <a:gd name="T57" fmla="*/ 79 h 105"/>
                <a:gd name="T58" fmla="*/ 191 w 249"/>
                <a:gd name="T59" fmla="*/ 79 h 105"/>
                <a:gd name="T60" fmla="*/ 191 w 249"/>
                <a:gd name="T61" fmla="*/ 78 h 105"/>
                <a:gd name="T62" fmla="*/ 191 w 249"/>
                <a:gd name="T63" fmla="*/ 78 h 105"/>
                <a:gd name="T64" fmla="*/ 191 w 249"/>
                <a:gd name="T65" fmla="*/ 78 h 105"/>
                <a:gd name="T66" fmla="*/ 191 w 249"/>
                <a:gd name="T67" fmla="*/ 77 h 105"/>
                <a:gd name="T68" fmla="*/ 191 w 249"/>
                <a:gd name="T69" fmla="*/ 77 h 105"/>
                <a:gd name="T70" fmla="*/ 192 w 249"/>
                <a:gd name="T71" fmla="*/ 76 h 105"/>
                <a:gd name="T72" fmla="*/ 192 w 249"/>
                <a:gd name="T73" fmla="*/ 76 h 105"/>
                <a:gd name="T74" fmla="*/ 192 w 249"/>
                <a:gd name="T75" fmla="*/ 75 h 105"/>
                <a:gd name="T76" fmla="*/ 192 w 249"/>
                <a:gd name="T77" fmla="*/ 74 h 105"/>
                <a:gd name="T78" fmla="*/ 192 w 249"/>
                <a:gd name="T79" fmla="*/ 74 h 105"/>
                <a:gd name="T80" fmla="*/ 192 w 249"/>
                <a:gd name="T81" fmla="*/ 73 h 105"/>
                <a:gd name="T82" fmla="*/ 192 w 249"/>
                <a:gd name="T83" fmla="*/ 72 h 105"/>
                <a:gd name="T84" fmla="*/ 226 w 249"/>
                <a:gd name="T85" fmla="*/ 38 h 105"/>
                <a:gd name="T86" fmla="*/ 226 w 249"/>
                <a:gd name="T87" fmla="*/ 38 h 105"/>
                <a:gd name="T88" fmla="*/ 227 w 249"/>
                <a:gd name="T89" fmla="*/ 38 h 105"/>
                <a:gd name="T90" fmla="*/ 227 w 249"/>
                <a:gd name="T91" fmla="*/ 38 h 105"/>
                <a:gd name="T92" fmla="*/ 227 w 249"/>
                <a:gd name="T93" fmla="*/ 38 h 105"/>
                <a:gd name="T94" fmla="*/ 228 w 249"/>
                <a:gd name="T95" fmla="*/ 38 h 105"/>
                <a:gd name="T96" fmla="*/ 228 w 249"/>
                <a:gd name="T97" fmla="*/ 38 h 105"/>
                <a:gd name="T98" fmla="*/ 228 w 249"/>
                <a:gd name="T99" fmla="*/ 38 h 105"/>
                <a:gd name="T100" fmla="*/ 229 w 249"/>
                <a:gd name="T101" fmla="*/ 38 h 105"/>
                <a:gd name="T102" fmla="*/ 229 w 249"/>
                <a:gd name="T103" fmla="*/ 38 h 105"/>
                <a:gd name="T104" fmla="*/ 229 w 249"/>
                <a:gd name="T105" fmla="*/ 38 h 105"/>
                <a:gd name="T106" fmla="*/ 229 w 249"/>
                <a:gd name="T107" fmla="*/ 38 h 105"/>
                <a:gd name="T108" fmla="*/ 230 w 249"/>
                <a:gd name="T109" fmla="*/ 38 h 105"/>
                <a:gd name="T110" fmla="*/ 230 w 249"/>
                <a:gd name="T111" fmla="*/ 38 h 105"/>
                <a:gd name="T112" fmla="*/ 230 w 249"/>
                <a:gd name="T113" fmla="*/ 37 h 105"/>
                <a:gd name="T114" fmla="*/ 218 w 249"/>
                <a:gd name="T115" fmla="*/ 14 h 105"/>
                <a:gd name="T116" fmla="*/ 0 w 249"/>
                <a:gd name="T11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9" h="105">
                  <a:moveTo>
                    <a:pt x="0" y="14"/>
                  </a:moveTo>
                  <a:cubicBezTo>
                    <a:pt x="2" y="26"/>
                    <a:pt x="11" y="36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3" y="41"/>
                    <a:pt x="23" y="43"/>
                    <a:pt x="23" y="46"/>
                  </a:cubicBezTo>
                  <a:cubicBezTo>
                    <a:pt x="23" y="61"/>
                    <a:pt x="35" y="73"/>
                    <a:pt x="50" y="73"/>
                  </a:cubicBezTo>
                  <a:cubicBezTo>
                    <a:pt x="52" y="73"/>
                    <a:pt x="55" y="73"/>
                    <a:pt x="57" y="72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3" y="89"/>
                    <a:pt x="73" y="96"/>
                    <a:pt x="84" y="96"/>
                  </a:cubicBezTo>
                  <a:cubicBezTo>
                    <a:pt x="90" y="96"/>
                    <a:pt x="96" y="94"/>
                    <a:pt x="101" y="91"/>
                  </a:cubicBezTo>
                  <a:cubicBezTo>
                    <a:pt x="105" y="99"/>
                    <a:pt x="114" y="105"/>
                    <a:pt x="125" y="105"/>
                  </a:cubicBezTo>
                  <a:cubicBezTo>
                    <a:pt x="135" y="105"/>
                    <a:pt x="144" y="99"/>
                    <a:pt x="149" y="91"/>
                  </a:cubicBezTo>
                  <a:cubicBezTo>
                    <a:pt x="153" y="94"/>
                    <a:pt x="159" y="96"/>
                    <a:pt x="165" y="96"/>
                  </a:cubicBezTo>
                  <a:cubicBezTo>
                    <a:pt x="177" y="96"/>
                    <a:pt x="187" y="8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4"/>
                    <a:pt x="192" y="74"/>
                    <a:pt x="192" y="74"/>
                  </a:cubicBezTo>
                  <a:cubicBezTo>
                    <a:pt x="192" y="74"/>
                    <a:pt x="192" y="74"/>
                    <a:pt x="192" y="74"/>
                  </a:cubicBezTo>
                  <a:cubicBezTo>
                    <a:pt x="192" y="74"/>
                    <a:pt x="192" y="74"/>
                    <a:pt x="192" y="74"/>
                  </a:cubicBezTo>
                  <a:cubicBezTo>
                    <a:pt x="192" y="74"/>
                    <a:pt x="192" y="74"/>
                    <a:pt x="192" y="74"/>
                  </a:cubicBezTo>
                  <a:cubicBezTo>
                    <a:pt x="192" y="74"/>
                    <a:pt x="192" y="74"/>
                    <a:pt x="192" y="74"/>
                  </a:cubicBezTo>
                  <a:cubicBezTo>
                    <a:pt x="192" y="74"/>
                    <a:pt x="192" y="74"/>
                    <a:pt x="192" y="74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2" y="72"/>
                    <a:pt x="192" y="72"/>
                    <a:pt x="192" y="72"/>
                  </a:cubicBezTo>
                  <a:cubicBezTo>
                    <a:pt x="195" y="73"/>
                    <a:pt x="197" y="73"/>
                    <a:pt x="200" y="73"/>
                  </a:cubicBezTo>
                  <a:cubicBezTo>
                    <a:pt x="215" y="73"/>
                    <a:pt x="227" y="61"/>
                    <a:pt x="227" y="46"/>
                  </a:cubicBezTo>
                  <a:cubicBezTo>
                    <a:pt x="227" y="43"/>
                    <a:pt x="227" y="41"/>
                    <a:pt x="226" y="38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30" y="38"/>
                    <a:pt x="230" y="38"/>
                    <a:pt x="230" y="38"/>
                  </a:cubicBezTo>
                  <a:cubicBezTo>
                    <a:pt x="230" y="38"/>
                    <a:pt x="230" y="38"/>
                    <a:pt x="230" y="38"/>
                  </a:cubicBezTo>
                  <a:cubicBezTo>
                    <a:pt x="230" y="38"/>
                    <a:pt x="230" y="38"/>
                    <a:pt x="230" y="38"/>
                  </a:cubicBezTo>
                  <a:cubicBezTo>
                    <a:pt x="230" y="38"/>
                    <a:pt x="230" y="38"/>
                    <a:pt x="230" y="38"/>
                  </a:cubicBezTo>
                  <a:cubicBezTo>
                    <a:pt x="230" y="38"/>
                    <a:pt x="230" y="38"/>
                    <a:pt x="230" y="38"/>
                  </a:cubicBezTo>
                  <a:cubicBezTo>
                    <a:pt x="230" y="38"/>
                    <a:pt x="230" y="38"/>
                    <a:pt x="230" y="38"/>
                  </a:cubicBezTo>
                  <a:cubicBezTo>
                    <a:pt x="230" y="38"/>
                    <a:pt x="230" y="38"/>
                    <a:pt x="230" y="38"/>
                  </a:cubicBezTo>
                  <a:cubicBezTo>
                    <a:pt x="230" y="37"/>
                    <a:pt x="230" y="37"/>
                    <a:pt x="230" y="37"/>
                  </a:cubicBezTo>
                  <a:cubicBezTo>
                    <a:pt x="230" y="37"/>
                    <a:pt x="230" y="37"/>
                    <a:pt x="230" y="37"/>
                  </a:cubicBezTo>
                  <a:cubicBezTo>
                    <a:pt x="230" y="37"/>
                    <a:pt x="230" y="37"/>
                    <a:pt x="230" y="37"/>
                  </a:cubicBezTo>
                  <a:cubicBezTo>
                    <a:pt x="230" y="37"/>
                    <a:pt x="230" y="37"/>
                    <a:pt x="230" y="37"/>
                  </a:cubicBezTo>
                  <a:cubicBezTo>
                    <a:pt x="240" y="34"/>
                    <a:pt x="248" y="25"/>
                    <a:pt x="249" y="14"/>
                  </a:cubicBezTo>
                  <a:cubicBezTo>
                    <a:pt x="218" y="14"/>
                    <a:pt x="218" y="14"/>
                    <a:pt x="218" y="14"/>
                  </a:cubicBezTo>
                  <a:cubicBezTo>
                    <a:pt x="216" y="9"/>
                    <a:pt x="213" y="5"/>
                    <a:pt x="21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1" y="5"/>
                    <a:pt x="38" y="9"/>
                    <a:pt x="35" y="14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Oval 102">
              <a:extLst>
                <a:ext uri="{FF2B5EF4-FFF2-40B4-BE49-F238E27FC236}">
                  <a16:creationId xmlns:a16="http://schemas.microsoft.com/office/drawing/2014/main" id="{8E4582D6-2493-4E05-A762-9009DF88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8026" y="993776"/>
              <a:ext cx="473075" cy="473075"/>
            </a:xfrm>
            <a:prstGeom prst="ellipse">
              <a:avLst/>
            </a:prstGeom>
            <a:solidFill>
              <a:srgbClr val="F8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Oval 103">
              <a:extLst>
                <a:ext uri="{FF2B5EF4-FFF2-40B4-BE49-F238E27FC236}">
                  <a16:creationId xmlns:a16="http://schemas.microsoft.com/office/drawing/2014/main" id="{BE7F02B4-6D40-4681-8A37-CA0D84EA2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9314" y="725488"/>
              <a:ext cx="190500" cy="1889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AA2DF413-A2E4-46C1-8076-6D7D70073A35}"/>
                </a:ext>
              </a:extLst>
            </p:cNvPr>
            <p:cNvSpPr/>
            <p:nvPr/>
          </p:nvSpPr>
          <p:spPr bwMode="auto">
            <a:xfrm>
              <a:off x="5934076" y="835026"/>
              <a:ext cx="182563" cy="79375"/>
            </a:xfrm>
            <a:custGeom>
              <a:avLst/>
              <a:gdLst>
                <a:gd name="T0" fmla="*/ 78 w 78"/>
                <a:gd name="T1" fmla="*/ 5 h 34"/>
                <a:gd name="T2" fmla="*/ 39 w 78"/>
                <a:gd name="T3" fmla="*/ 34 h 34"/>
                <a:gd name="T4" fmla="*/ 0 w 78"/>
                <a:gd name="T5" fmla="*/ 5 h 34"/>
                <a:gd name="T6" fmla="*/ 39 w 78"/>
                <a:gd name="T7" fmla="*/ 0 h 34"/>
                <a:gd name="T8" fmla="*/ 78 w 78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4">
                  <a:moveTo>
                    <a:pt x="78" y="5"/>
                  </a:moveTo>
                  <a:cubicBezTo>
                    <a:pt x="73" y="22"/>
                    <a:pt x="57" y="34"/>
                    <a:pt x="39" y="34"/>
                  </a:cubicBezTo>
                  <a:cubicBezTo>
                    <a:pt x="20" y="34"/>
                    <a:pt x="5" y="22"/>
                    <a:pt x="0" y="5"/>
                  </a:cubicBezTo>
                  <a:cubicBezTo>
                    <a:pt x="12" y="2"/>
                    <a:pt x="25" y="0"/>
                    <a:pt x="39" y="0"/>
                  </a:cubicBezTo>
                  <a:cubicBezTo>
                    <a:pt x="52" y="0"/>
                    <a:pt x="65" y="2"/>
                    <a:pt x="78" y="5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99635AC3-93F0-42F2-9AFF-0C27C81EF364}"/>
                </a:ext>
              </a:extLst>
            </p:cNvPr>
            <p:cNvSpPr/>
            <p:nvPr/>
          </p:nvSpPr>
          <p:spPr bwMode="auto">
            <a:xfrm>
              <a:off x="5757864" y="858838"/>
              <a:ext cx="531813" cy="292100"/>
            </a:xfrm>
            <a:custGeom>
              <a:avLst/>
              <a:gdLst>
                <a:gd name="T0" fmla="*/ 114 w 227"/>
                <a:gd name="T1" fmla="*/ 0 h 125"/>
                <a:gd name="T2" fmla="*/ 227 w 227"/>
                <a:gd name="T3" fmla="*/ 114 h 125"/>
                <a:gd name="T4" fmla="*/ 227 w 227"/>
                <a:gd name="T5" fmla="*/ 125 h 125"/>
                <a:gd name="T6" fmla="*/ 1 w 227"/>
                <a:gd name="T7" fmla="*/ 125 h 125"/>
                <a:gd name="T8" fmla="*/ 0 w 227"/>
                <a:gd name="T9" fmla="*/ 114 h 125"/>
                <a:gd name="T10" fmla="*/ 114 w 227"/>
                <a:gd name="T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25">
                  <a:moveTo>
                    <a:pt x="114" y="0"/>
                  </a:moveTo>
                  <a:cubicBezTo>
                    <a:pt x="176" y="0"/>
                    <a:pt x="227" y="51"/>
                    <a:pt x="227" y="114"/>
                  </a:cubicBezTo>
                  <a:cubicBezTo>
                    <a:pt x="227" y="117"/>
                    <a:pt x="227" y="121"/>
                    <a:pt x="227" y="125"/>
                  </a:cubicBezTo>
                  <a:cubicBezTo>
                    <a:pt x="155" y="111"/>
                    <a:pt x="73" y="111"/>
                    <a:pt x="1" y="125"/>
                  </a:cubicBezTo>
                  <a:cubicBezTo>
                    <a:pt x="0" y="121"/>
                    <a:pt x="0" y="117"/>
                    <a:pt x="0" y="114"/>
                  </a:cubicBezTo>
                  <a:cubicBezTo>
                    <a:pt x="0" y="51"/>
                    <a:pt x="51" y="0"/>
                    <a:pt x="114" y="0"/>
                  </a:cubicBez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679D8837-7A89-4828-A071-A67D2B8BFF6C}"/>
                </a:ext>
              </a:extLst>
            </p:cNvPr>
            <p:cNvSpPr/>
            <p:nvPr/>
          </p:nvSpPr>
          <p:spPr bwMode="auto">
            <a:xfrm>
              <a:off x="5757864" y="927101"/>
              <a:ext cx="531813" cy="214313"/>
            </a:xfrm>
            <a:custGeom>
              <a:avLst/>
              <a:gdLst>
                <a:gd name="T0" fmla="*/ 204 w 227"/>
                <a:gd name="T1" fmla="*/ 16 h 92"/>
                <a:gd name="T2" fmla="*/ 227 w 227"/>
                <a:gd name="T3" fmla="*/ 85 h 92"/>
                <a:gd name="T4" fmla="*/ 227 w 227"/>
                <a:gd name="T5" fmla="*/ 92 h 92"/>
                <a:gd name="T6" fmla="*/ 222 w 227"/>
                <a:gd name="T7" fmla="*/ 91 h 92"/>
                <a:gd name="T8" fmla="*/ 5 w 227"/>
                <a:gd name="T9" fmla="*/ 91 h 92"/>
                <a:gd name="T10" fmla="*/ 1 w 227"/>
                <a:gd name="T11" fmla="*/ 92 h 92"/>
                <a:gd name="T12" fmla="*/ 0 w 227"/>
                <a:gd name="T13" fmla="*/ 85 h 92"/>
                <a:gd name="T14" fmla="*/ 23 w 227"/>
                <a:gd name="T15" fmla="*/ 16 h 92"/>
                <a:gd name="T16" fmla="*/ 204 w 227"/>
                <a:gd name="T17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92">
                  <a:moveTo>
                    <a:pt x="204" y="16"/>
                  </a:moveTo>
                  <a:cubicBezTo>
                    <a:pt x="219" y="35"/>
                    <a:pt x="227" y="59"/>
                    <a:pt x="227" y="85"/>
                  </a:cubicBezTo>
                  <a:cubicBezTo>
                    <a:pt x="227" y="87"/>
                    <a:pt x="227" y="90"/>
                    <a:pt x="227" y="92"/>
                  </a:cubicBezTo>
                  <a:cubicBezTo>
                    <a:pt x="225" y="92"/>
                    <a:pt x="224" y="92"/>
                    <a:pt x="222" y="91"/>
                  </a:cubicBezTo>
                  <a:cubicBezTo>
                    <a:pt x="157" y="67"/>
                    <a:pt x="55" y="71"/>
                    <a:pt x="5" y="91"/>
                  </a:cubicBezTo>
                  <a:cubicBezTo>
                    <a:pt x="3" y="92"/>
                    <a:pt x="2" y="92"/>
                    <a:pt x="1" y="92"/>
                  </a:cubicBezTo>
                  <a:cubicBezTo>
                    <a:pt x="0" y="90"/>
                    <a:pt x="0" y="87"/>
                    <a:pt x="0" y="85"/>
                  </a:cubicBezTo>
                  <a:cubicBezTo>
                    <a:pt x="0" y="59"/>
                    <a:pt x="9" y="35"/>
                    <a:pt x="23" y="16"/>
                  </a:cubicBezTo>
                  <a:cubicBezTo>
                    <a:pt x="80" y="0"/>
                    <a:pt x="149" y="0"/>
                    <a:pt x="204" y="16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Oval 107">
              <a:extLst>
                <a:ext uri="{FF2B5EF4-FFF2-40B4-BE49-F238E27FC236}">
                  <a16:creationId xmlns:a16="http://schemas.microsoft.com/office/drawing/2014/main" id="{F0581BDF-5A2D-4CB5-A0D6-48AF62208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4414" y="1174751"/>
              <a:ext cx="23813" cy="4921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Oval 108">
              <a:extLst>
                <a:ext uri="{FF2B5EF4-FFF2-40B4-BE49-F238E27FC236}">
                  <a16:creationId xmlns:a16="http://schemas.microsoft.com/office/drawing/2014/main" id="{91855156-19DB-44B7-AE4E-4F950D084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9314" y="1174751"/>
              <a:ext cx="25400" cy="4921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D495DF66-2DF5-491A-B475-A828FF3E2853}"/>
                </a:ext>
              </a:extLst>
            </p:cNvPr>
            <p:cNvSpPr/>
            <p:nvPr/>
          </p:nvSpPr>
          <p:spPr bwMode="auto">
            <a:xfrm>
              <a:off x="5715001" y="1195388"/>
              <a:ext cx="615950" cy="488950"/>
            </a:xfrm>
            <a:custGeom>
              <a:avLst/>
              <a:gdLst>
                <a:gd name="T0" fmla="*/ 49 w 263"/>
                <a:gd name="T1" fmla="*/ 55 h 209"/>
                <a:gd name="T2" fmla="*/ 33 w 263"/>
                <a:gd name="T3" fmla="*/ 55 h 209"/>
                <a:gd name="T4" fmla="*/ 34 w 263"/>
                <a:gd name="T5" fmla="*/ 0 h 209"/>
                <a:gd name="T6" fmla="*/ 6 w 263"/>
                <a:gd name="T7" fmla="*/ 28 h 209"/>
                <a:gd name="T8" fmla="*/ 15 w 263"/>
                <a:gd name="T9" fmla="*/ 48 h 209"/>
                <a:gd name="T10" fmla="*/ 0 w 263"/>
                <a:gd name="T11" fmla="*/ 72 h 209"/>
                <a:gd name="T12" fmla="*/ 15 w 263"/>
                <a:gd name="T13" fmla="*/ 96 h 209"/>
                <a:gd name="T14" fmla="*/ 7 w 263"/>
                <a:gd name="T15" fmla="*/ 115 h 209"/>
                <a:gd name="T16" fmla="*/ 31 w 263"/>
                <a:gd name="T17" fmla="*/ 142 h 209"/>
                <a:gd name="T18" fmla="*/ 30 w 263"/>
                <a:gd name="T19" fmla="*/ 149 h 209"/>
                <a:gd name="T20" fmla="*/ 57 w 263"/>
                <a:gd name="T21" fmla="*/ 176 h 209"/>
                <a:gd name="T22" fmla="*/ 64 w 263"/>
                <a:gd name="T23" fmla="*/ 175 h 209"/>
                <a:gd name="T24" fmla="*/ 91 w 263"/>
                <a:gd name="T25" fmla="*/ 199 h 209"/>
                <a:gd name="T26" fmla="*/ 108 w 263"/>
                <a:gd name="T27" fmla="*/ 194 h 209"/>
                <a:gd name="T28" fmla="*/ 132 w 263"/>
                <a:gd name="T29" fmla="*/ 209 h 209"/>
                <a:gd name="T30" fmla="*/ 156 w 263"/>
                <a:gd name="T31" fmla="*/ 194 h 209"/>
                <a:gd name="T32" fmla="*/ 172 w 263"/>
                <a:gd name="T33" fmla="*/ 199 h 209"/>
                <a:gd name="T34" fmla="*/ 199 w 263"/>
                <a:gd name="T35" fmla="*/ 175 h 209"/>
                <a:gd name="T36" fmla="*/ 207 w 263"/>
                <a:gd name="T37" fmla="*/ 176 h 209"/>
                <a:gd name="T38" fmla="*/ 234 w 263"/>
                <a:gd name="T39" fmla="*/ 149 h 209"/>
                <a:gd name="T40" fmla="*/ 233 w 263"/>
                <a:gd name="T41" fmla="*/ 142 h 209"/>
                <a:gd name="T42" fmla="*/ 256 w 263"/>
                <a:gd name="T43" fmla="*/ 115 h 209"/>
                <a:gd name="T44" fmla="*/ 249 w 263"/>
                <a:gd name="T45" fmla="*/ 96 h 209"/>
                <a:gd name="T46" fmla="*/ 263 w 263"/>
                <a:gd name="T47" fmla="*/ 72 h 209"/>
                <a:gd name="T48" fmla="*/ 249 w 263"/>
                <a:gd name="T49" fmla="*/ 48 h 209"/>
                <a:gd name="T50" fmla="*/ 258 w 263"/>
                <a:gd name="T51" fmla="*/ 28 h 209"/>
                <a:gd name="T52" fmla="*/ 231 w 263"/>
                <a:gd name="T53" fmla="*/ 1 h 209"/>
                <a:gd name="T54" fmla="*/ 231 w 263"/>
                <a:gd name="T55" fmla="*/ 55 h 209"/>
                <a:gd name="T56" fmla="*/ 215 w 263"/>
                <a:gd name="T57" fmla="*/ 55 h 209"/>
                <a:gd name="T58" fmla="*/ 49 w 263"/>
                <a:gd name="T59" fmla="*/ 5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3" h="209">
                  <a:moveTo>
                    <a:pt x="49" y="55"/>
                  </a:moveTo>
                  <a:cubicBezTo>
                    <a:pt x="33" y="55"/>
                    <a:pt x="33" y="55"/>
                    <a:pt x="33" y="55"/>
                  </a:cubicBezTo>
                  <a:cubicBezTo>
                    <a:pt x="29" y="42"/>
                    <a:pt x="27" y="37"/>
                    <a:pt x="34" y="0"/>
                  </a:cubicBezTo>
                  <a:cubicBezTo>
                    <a:pt x="19" y="0"/>
                    <a:pt x="6" y="16"/>
                    <a:pt x="6" y="28"/>
                  </a:cubicBezTo>
                  <a:cubicBezTo>
                    <a:pt x="6" y="39"/>
                    <a:pt x="9" y="43"/>
                    <a:pt x="15" y="48"/>
                  </a:cubicBezTo>
                  <a:cubicBezTo>
                    <a:pt x="6" y="53"/>
                    <a:pt x="0" y="62"/>
                    <a:pt x="0" y="72"/>
                  </a:cubicBezTo>
                  <a:cubicBezTo>
                    <a:pt x="0" y="82"/>
                    <a:pt x="6" y="91"/>
                    <a:pt x="15" y="96"/>
                  </a:cubicBezTo>
                  <a:cubicBezTo>
                    <a:pt x="10" y="101"/>
                    <a:pt x="7" y="108"/>
                    <a:pt x="7" y="115"/>
                  </a:cubicBezTo>
                  <a:cubicBezTo>
                    <a:pt x="7" y="128"/>
                    <a:pt x="17" y="140"/>
                    <a:pt x="31" y="142"/>
                  </a:cubicBezTo>
                  <a:cubicBezTo>
                    <a:pt x="30" y="144"/>
                    <a:pt x="30" y="147"/>
                    <a:pt x="30" y="149"/>
                  </a:cubicBezTo>
                  <a:cubicBezTo>
                    <a:pt x="30" y="164"/>
                    <a:pt x="42" y="176"/>
                    <a:pt x="57" y="176"/>
                  </a:cubicBezTo>
                  <a:cubicBezTo>
                    <a:pt x="59" y="176"/>
                    <a:pt x="62" y="176"/>
                    <a:pt x="64" y="175"/>
                  </a:cubicBezTo>
                  <a:cubicBezTo>
                    <a:pt x="66" y="189"/>
                    <a:pt x="77" y="199"/>
                    <a:pt x="91" y="199"/>
                  </a:cubicBezTo>
                  <a:cubicBezTo>
                    <a:pt x="97" y="199"/>
                    <a:pt x="103" y="197"/>
                    <a:pt x="108" y="194"/>
                  </a:cubicBezTo>
                  <a:cubicBezTo>
                    <a:pt x="112" y="203"/>
                    <a:pt x="121" y="209"/>
                    <a:pt x="132" y="209"/>
                  </a:cubicBezTo>
                  <a:cubicBezTo>
                    <a:pt x="142" y="209"/>
                    <a:pt x="151" y="203"/>
                    <a:pt x="156" y="194"/>
                  </a:cubicBezTo>
                  <a:cubicBezTo>
                    <a:pt x="160" y="197"/>
                    <a:pt x="166" y="199"/>
                    <a:pt x="172" y="199"/>
                  </a:cubicBezTo>
                  <a:cubicBezTo>
                    <a:pt x="186" y="199"/>
                    <a:pt x="198" y="189"/>
                    <a:pt x="199" y="175"/>
                  </a:cubicBezTo>
                  <a:cubicBezTo>
                    <a:pt x="202" y="176"/>
                    <a:pt x="204" y="176"/>
                    <a:pt x="207" y="176"/>
                  </a:cubicBezTo>
                  <a:cubicBezTo>
                    <a:pt x="222" y="176"/>
                    <a:pt x="234" y="164"/>
                    <a:pt x="234" y="149"/>
                  </a:cubicBezTo>
                  <a:cubicBezTo>
                    <a:pt x="234" y="147"/>
                    <a:pt x="234" y="144"/>
                    <a:pt x="233" y="142"/>
                  </a:cubicBezTo>
                  <a:cubicBezTo>
                    <a:pt x="246" y="140"/>
                    <a:pt x="256" y="128"/>
                    <a:pt x="256" y="115"/>
                  </a:cubicBezTo>
                  <a:cubicBezTo>
                    <a:pt x="256" y="108"/>
                    <a:pt x="254" y="101"/>
                    <a:pt x="249" y="96"/>
                  </a:cubicBezTo>
                  <a:cubicBezTo>
                    <a:pt x="258" y="91"/>
                    <a:pt x="263" y="82"/>
                    <a:pt x="263" y="72"/>
                  </a:cubicBezTo>
                  <a:cubicBezTo>
                    <a:pt x="263" y="62"/>
                    <a:pt x="258" y="53"/>
                    <a:pt x="249" y="48"/>
                  </a:cubicBezTo>
                  <a:cubicBezTo>
                    <a:pt x="254" y="43"/>
                    <a:pt x="258" y="36"/>
                    <a:pt x="258" y="28"/>
                  </a:cubicBezTo>
                  <a:cubicBezTo>
                    <a:pt x="258" y="13"/>
                    <a:pt x="246" y="1"/>
                    <a:pt x="231" y="1"/>
                  </a:cubicBezTo>
                  <a:cubicBezTo>
                    <a:pt x="232" y="19"/>
                    <a:pt x="232" y="38"/>
                    <a:pt x="231" y="55"/>
                  </a:cubicBezTo>
                  <a:cubicBezTo>
                    <a:pt x="215" y="55"/>
                    <a:pt x="215" y="55"/>
                    <a:pt x="215" y="55"/>
                  </a:cubicBezTo>
                  <a:lnTo>
                    <a:pt x="49" y="5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id="{33966A84-99E8-412C-9376-89B55854CA4E}"/>
                </a:ext>
              </a:extLst>
            </p:cNvPr>
            <p:cNvSpPr/>
            <p:nvPr/>
          </p:nvSpPr>
          <p:spPr bwMode="auto">
            <a:xfrm>
              <a:off x="5715001" y="1173163"/>
              <a:ext cx="615950" cy="455613"/>
            </a:xfrm>
            <a:custGeom>
              <a:avLst/>
              <a:gdLst>
                <a:gd name="T0" fmla="*/ 49 w 263"/>
                <a:gd name="T1" fmla="*/ 52 h 195"/>
                <a:gd name="T2" fmla="*/ 33 w 263"/>
                <a:gd name="T3" fmla="*/ 52 h 195"/>
                <a:gd name="T4" fmla="*/ 34 w 263"/>
                <a:gd name="T5" fmla="*/ 0 h 195"/>
                <a:gd name="T6" fmla="*/ 6 w 263"/>
                <a:gd name="T7" fmla="*/ 26 h 195"/>
                <a:gd name="T8" fmla="*/ 15 w 263"/>
                <a:gd name="T9" fmla="*/ 45 h 195"/>
                <a:gd name="T10" fmla="*/ 0 w 263"/>
                <a:gd name="T11" fmla="*/ 67 h 195"/>
                <a:gd name="T12" fmla="*/ 15 w 263"/>
                <a:gd name="T13" fmla="*/ 90 h 195"/>
                <a:gd name="T14" fmla="*/ 7 w 263"/>
                <a:gd name="T15" fmla="*/ 107 h 195"/>
                <a:gd name="T16" fmla="*/ 31 w 263"/>
                <a:gd name="T17" fmla="*/ 133 h 195"/>
                <a:gd name="T18" fmla="*/ 30 w 263"/>
                <a:gd name="T19" fmla="*/ 139 h 195"/>
                <a:gd name="T20" fmla="*/ 57 w 263"/>
                <a:gd name="T21" fmla="*/ 165 h 195"/>
                <a:gd name="T22" fmla="*/ 64 w 263"/>
                <a:gd name="T23" fmla="*/ 164 h 195"/>
                <a:gd name="T24" fmla="*/ 91 w 263"/>
                <a:gd name="T25" fmla="*/ 187 h 195"/>
                <a:gd name="T26" fmla="*/ 108 w 263"/>
                <a:gd name="T27" fmla="*/ 181 h 195"/>
                <a:gd name="T28" fmla="*/ 132 w 263"/>
                <a:gd name="T29" fmla="*/ 195 h 195"/>
                <a:gd name="T30" fmla="*/ 156 w 263"/>
                <a:gd name="T31" fmla="*/ 181 h 195"/>
                <a:gd name="T32" fmla="*/ 172 w 263"/>
                <a:gd name="T33" fmla="*/ 187 h 195"/>
                <a:gd name="T34" fmla="*/ 199 w 263"/>
                <a:gd name="T35" fmla="*/ 164 h 195"/>
                <a:gd name="T36" fmla="*/ 207 w 263"/>
                <a:gd name="T37" fmla="*/ 165 h 195"/>
                <a:gd name="T38" fmla="*/ 234 w 263"/>
                <a:gd name="T39" fmla="*/ 139 h 195"/>
                <a:gd name="T40" fmla="*/ 233 w 263"/>
                <a:gd name="T41" fmla="*/ 133 h 195"/>
                <a:gd name="T42" fmla="*/ 256 w 263"/>
                <a:gd name="T43" fmla="*/ 107 h 195"/>
                <a:gd name="T44" fmla="*/ 249 w 263"/>
                <a:gd name="T45" fmla="*/ 90 h 195"/>
                <a:gd name="T46" fmla="*/ 263 w 263"/>
                <a:gd name="T47" fmla="*/ 67 h 195"/>
                <a:gd name="T48" fmla="*/ 249 w 263"/>
                <a:gd name="T49" fmla="*/ 45 h 195"/>
                <a:gd name="T50" fmla="*/ 258 w 263"/>
                <a:gd name="T51" fmla="*/ 26 h 195"/>
                <a:gd name="T52" fmla="*/ 231 w 263"/>
                <a:gd name="T53" fmla="*/ 1 h 195"/>
                <a:gd name="T54" fmla="*/ 231 w 263"/>
                <a:gd name="T55" fmla="*/ 52 h 195"/>
                <a:gd name="T56" fmla="*/ 215 w 263"/>
                <a:gd name="T57" fmla="*/ 52 h 195"/>
                <a:gd name="T58" fmla="*/ 49 w 263"/>
                <a:gd name="T59" fmla="*/ 5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3" h="195">
                  <a:moveTo>
                    <a:pt x="49" y="52"/>
                  </a:moveTo>
                  <a:cubicBezTo>
                    <a:pt x="33" y="52"/>
                    <a:pt x="33" y="52"/>
                    <a:pt x="33" y="52"/>
                  </a:cubicBezTo>
                  <a:cubicBezTo>
                    <a:pt x="29" y="40"/>
                    <a:pt x="27" y="34"/>
                    <a:pt x="34" y="0"/>
                  </a:cubicBezTo>
                  <a:cubicBezTo>
                    <a:pt x="19" y="0"/>
                    <a:pt x="6" y="15"/>
                    <a:pt x="6" y="26"/>
                  </a:cubicBezTo>
                  <a:cubicBezTo>
                    <a:pt x="6" y="37"/>
                    <a:pt x="9" y="40"/>
                    <a:pt x="15" y="45"/>
                  </a:cubicBezTo>
                  <a:cubicBezTo>
                    <a:pt x="6" y="49"/>
                    <a:pt x="0" y="58"/>
                    <a:pt x="0" y="67"/>
                  </a:cubicBezTo>
                  <a:cubicBezTo>
                    <a:pt x="0" y="77"/>
                    <a:pt x="6" y="86"/>
                    <a:pt x="15" y="90"/>
                  </a:cubicBezTo>
                  <a:cubicBezTo>
                    <a:pt x="10" y="94"/>
                    <a:pt x="7" y="101"/>
                    <a:pt x="7" y="107"/>
                  </a:cubicBezTo>
                  <a:cubicBezTo>
                    <a:pt x="7" y="120"/>
                    <a:pt x="17" y="131"/>
                    <a:pt x="31" y="133"/>
                  </a:cubicBezTo>
                  <a:cubicBezTo>
                    <a:pt x="30" y="135"/>
                    <a:pt x="30" y="137"/>
                    <a:pt x="30" y="139"/>
                  </a:cubicBezTo>
                  <a:cubicBezTo>
                    <a:pt x="30" y="153"/>
                    <a:pt x="42" y="165"/>
                    <a:pt x="57" y="165"/>
                  </a:cubicBezTo>
                  <a:cubicBezTo>
                    <a:pt x="59" y="165"/>
                    <a:pt x="62" y="165"/>
                    <a:pt x="64" y="164"/>
                  </a:cubicBezTo>
                  <a:cubicBezTo>
                    <a:pt x="66" y="177"/>
                    <a:pt x="77" y="187"/>
                    <a:pt x="91" y="187"/>
                  </a:cubicBezTo>
                  <a:cubicBezTo>
                    <a:pt x="97" y="187"/>
                    <a:pt x="103" y="185"/>
                    <a:pt x="108" y="181"/>
                  </a:cubicBezTo>
                  <a:cubicBezTo>
                    <a:pt x="112" y="189"/>
                    <a:pt x="121" y="195"/>
                    <a:pt x="132" y="195"/>
                  </a:cubicBezTo>
                  <a:cubicBezTo>
                    <a:pt x="142" y="195"/>
                    <a:pt x="151" y="189"/>
                    <a:pt x="156" y="181"/>
                  </a:cubicBezTo>
                  <a:cubicBezTo>
                    <a:pt x="160" y="185"/>
                    <a:pt x="166" y="187"/>
                    <a:pt x="172" y="187"/>
                  </a:cubicBezTo>
                  <a:cubicBezTo>
                    <a:pt x="186" y="187"/>
                    <a:pt x="198" y="177"/>
                    <a:pt x="199" y="164"/>
                  </a:cubicBezTo>
                  <a:cubicBezTo>
                    <a:pt x="202" y="165"/>
                    <a:pt x="204" y="165"/>
                    <a:pt x="207" y="165"/>
                  </a:cubicBezTo>
                  <a:cubicBezTo>
                    <a:pt x="222" y="165"/>
                    <a:pt x="234" y="153"/>
                    <a:pt x="234" y="139"/>
                  </a:cubicBezTo>
                  <a:cubicBezTo>
                    <a:pt x="234" y="137"/>
                    <a:pt x="234" y="135"/>
                    <a:pt x="233" y="133"/>
                  </a:cubicBezTo>
                  <a:cubicBezTo>
                    <a:pt x="246" y="131"/>
                    <a:pt x="256" y="120"/>
                    <a:pt x="256" y="107"/>
                  </a:cubicBezTo>
                  <a:cubicBezTo>
                    <a:pt x="256" y="101"/>
                    <a:pt x="254" y="94"/>
                    <a:pt x="249" y="90"/>
                  </a:cubicBezTo>
                  <a:cubicBezTo>
                    <a:pt x="258" y="86"/>
                    <a:pt x="263" y="77"/>
                    <a:pt x="263" y="67"/>
                  </a:cubicBezTo>
                  <a:cubicBezTo>
                    <a:pt x="263" y="58"/>
                    <a:pt x="258" y="49"/>
                    <a:pt x="249" y="45"/>
                  </a:cubicBezTo>
                  <a:cubicBezTo>
                    <a:pt x="254" y="40"/>
                    <a:pt x="258" y="34"/>
                    <a:pt x="258" y="26"/>
                  </a:cubicBezTo>
                  <a:cubicBezTo>
                    <a:pt x="258" y="12"/>
                    <a:pt x="246" y="1"/>
                    <a:pt x="231" y="1"/>
                  </a:cubicBezTo>
                  <a:cubicBezTo>
                    <a:pt x="232" y="18"/>
                    <a:pt x="232" y="36"/>
                    <a:pt x="231" y="52"/>
                  </a:cubicBezTo>
                  <a:cubicBezTo>
                    <a:pt x="215" y="52"/>
                    <a:pt x="215" y="52"/>
                    <a:pt x="215" y="52"/>
                  </a:cubicBezTo>
                  <a:lnTo>
                    <a:pt x="49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111">
              <a:extLst>
                <a:ext uri="{FF2B5EF4-FFF2-40B4-BE49-F238E27FC236}">
                  <a16:creationId xmlns:a16="http://schemas.microsoft.com/office/drawing/2014/main" id="{A30625AA-E2B8-4B92-90CE-7C9621C7810F}"/>
                </a:ext>
              </a:extLst>
            </p:cNvPr>
            <p:cNvSpPr/>
            <p:nvPr/>
          </p:nvSpPr>
          <p:spPr bwMode="auto">
            <a:xfrm>
              <a:off x="5768976" y="1228726"/>
              <a:ext cx="279400" cy="198438"/>
            </a:xfrm>
            <a:custGeom>
              <a:avLst/>
              <a:gdLst>
                <a:gd name="T0" fmla="*/ 7 w 119"/>
                <a:gd name="T1" fmla="*/ 5 h 85"/>
                <a:gd name="T2" fmla="*/ 94 w 119"/>
                <a:gd name="T3" fmla="*/ 65 h 85"/>
                <a:gd name="T4" fmla="*/ 101 w 119"/>
                <a:gd name="T5" fmla="*/ 15 h 85"/>
                <a:gd name="T6" fmla="*/ 7 w 119"/>
                <a:gd name="T7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85">
                  <a:moveTo>
                    <a:pt x="7" y="5"/>
                  </a:moveTo>
                  <a:cubicBezTo>
                    <a:pt x="0" y="60"/>
                    <a:pt x="47" y="85"/>
                    <a:pt x="94" y="65"/>
                  </a:cubicBezTo>
                  <a:cubicBezTo>
                    <a:pt x="119" y="54"/>
                    <a:pt x="118" y="23"/>
                    <a:pt x="101" y="15"/>
                  </a:cubicBezTo>
                  <a:cubicBezTo>
                    <a:pt x="72" y="0"/>
                    <a:pt x="14" y="67"/>
                    <a:pt x="7" y="5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112">
              <a:extLst>
                <a:ext uri="{FF2B5EF4-FFF2-40B4-BE49-F238E27FC236}">
                  <a16:creationId xmlns:a16="http://schemas.microsoft.com/office/drawing/2014/main" id="{C33103AE-20F3-4EBF-937D-FD4CA735446F}"/>
                </a:ext>
              </a:extLst>
            </p:cNvPr>
            <p:cNvSpPr/>
            <p:nvPr/>
          </p:nvSpPr>
          <p:spPr bwMode="auto">
            <a:xfrm>
              <a:off x="6000751" y="1228726"/>
              <a:ext cx="276225" cy="198438"/>
            </a:xfrm>
            <a:custGeom>
              <a:avLst/>
              <a:gdLst>
                <a:gd name="T0" fmla="*/ 112 w 118"/>
                <a:gd name="T1" fmla="*/ 5 h 85"/>
                <a:gd name="T2" fmla="*/ 25 w 118"/>
                <a:gd name="T3" fmla="*/ 65 h 85"/>
                <a:gd name="T4" fmla="*/ 17 w 118"/>
                <a:gd name="T5" fmla="*/ 15 h 85"/>
                <a:gd name="T6" fmla="*/ 112 w 118"/>
                <a:gd name="T7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85">
                  <a:moveTo>
                    <a:pt x="112" y="5"/>
                  </a:moveTo>
                  <a:cubicBezTo>
                    <a:pt x="118" y="60"/>
                    <a:pt x="71" y="85"/>
                    <a:pt x="25" y="65"/>
                  </a:cubicBezTo>
                  <a:cubicBezTo>
                    <a:pt x="0" y="54"/>
                    <a:pt x="1" y="23"/>
                    <a:pt x="17" y="15"/>
                  </a:cubicBezTo>
                  <a:cubicBezTo>
                    <a:pt x="47" y="0"/>
                    <a:pt x="104" y="67"/>
                    <a:pt x="112" y="5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113">
              <a:extLst>
                <a:ext uri="{FF2B5EF4-FFF2-40B4-BE49-F238E27FC236}">
                  <a16:creationId xmlns:a16="http://schemas.microsoft.com/office/drawing/2014/main" id="{A69A5168-10DE-49BE-BB03-1C4804EB4BE3}"/>
                </a:ext>
              </a:extLst>
            </p:cNvPr>
            <p:cNvSpPr/>
            <p:nvPr/>
          </p:nvSpPr>
          <p:spPr bwMode="auto">
            <a:xfrm>
              <a:off x="5772151" y="1214438"/>
              <a:ext cx="276225" cy="177800"/>
            </a:xfrm>
            <a:custGeom>
              <a:avLst/>
              <a:gdLst>
                <a:gd name="T0" fmla="*/ 7 w 118"/>
                <a:gd name="T1" fmla="*/ 4 h 76"/>
                <a:gd name="T2" fmla="*/ 93 w 118"/>
                <a:gd name="T3" fmla="*/ 58 h 76"/>
                <a:gd name="T4" fmla="*/ 100 w 118"/>
                <a:gd name="T5" fmla="*/ 13 h 76"/>
                <a:gd name="T6" fmla="*/ 7 w 118"/>
                <a:gd name="T7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76">
                  <a:moveTo>
                    <a:pt x="7" y="4"/>
                  </a:moveTo>
                  <a:cubicBezTo>
                    <a:pt x="0" y="54"/>
                    <a:pt x="47" y="76"/>
                    <a:pt x="93" y="58"/>
                  </a:cubicBezTo>
                  <a:cubicBezTo>
                    <a:pt x="118" y="48"/>
                    <a:pt x="117" y="20"/>
                    <a:pt x="100" y="13"/>
                  </a:cubicBezTo>
                  <a:cubicBezTo>
                    <a:pt x="71" y="0"/>
                    <a:pt x="14" y="60"/>
                    <a:pt x="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114">
              <a:extLst>
                <a:ext uri="{FF2B5EF4-FFF2-40B4-BE49-F238E27FC236}">
                  <a16:creationId xmlns:a16="http://schemas.microsoft.com/office/drawing/2014/main" id="{DF359623-A3CF-4933-9AC1-E20499FCA12E}"/>
                </a:ext>
              </a:extLst>
            </p:cNvPr>
            <p:cNvSpPr/>
            <p:nvPr/>
          </p:nvSpPr>
          <p:spPr bwMode="auto">
            <a:xfrm>
              <a:off x="6000751" y="1214438"/>
              <a:ext cx="274638" cy="177800"/>
            </a:xfrm>
            <a:custGeom>
              <a:avLst/>
              <a:gdLst>
                <a:gd name="T0" fmla="*/ 111 w 117"/>
                <a:gd name="T1" fmla="*/ 4 h 76"/>
                <a:gd name="T2" fmla="*/ 25 w 117"/>
                <a:gd name="T3" fmla="*/ 58 h 76"/>
                <a:gd name="T4" fmla="*/ 17 w 117"/>
                <a:gd name="T5" fmla="*/ 13 h 76"/>
                <a:gd name="T6" fmla="*/ 111 w 117"/>
                <a:gd name="T7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76">
                  <a:moveTo>
                    <a:pt x="111" y="4"/>
                  </a:moveTo>
                  <a:cubicBezTo>
                    <a:pt x="117" y="54"/>
                    <a:pt x="71" y="76"/>
                    <a:pt x="25" y="58"/>
                  </a:cubicBezTo>
                  <a:cubicBezTo>
                    <a:pt x="0" y="48"/>
                    <a:pt x="1" y="20"/>
                    <a:pt x="17" y="13"/>
                  </a:cubicBezTo>
                  <a:cubicBezTo>
                    <a:pt x="47" y="0"/>
                    <a:pt x="103" y="60"/>
                    <a:pt x="11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Oval 115">
              <a:extLst>
                <a:ext uri="{FF2B5EF4-FFF2-40B4-BE49-F238E27FC236}">
                  <a16:creationId xmlns:a16="http://schemas.microsoft.com/office/drawing/2014/main" id="{F367B312-8D32-4299-8B72-3B65E5783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8526" y="1212851"/>
              <a:ext cx="92075" cy="93663"/>
            </a:xfrm>
            <a:prstGeom prst="ellipse">
              <a:avLst/>
            </a:prstGeom>
            <a:solidFill>
              <a:srgbClr val="D6A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Oval 116">
              <a:extLst>
                <a:ext uri="{FF2B5EF4-FFF2-40B4-BE49-F238E27FC236}">
                  <a16:creationId xmlns:a16="http://schemas.microsoft.com/office/drawing/2014/main" id="{549503C5-5F6A-4560-ADC8-B537382D1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8526" y="1198563"/>
              <a:ext cx="92075" cy="93663"/>
            </a:xfrm>
            <a:prstGeom prst="ellipse">
              <a:avLst/>
            </a:prstGeom>
            <a:solidFill>
              <a:srgbClr val="F8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117">
              <a:extLst>
                <a:ext uri="{FF2B5EF4-FFF2-40B4-BE49-F238E27FC236}">
                  <a16:creationId xmlns:a16="http://schemas.microsoft.com/office/drawing/2014/main" id="{1A7D7904-5987-4B52-B83F-63D48D341968}"/>
                </a:ext>
              </a:extLst>
            </p:cNvPr>
            <p:cNvSpPr/>
            <p:nvPr/>
          </p:nvSpPr>
          <p:spPr bwMode="auto">
            <a:xfrm>
              <a:off x="5699126" y="954088"/>
              <a:ext cx="647700" cy="260350"/>
            </a:xfrm>
            <a:custGeom>
              <a:avLst/>
              <a:gdLst>
                <a:gd name="T0" fmla="*/ 254 w 277"/>
                <a:gd name="T1" fmla="*/ 102 h 111"/>
                <a:gd name="T2" fmla="*/ 24 w 277"/>
                <a:gd name="T3" fmla="*/ 102 h 111"/>
                <a:gd name="T4" fmla="*/ 1 w 277"/>
                <a:gd name="T5" fmla="*/ 85 h 111"/>
                <a:gd name="T6" fmla="*/ 28 w 277"/>
                <a:gd name="T7" fmla="*/ 25 h 111"/>
                <a:gd name="T8" fmla="*/ 251 w 277"/>
                <a:gd name="T9" fmla="*/ 25 h 111"/>
                <a:gd name="T10" fmla="*/ 277 w 277"/>
                <a:gd name="T11" fmla="*/ 85 h 111"/>
                <a:gd name="T12" fmla="*/ 254 w 277"/>
                <a:gd name="T13" fmla="*/ 10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111">
                  <a:moveTo>
                    <a:pt x="254" y="102"/>
                  </a:moveTo>
                  <a:cubicBezTo>
                    <a:pt x="184" y="66"/>
                    <a:pt x="76" y="71"/>
                    <a:pt x="24" y="102"/>
                  </a:cubicBezTo>
                  <a:cubicBezTo>
                    <a:pt x="9" y="111"/>
                    <a:pt x="1" y="93"/>
                    <a:pt x="1" y="85"/>
                  </a:cubicBezTo>
                  <a:cubicBezTo>
                    <a:pt x="0" y="59"/>
                    <a:pt x="2" y="34"/>
                    <a:pt x="28" y="25"/>
                  </a:cubicBezTo>
                  <a:cubicBezTo>
                    <a:pt x="97" y="0"/>
                    <a:pt x="186" y="0"/>
                    <a:pt x="251" y="25"/>
                  </a:cubicBezTo>
                  <a:cubicBezTo>
                    <a:pt x="275" y="35"/>
                    <a:pt x="277" y="61"/>
                    <a:pt x="277" y="85"/>
                  </a:cubicBezTo>
                  <a:cubicBezTo>
                    <a:pt x="276" y="96"/>
                    <a:pt x="266" y="108"/>
                    <a:pt x="254" y="10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Freeform 118">
              <a:extLst>
                <a:ext uri="{FF2B5EF4-FFF2-40B4-BE49-F238E27FC236}">
                  <a16:creationId xmlns:a16="http://schemas.microsoft.com/office/drawing/2014/main" id="{B9B85FCC-8238-46FC-A3FA-69BDEE2FA978}"/>
                </a:ext>
              </a:extLst>
            </p:cNvPr>
            <p:cNvSpPr/>
            <p:nvPr/>
          </p:nvSpPr>
          <p:spPr bwMode="auto">
            <a:xfrm>
              <a:off x="5699126" y="938213"/>
              <a:ext cx="647700" cy="247650"/>
            </a:xfrm>
            <a:custGeom>
              <a:avLst/>
              <a:gdLst>
                <a:gd name="T0" fmla="*/ 254 w 277"/>
                <a:gd name="T1" fmla="*/ 98 h 106"/>
                <a:gd name="T2" fmla="*/ 24 w 277"/>
                <a:gd name="T3" fmla="*/ 98 h 106"/>
                <a:gd name="T4" fmla="*/ 1 w 277"/>
                <a:gd name="T5" fmla="*/ 81 h 106"/>
                <a:gd name="T6" fmla="*/ 28 w 277"/>
                <a:gd name="T7" fmla="*/ 24 h 106"/>
                <a:gd name="T8" fmla="*/ 251 w 277"/>
                <a:gd name="T9" fmla="*/ 24 h 106"/>
                <a:gd name="T10" fmla="*/ 277 w 277"/>
                <a:gd name="T11" fmla="*/ 81 h 106"/>
                <a:gd name="T12" fmla="*/ 254 w 277"/>
                <a:gd name="T13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106">
                  <a:moveTo>
                    <a:pt x="254" y="98"/>
                  </a:moveTo>
                  <a:cubicBezTo>
                    <a:pt x="184" y="64"/>
                    <a:pt x="76" y="69"/>
                    <a:pt x="24" y="98"/>
                  </a:cubicBezTo>
                  <a:cubicBezTo>
                    <a:pt x="9" y="106"/>
                    <a:pt x="1" y="90"/>
                    <a:pt x="1" y="81"/>
                  </a:cubicBezTo>
                  <a:cubicBezTo>
                    <a:pt x="0" y="57"/>
                    <a:pt x="2" y="33"/>
                    <a:pt x="28" y="24"/>
                  </a:cubicBezTo>
                  <a:cubicBezTo>
                    <a:pt x="97" y="0"/>
                    <a:pt x="186" y="0"/>
                    <a:pt x="251" y="24"/>
                  </a:cubicBezTo>
                  <a:cubicBezTo>
                    <a:pt x="275" y="33"/>
                    <a:pt x="277" y="58"/>
                    <a:pt x="277" y="81"/>
                  </a:cubicBezTo>
                  <a:cubicBezTo>
                    <a:pt x="276" y="92"/>
                    <a:pt x="266" y="104"/>
                    <a:pt x="254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Freeform 119">
              <a:extLst>
                <a:ext uri="{FF2B5EF4-FFF2-40B4-BE49-F238E27FC236}">
                  <a16:creationId xmlns:a16="http://schemas.microsoft.com/office/drawing/2014/main" id="{595C2AC2-4D91-4A2F-BA31-25D7496C8EBB}"/>
                </a:ext>
              </a:extLst>
            </p:cNvPr>
            <p:cNvSpPr/>
            <p:nvPr/>
          </p:nvSpPr>
          <p:spPr bwMode="auto">
            <a:xfrm>
              <a:off x="5634039" y="1897063"/>
              <a:ext cx="781050" cy="171450"/>
            </a:xfrm>
            <a:custGeom>
              <a:avLst/>
              <a:gdLst>
                <a:gd name="T0" fmla="*/ 334 w 334"/>
                <a:gd name="T1" fmla="*/ 47 h 73"/>
                <a:gd name="T2" fmla="*/ 0 w 334"/>
                <a:gd name="T3" fmla="*/ 47 h 73"/>
                <a:gd name="T4" fmla="*/ 12 w 334"/>
                <a:gd name="T5" fmla="*/ 0 h 73"/>
                <a:gd name="T6" fmla="*/ 322 w 334"/>
                <a:gd name="T7" fmla="*/ 0 h 73"/>
                <a:gd name="T8" fmla="*/ 334 w 334"/>
                <a:gd name="T9" fmla="*/ 4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73">
                  <a:moveTo>
                    <a:pt x="334" y="47"/>
                  </a:moveTo>
                  <a:cubicBezTo>
                    <a:pt x="210" y="73"/>
                    <a:pt x="124" y="73"/>
                    <a:pt x="0" y="47"/>
                  </a:cubicBezTo>
                  <a:cubicBezTo>
                    <a:pt x="3" y="32"/>
                    <a:pt x="7" y="16"/>
                    <a:pt x="12" y="0"/>
                  </a:cubicBezTo>
                  <a:cubicBezTo>
                    <a:pt x="126" y="22"/>
                    <a:pt x="208" y="22"/>
                    <a:pt x="322" y="0"/>
                  </a:cubicBezTo>
                  <a:cubicBezTo>
                    <a:pt x="327" y="16"/>
                    <a:pt x="331" y="32"/>
                    <a:pt x="334" y="4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Freeform 120">
              <a:extLst>
                <a:ext uri="{FF2B5EF4-FFF2-40B4-BE49-F238E27FC236}">
                  <a16:creationId xmlns:a16="http://schemas.microsoft.com/office/drawing/2014/main" id="{0E501565-3FA7-4850-BDDD-81185C4D0D7F}"/>
                </a:ext>
              </a:extLst>
            </p:cNvPr>
            <p:cNvSpPr/>
            <p:nvPr/>
          </p:nvSpPr>
          <p:spPr bwMode="auto">
            <a:xfrm>
              <a:off x="5580064" y="2084388"/>
              <a:ext cx="887413" cy="168275"/>
            </a:xfrm>
            <a:custGeom>
              <a:avLst/>
              <a:gdLst>
                <a:gd name="T0" fmla="*/ 378 w 379"/>
                <a:gd name="T1" fmla="*/ 21 h 72"/>
                <a:gd name="T2" fmla="*/ 370 w 379"/>
                <a:gd name="T3" fmla="*/ 41 h 72"/>
                <a:gd name="T4" fmla="*/ 15 w 379"/>
                <a:gd name="T5" fmla="*/ 43 h 72"/>
                <a:gd name="T6" fmla="*/ 2 w 379"/>
                <a:gd name="T7" fmla="*/ 20 h 72"/>
                <a:gd name="T8" fmla="*/ 16 w 379"/>
                <a:gd name="T9" fmla="*/ 2 h 72"/>
                <a:gd name="T10" fmla="*/ 365 w 379"/>
                <a:gd name="T11" fmla="*/ 2 h 72"/>
                <a:gd name="T12" fmla="*/ 378 w 379"/>
                <a:gd name="T13" fmla="*/ 2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9" h="72">
                  <a:moveTo>
                    <a:pt x="378" y="21"/>
                  </a:moveTo>
                  <a:cubicBezTo>
                    <a:pt x="379" y="34"/>
                    <a:pt x="378" y="39"/>
                    <a:pt x="370" y="41"/>
                  </a:cubicBezTo>
                  <a:cubicBezTo>
                    <a:pt x="266" y="64"/>
                    <a:pt x="146" y="72"/>
                    <a:pt x="15" y="43"/>
                  </a:cubicBezTo>
                  <a:cubicBezTo>
                    <a:pt x="5" y="41"/>
                    <a:pt x="0" y="37"/>
                    <a:pt x="2" y="20"/>
                  </a:cubicBezTo>
                  <a:cubicBezTo>
                    <a:pt x="3" y="4"/>
                    <a:pt x="7" y="0"/>
                    <a:pt x="16" y="2"/>
                  </a:cubicBezTo>
                  <a:cubicBezTo>
                    <a:pt x="105" y="29"/>
                    <a:pt x="253" y="33"/>
                    <a:pt x="365" y="2"/>
                  </a:cubicBezTo>
                  <a:cubicBezTo>
                    <a:pt x="369" y="1"/>
                    <a:pt x="376" y="6"/>
                    <a:pt x="378" y="2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Freeform 121">
              <a:extLst>
                <a:ext uri="{FF2B5EF4-FFF2-40B4-BE49-F238E27FC236}">
                  <a16:creationId xmlns:a16="http://schemas.microsoft.com/office/drawing/2014/main" id="{128F8E68-6A6E-43F4-8843-709DCB546601}"/>
                </a:ext>
              </a:extLst>
            </p:cNvPr>
            <p:cNvSpPr/>
            <p:nvPr/>
          </p:nvSpPr>
          <p:spPr bwMode="auto">
            <a:xfrm>
              <a:off x="5580064" y="2066926"/>
              <a:ext cx="887413" cy="169863"/>
            </a:xfrm>
            <a:custGeom>
              <a:avLst/>
              <a:gdLst>
                <a:gd name="T0" fmla="*/ 378 w 379"/>
                <a:gd name="T1" fmla="*/ 21 h 73"/>
                <a:gd name="T2" fmla="*/ 370 w 379"/>
                <a:gd name="T3" fmla="*/ 41 h 73"/>
                <a:gd name="T4" fmla="*/ 15 w 379"/>
                <a:gd name="T5" fmla="*/ 43 h 73"/>
                <a:gd name="T6" fmla="*/ 2 w 379"/>
                <a:gd name="T7" fmla="*/ 20 h 73"/>
                <a:gd name="T8" fmla="*/ 16 w 379"/>
                <a:gd name="T9" fmla="*/ 3 h 73"/>
                <a:gd name="T10" fmla="*/ 365 w 379"/>
                <a:gd name="T11" fmla="*/ 2 h 73"/>
                <a:gd name="T12" fmla="*/ 378 w 379"/>
                <a:gd name="T13" fmla="*/ 2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9" h="73">
                  <a:moveTo>
                    <a:pt x="378" y="21"/>
                  </a:moveTo>
                  <a:cubicBezTo>
                    <a:pt x="379" y="34"/>
                    <a:pt x="378" y="40"/>
                    <a:pt x="370" y="41"/>
                  </a:cubicBezTo>
                  <a:cubicBezTo>
                    <a:pt x="266" y="64"/>
                    <a:pt x="146" y="73"/>
                    <a:pt x="15" y="43"/>
                  </a:cubicBezTo>
                  <a:cubicBezTo>
                    <a:pt x="5" y="41"/>
                    <a:pt x="0" y="38"/>
                    <a:pt x="2" y="20"/>
                  </a:cubicBezTo>
                  <a:cubicBezTo>
                    <a:pt x="3" y="4"/>
                    <a:pt x="7" y="0"/>
                    <a:pt x="16" y="3"/>
                  </a:cubicBezTo>
                  <a:cubicBezTo>
                    <a:pt x="105" y="29"/>
                    <a:pt x="253" y="33"/>
                    <a:pt x="365" y="2"/>
                  </a:cubicBezTo>
                  <a:cubicBezTo>
                    <a:pt x="369" y="1"/>
                    <a:pt x="376" y="7"/>
                    <a:pt x="378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A620C60A-9160-4128-B85E-88DABBFEC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1539" y="1919288"/>
              <a:ext cx="142875" cy="149225"/>
            </a:xfrm>
            <a:custGeom>
              <a:avLst/>
              <a:gdLst>
                <a:gd name="T0" fmla="*/ 31 w 61"/>
                <a:gd name="T1" fmla="*/ 7 h 64"/>
                <a:gd name="T2" fmla="*/ 49 w 61"/>
                <a:gd name="T3" fmla="*/ 7 h 64"/>
                <a:gd name="T4" fmla="*/ 54 w 61"/>
                <a:gd name="T5" fmla="*/ 13 h 64"/>
                <a:gd name="T6" fmla="*/ 54 w 61"/>
                <a:gd name="T7" fmla="*/ 51 h 64"/>
                <a:gd name="T8" fmla="*/ 49 w 61"/>
                <a:gd name="T9" fmla="*/ 56 h 64"/>
                <a:gd name="T10" fmla="*/ 31 w 61"/>
                <a:gd name="T11" fmla="*/ 56 h 64"/>
                <a:gd name="T12" fmla="*/ 31 w 61"/>
                <a:gd name="T13" fmla="*/ 64 h 64"/>
                <a:gd name="T14" fmla="*/ 53 w 61"/>
                <a:gd name="T15" fmla="*/ 64 h 64"/>
                <a:gd name="T16" fmla="*/ 61 w 61"/>
                <a:gd name="T17" fmla="*/ 55 h 64"/>
                <a:gd name="T18" fmla="*/ 61 w 61"/>
                <a:gd name="T19" fmla="*/ 8 h 64"/>
                <a:gd name="T20" fmla="*/ 53 w 61"/>
                <a:gd name="T21" fmla="*/ 0 h 64"/>
                <a:gd name="T22" fmla="*/ 31 w 61"/>
                <a:gd name="T23" fmla="*/ 0 h 64"/>
                <a:gd name="T24" fmla="*/ 31 w 61"/>
                <a:gd name="T25" fmla="*/ 7 h 64"/>
                <a:gd name="T26" fmla="*/ 13 w 61"/>
                <a:gd name="T27" fmla="*/ 7 h 64"/>
                <a:gd name="T28" fmla="*/ 31 w 61"/>
                <a:gd name="T29" fmla="*/ 7 h 64"/>
                <a:gd name="T30" fmla="*/ 31 w 61"/>
                <a:gd name="T31" fmla="*/ 0 h 64"/>
                <a:gd name="T32" fmla="*/ 9 w 61"/>
                <a:gd name="T33" fmla="*/ 0 h 64"/>
                <a:gd name="T34" fmla="*/ 0 w 61"/>
                <a:gd name="T35" fmla="*/ 8 h 64"/>
                <a:gd name="T36" fmla="*/ 0 w 61"/>
                <a:gd name="T37" fmla="*/ 55 h 64"/>
                <a:gd name="T38" fmla="*/ 9 w 61"/>
                <a:gd name="T39" fmla="*/ 64 h 64"/>
                <a:gd name="T40" fmla="*/ 31 w 61"/>
                <a:gd name="T41" fmla="*/ 64 h 64"/>
                <a:gd name="T42" fmla="*/ 31 w 61"/>
                <a:gd name="T43" fmla="*/ 56 h 64"/>
                <a:gd name="T44" fmla="*/ 13 w 61"/>
                <a:gd name="T45" fmla="*/ 56 h 64"/>
                <a:gd name="T46" fmla="*/ 8 w 61"/>
                <a:gd name="T47" fmla="*/ 51 h 64"/>
                <a:gd name="T48" fmla="*/ 8 w 61"/>
                <a:gd name="T49" fmla="*/ 13 h 64"/>
                <a:gd name="T50" fmla="*/ 13 w 61"/>
                <a:gd name="T5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4">
                  <a:moveTo>
                    <a:pt x="31" y="7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52" y="7"/>
                    <a:pt x="54" y="10"/>
                    <a:pt x="54" y="13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4" y="54"/>
                    <a:pt x="52" y="56"/>
                    <a:pt x="49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7" y="64"/>
                    <a:pt x="61" y="60"/>
                    <a:pt x="61" y="55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3"/>
                    <a:pt x="57" y="0"/>
                    <a:pt x="53" y="0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31" y="7"/>
                  </a:lnTo>
                  <a:close/>
                  <a:moveTo>
                    <a:pt x="13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0"/>
                    <a:pt x="4" y="64"/>
                    <a:pt x="9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0" y="56"/>
                    <a:pt x="8" y="54"/>
                    <a:pt x="8" y="5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0"/>
                    <a:pt x="10" y="7"/>
                    <a:pt x="13" y="7"/>
                  </a:cubicBezTo>
                  <a:close/>
                </a:path>
              </a:pathLst>
            </a:custGeom>
            <a:solidFill>
              <a:srgbClr val="E09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Oval 123">
              <a:extLst>
                <a:ext uri="{FF2B5EF4-FFF2-40B4-BE49-F238E27FC236}">
                  <a16:creationId xmlns:a16="http://schemas.microsoft.com/office/drawing/2014/main" id="{F0E056E0-7832-4E18-AB5A-F7E6AF20D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701" y="1703388"/>
              <a:ext cx="82550" cy="82550"/>
            </a:xfrm>
            <a:prstGeom prst="ellipse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id="{C67B5031-BCEA-482D-99D0-45CF93B73C3B}"/>
                </a:ext>
              </a:extLst>
            </p:cNvPr>
            <p:cNvSpPr/>
            <p:nvPr/>
          </p:nvSpPr>
          <p:spPr bwMode="auto">
            <a:xfrm>
              <a:off x="5981701" y="1703388"/>
              <a:ext cx="82550" cy="68263"/>
            </a:xfrm>
            <a:custGeom>
              <a:avLst/>
              <a:gdLst>
                <a:gd name="T0" fmla="*/ 35 w 35"/>
                <a:gd name="T1" fmla="*/ 14 h 29"/>
                <a:gd name="T2" fmla="*/ 18 w 35"/>
                <a:gd name="T3" fmla="*/ 29 h 29"/>
                <a:gd name="T4" fmla="*/ 0 w 35"/>
                <a:gd name="T5" fmla="*/ 14 h 29"/>
                <a:gd name="T6" fmla="*/ 18 w 35"/>
                <a:gd name="T7" fmla="*/ 0 h 29"/>
                <a:gd name="T8" fmla="*/ 35 w 35"/>
                <a:gd name="T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9">
                  <a:moveTo>
                    <a:pt x="35" y="14"/>
                  </a:moveTo>
                  <a:cubicBezTo>
                    <a:pt x="34" y="23"/>
                    <a:pt x="26" y="29"/>
                    <a:pt x="18" y="29"/>
                  </a:cubicBezTo>
                  <a:cubicBezTo>
                    <a:pt x="9" y="29"/>
                    <a:pt x="2" y="23"/>
                    <a:pt x="0" y="14"/>
                  </a:cubicBezTo>
                  <a:cubicBezTo>
                    <a:pt x="2" y="6"/>
                    <a:pt x="9" y="0"/>
                    <a:pt x="18" y="0"/>
                  </a:cubicBezTo>
                  <a:cubicBezTo>
                    <a:pt x="26" y="0"/>
                    <a:pt x="34" y="6"/>
                    <a:pt x="3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Oval 125">
              <a:extLst>
                <a:ext uri="{FF2B5EF4-FFF2-40B4-BE49-F238E27FC236}">
                  <a16:creationId xmlns:a16="http://schemas.microsoft.com/office/drawing/2014/main" id="{F6CC64F6-1BC1-454F-8A65-C39B586DF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701" y="1820863"/>
              <a:ext cx="82550" cy="80963"/>
            </a:xfrm>
            <a:prstGeom prst="ellipse">
              <a:avLst/>
            </a:pr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Oval 126">
              <a:extLst>
                <a:ext uri="{FF2B5EF4-FFF2-40B4-BE49-F238E27FC236}">
                  <a16:creationId xmlns:a16="http://schemas.microsoft.com/office/drawing/2014/main" id="{B85AC3DA-64F1-4A0D-8302-44A04CA0D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701" y="1808163"/>
              <a:ext cx="82550" cy="82550"/>
            </a:xfrm>
            <a:prstGeom prst="ellipse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Freeform 127">
              <a:extLst>
                <a:ext uri="{FF2B5EF4-FFF2-40B4-BE49-F238E27FC236}">
                  <a16:creationId xmlns:a16="http://schemas.microsoft.com/office/drawing/2014/main" id="{BDB15C79-81AD-4EE5-A40B-A82096B5FA3A}"/>
                </a:ext>
              </a:extLst>
            </p:cNvPr>
            <p:cNvSpPr/>
            <p:nvPr/>
          </p:nvSpPr>
          <p:spPr bwMode="auto">
            <a:xfrm>
              <a:off x="5981701" y="1808163"/>
              <a:ext cx="82550" cy="68263"/>
            </a:xfrm>
            <a:custGeom>
              <a:avLst/>
              <a:gdLst>
                <a:gd name="T0" fmla="*/ 35 w 35"/>
                <a:gd name="T1" fmla="*/ 15 h 29"/>
                <a:gd name="T2" fmla="*/ 18 w 35"/>
                <a:gd name="T3" fmla="*/ 29 h 29"/>
                <a:gd name="T4" fmla="*/ 0 w 35"/>
                <a:gd name="T5" fmla="*/ 15 h 29"/>
                <a:gd name="T6" fmla="*/ 18 w 35"/>
                <a:gd name="T7" fmla="*/ 0 h 29"/>
                <a:gd name="T8" fmla="*/ 35 w 35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9">
                  <a:moveTo>
                    <a:pt x="35" y="15"/>
                  </a:moveTo>
                  <a:cubicBezTo>
                    <a:pt x="34" y="23"/>
                    <a:pt x="26" y="29"/>
                    <a:pt x="18" y="29"/>
                  </a:cubicBezTo>
                  <a:cubicBezTo>
                    <a:pt x="9" y="29"/>
                    <a:pt x="2" y="23"/>
                    <a:pt x="0" y="15"/>
                  </a:cubicBezTo>
                  <a:cubicBezTo>
                    <a:pt x="2" y="6"/>
                    <a:pt x="9" y="0"/>
                    <a:pt x="18" y="0"/>
                  </a:cubicBezTo>
                  <a:cubicBezTo>
                    <a:pt x="26" y="0"/>
                    <a:pt x="34" y="6"/>
                    <a:pt x="35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85" name="矩形 284">
            <a:extLst>
              <a:ext uri="{FF2B5EF4-FFF2-40B4-BE49-F238E27FC236}">
                <a16:creationId xmlns:a16="http://schemas.microsoft.com/office/drawing/2014/main" id="{6E389D47-5E83-463A-BB98-9ACEBA7EC56B}"/>
              </a:ext>
            </a:extLst>
          </p:cNvPr>
          <p:cNvSpPr/>
          <p:nvPr/>
        </p:nvSpPr>
        <p:spPr>
          <a:xfrm>
            <a:off x="6915741" y="1851180"/>
            <a:ext cx="4018573" cy="222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</a:rPr>
              <a:t>There's a happy feeling nothing in the world can buy</a:t>
            </a:r>
          </a:p>
        </p:txBody>
      </p:sp>
    </p:spTree>
    <p:extLst>
      <p:ext uri="{BB962C8B-B14F-4D97-AF65-F5344CB8AC3E}">
        <p14:creationId xmlns:p14="http://schemas.microsoft.com/office/powerpoint/2010/main" val="5072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4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D29F5E72-2D06-4D83-9D30-02C1FEE6C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9" b="14688"/>
          <a:stretch/>
        </p:blipFill>
        <p:spPr>
          <a:xfrm>
            <a:off x="3200394" y="2933968"/>
            <a:ext cx="7365065" cy="392403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00E5AED-5A1A-4806-AF57-223AF721A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9" y="1564105"/>
            <a:ext cx="3951432" cy="52714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6E60399-65ED-4BD0-A326-8F85C1474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214">
            <a:off x="2958068" y="2120934"/>
            <a:ext cx="1298188" cy="13141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5A24AB5-448F-4A06-86DE-DF88A3A037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3089">
            <a:off x="9679888" y="2202946"/>
            <a:ext cx="1771142" cy="1173288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98A0CA4-9366-4BA5-BDB4-D8D29BE422EB}"/>
              </a:ext>
            </a:extLst>
          </p:cNvPr>
          <p:cNvSpPr/>
          <p:nvPr/>
        </p:nvSpPr>
        <p:spPr>
          <a:xfrm>
            <a:off x="3622037" y="797122"/>
            <a:ext cx="6785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When they pass around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 coffee and the pumpkin pie</a:t>
            </a:r>
          </a:p>
        </p:txBody>
      </p:sp>
    </p:spTree>
    <p:extLst>
      <p:ext uri="{BB962C8B-B14F-4D97-AF65-F5344CB8AC3E}">
        <p14:creationId xmlns:p14="http://schemas.microsoft.com/office/powerpoint/2010/main" val="40947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"/>
    </mc:Choice>
    <mc:Fallback xmlns="">
      <p:transition spd="slow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0A9EFD-ABDA-4CCE-88BC-F40A3D2BE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4656" r="9185" b="13016"/>
          <a:stretch/>
        </p:blipFill>
        <p:spPr>
          <a:xfrm>
            <a:off x="7901862" y="608988"/>
            <a:ext cx="2945995" cy="20988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DF8009-DA32-4911-A0C2-D3B8F50B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0"/>
          <a:stretch/>
        </p:blipFill>
        <p:spPr>
          <a:xfrm>
            <a:off x="7829696" y="4324293"/>
            <a:ext cx="3061703" cy="20099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5D74C2-2751-4659-B3D6-7A8E1F686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8"/>
          <a:stretch/>
        </p:blipFill>
        <p:spPr>
          <a:xfrm>
            <a:off x="1196256" y="1797936"/>
            <a:ext cx="4360181" cy="36739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87A78C0-A325-48E3-8732-F1C54980D4BB}"/>
              </a:ext>
            </a:extLst>
          </p:cNvPr>
          <p:cNvSpPr/>
          <p:nvPr/>
        </p:nvSpPr>
        <p:spPr>
          <a:xfrm>
            <a:off x="330899" y="601285"/>
            <a:ext cx="7139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It'll nearly be like a picture print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3D9BE95-663E-4D11-B60C-74881F49B204}"/>
              </a:ext>
            </a:extLst>
          </p:cNvPr>
          <p:cNvGrpSpPr/>
          <p:nvPr/>
        </p:nvGrpSpPr>
        <p:grpSpPr>
          <a:xfrm>
            <a:off x="6402802" y="2997594"/>
            <a:ext cx="5915490" cy="1036979"/>
            <a:chOff x="1665181" y="2910510"/>
            <a:chExt cx="5915490" cy="103697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3187F8-B6ED-4B8B-9383-292C53D89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665181" y="2910510"/>
              <a:ext cx="5915490" cy="1036979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4FDFB77-316A-4890-B328-2E3814548A52}"/>
                </a:ext>
              </a:extLst>
            </p:cNvPr>
            <p:cNvSpPr/>
            <p:nvPr/>
          </p:nvSpPr>
          <p:spPr>
            <a:xfrm>
              <a:off x="2551286" y="3035387"/>
              <a:ext cx="436018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latin typeface="Comic Sans MS" panose="030F0702030302020204" pitchFamily="66" charset="0"/>
                </a:rPr>
                <a:t>By Currier and 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7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869DD44-0040-4DE9-9C2C-4E4D82207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6557" r="7897" b="9220"/>
          <a:stretch/>
        </p:blipFill>
        <p:spPr>
          <a:xfrm rot="20547920">
            <a:off x="8476343" y="2833121"/>
            <a:ext cx="2264228" cy="2217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884C57-25D8-45AD-BF41-40A36685D6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 b="9816"/>
          <a:stretch/>
        </p:blipFill>
        <p:spPr>
          <a:xfrm rot="898920">
            <a:off x="1195838" y="2615745"/>
            <a:ext cx="2382973" cy="2105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8683494-0333-4B4A-8C7C-A46E0CF147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4" r="5618" b="7462"/>
          <a:stretch/>
        </p:blipFill>
        <p:spPr>
          <a:xfrm>
            <a:off x="4666176" y="2879615"/>
            <a:ext cx="2487839" cy="2436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70A9E5-49A2-4769-886D-E4859FF117A3}"/>
              </a:ext>
            </a:extLst>
          </p:cNvPr>
          <p:cNvGrpSpPr/>
          <p:nvPr/>
        </p:nvGrpSpPr>
        <p:grpSpPr>
          <a:xfrm>
            <a:off x="49301" y="719727"/>
            <a:ext cx="12838205" cy="2595592"/>
            <a:chOff x="49301" y="719727"/>
            <a:chExt cx="12838205" cy="259559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D53B0C5-113C-4712-B23B-AF7E58C55556}"/>
                </a:ext>
              </a:extLst>
            </p:cNvPr>
            <p:cNvSpPr/>
            <p:nvPr/>
          </p:nvSpPr>
          <p:spPr>
            <a:xfrm rot="484451">
              <a:off x="49301" y="719727"/>
              <a:ext cx="12838205" cy="1962826"/>
            </a:xfrm>
            <a:custGeom>
              <a:avLst/>
              <a:gdLst>
                <a:gd name="connsiteX0" fmla="*/ 0 w 11726779"/>
                <a:gd name="connsiteY0" fmla="*/ 1764631 h 1842358"/>
                <a:gd name="connsiteX1" fmla="*/ 5646821 w 11726779"/>
                <a:gd name="connsiteY1" fmla="*/ 1636295 h 1842358"/>
                <a:gd name="connsiteX2" fmla="*/ 11726779 w 11726779"/>
                <a:gd name="connsiteY2" fmla="*/ 0 h 1842358"/>
                <a:gd name="connsiteX3" fmla="*/ 11726779 w 11726779"/>
                <a:gd name="connsiteY3" fmla="*/ 0 h 1842358"/>
                <a:gd name="connsiteX4" fmla="*/ 11726779 w 11726779"/>
                <a:gd name="connsiteY4" fmla="*/ 0 h 184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6779" h="1842358">
                  <a:moveTo>
                    <a:pt x="0" y="1764631"/>
                  </a:moveTo>
                  <a:cubicBezTo>
                    <a:pt x="1846179" y="1847515"/>
                    <a:pt x="3692358" y="1930400"/>
                    <a:pt x="5646821" y="1636295"/>
                  </a:cubicBezTo>
                  <a:cubicBezTo>
                    <a:pt x="7601284" y="1342190"/>
                    <a:pt x="11726779" y="0"/>
                    <a:pt x="11726779" y="0"/>
                  </a:cubicBezTo>
                  <a:lnTo>
                    <a:pt x="11726779" y="0"/>
                  </a:lnTo>
                  <a:lnTo>
                    <a:pt x="11726779" y="0"/>
                  </a:lnTo>
                </a:path>
              </a:pathLst>
            </a:custGeom>
            <a:noFill/>
            <a:ln w="107950">
              <a:solidFill>
                <a:srgbClr val="D58D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B6FAA296-9FBB-4731-8C75-41C1DA9AB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50115"/>
            <a:stretch/>
          </p:blipFill>
          <p:spPr>
            <a:xfrm rot="937393">
              <a:off x="2508002" y="1491915"/>
              <a:ext cx="737717" cy="1478836"/>
            </a:xfrm>
            <a:prstGeom prst="rect">
              <a:avLst/>
            </a:prstGeom>
          </p:spPr>
        </p:pic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B119456C-BE5D-4C80-9C54-A45839200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50115"/>
            <a:stretch/>
          </p:blipFill>
          <p:spPr>
            <a:xfrm>
              <a:off x="5657474" y="1836483"/>
              <a:ext cx="737717" cy="1478836"/>
            </a:xfrm>
            <a:prstGeom prst="rect">
              <a:avLst/>
            </a:prstGeom>
          </p:spPr>
        </p:pic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82ED0C3E-760B-4B4D-8419-B411A2324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50115"/>
            <a:stretch/>
          </p:blipFill>
          <p:spPr>
            <a:xfrm rot="20507597">
              <a:off x="8867028" y="1701140"/>
              <a:ext cx="737717" cy="1478836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072BEDE6-49B8-421E-9B60-DE50148EF520}"/>
              </a:ext>
            </a:extLst>
          </p:cNvPr>
          <p:cNvSpPr/>
          <p:nvPr/>
        </p:nvSpPr>
        <p:spPr>
          <a:xfrm>
            <a:off x="994498" y="595857"/>
            <a:ext cx="8830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These wonderful things are the things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5C9E377-7B6E-4F5E-BDCC-51ECE9D4D8DB}"/>
              </a:ext>
            </a:extLst>
          </p:cNvPr>
          <p:cNvSpPr/>
          <p:nvPr/>
        </p:nvSpPr>
        <p:spPr>
          <a:xfrm>
            <a:off x="3856972" y="5645638"/>
            <a:ext cx="8830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We remember all through our lives!</a:t>
            </a:r>
          </a:p>
        </p:txBody>
      </p:sp>
    </p:spTree>
    <p:extLst>
      <p:ext uri="{BB962C8B-B14F-4D97-AF65-F5344CB8AC3E}">
        <p14:creationId xmlns:p14="http://schemas.microsoft.com/office/powerpoint/2010/main" val="16678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"/>
    </mc:Choice>
    <mc:Fallback xmlns="">
      <p:transition spd="slow" advTm="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3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6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图片 222">
            <a:extLst>
              <a:ext uri="{FF2B5EF4-FFF2-40B4-BE49-F238E27FC236}">
                <a16:creationId xmlns:a16="http://schemas.microsoft.com/office/drawing/2014/main" id="{1C99A3A5-05C9-49BB-A20D-15378FF2E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37"/>
          <a:stretch/>
        </p:blipFill>
        <p:spPr>
          <a:xfrm>
            <a:off x="7615" y="4872446"/>
            <a:ext cx="12192000" cy="1985554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1026" name="Picture 2" descr="https://timgsa.baidu.com/timg?image&amp;quality=80&amp;size=b9999_10000&amp;sec=1559638895782&amp;di=f4854cc6f263227a91daadcece530784&amp;imgtype=0&amp;src=http%3A%2F%2Fpic.51yuansu.com%2Fpic3%2Fcover%2F02%2F76%2F70%2F5a37949a098de_610.jpg">
            <a:extLst>
              <a:ext uri="{FF2B5EF4-FFF2-40B4-BE49-F238E27FC236}">
                <a16:creationId xmlns:a16="http://schemas.microsoft.com/office/drawing/2014/main" id="{7EBF2D78-6610-4A6C-BB03-B4F8AE18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74" y="2861994"/>
            <a:ext cx="3878572" cy="333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6CFE015-00DC-4271-AB7D-D68B06BAA5CC}"/>
              </a:ext>
            </a:extLst>
          </p:cNvPr>
          <p:cNvSpPr/>
          <p:nvPr/>
        </p:nvSpPr>
        <p:spPr>
          <a:xfrm>
            <a:off x="4990011" y="4389120"/>
            <a:ext cx="2886892" cy="927463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B71F96-6A96-4BAC-A188-15B56CE85A0E}"/>
              </a:ext>
            </a:extLst>
          </p:cNvPr>
          <p:cNvSpPr/>
          <p:nvPr/>
        </p:nvSpPr>
        <p:spPr>
          <a:xfrm>
            <a:off x="4004257" y="1004927"/>
            <a:ext cx="4183486" cy="14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Just hear those </a:t>
            </a:r>
            <a:endParaRPr lang="en-US" altLang="zh-CN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sleigh bells jingling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BD3E924-D76F-48E2-B6FE-6D900A8E1332}"/>
              </a:ext>
            </a:extLst>
          </p:cNvPr>
          <p:cNvSpPr/>
          <p:nvPr/>
        </p:nvSpPr>
        <p:spPr>
          <a:xfrm>
            <a:off x="4004257" y="1541417"/>
            <a:ext cx="4736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Ring ting tingling too</a:t>
            </a:r>
          </a:p>
        </p:txBody>
      </p:sp>
      <p:pic>
        <p:nvPicPr>
          <p:cNvPr id="222" name="图片 221" descr="c581b6c91d36acfd31f4b4b7b19507fe">
            <a:extLst>
              <a:ext uri="{FF2B5EF4-FFF2-40B4-BE49-F238E27FC236}">
                <a16:creationId xmlns:a16="http://schemas.microsoft.com/office/drawing/2014/main" id="{303C509C-4502-40CA-A3A5-B6BE6FD65A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5938" flipH="1">
            <a:off x="-5805310" y="6295099"/>
            <a:ext cx="5202729" cy="244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58906 -0.38148 L 0.58906 -0.38125 " pathEditMode="relative" rAng="0" ptsTypes="AAA">
                                      <p:cBhvr>
                                        <p:cTn id="6" dur="1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53" y="-190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BED78A-47BC-4056-B23C-50FDC7F6C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059" y="2020530"/>
            <a:ext cx="14056505" cy="493811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DB7836A-33FD-4243-946A-A89DDC012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41" y="-126123"/>
            <a:ext cx="2438400" cy="2438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940D93-014E-40B2-A062-C5BC8E7EA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83" y="376793"/>
            <a:ext cx="1914432" cy="1432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018654-AA0F-45A2-9D14-1FCD3A7F1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28" y="257235"/>
            <a:ext cx="2432079" cy="1489923"/>
          </a:xfrm>
          <a:prstGeom prst="rect">
            <a:avLst/>
          </a:prstGeom>
        </p:spPr>
      </p:pic>
      <p:pic>
        <p:nvPicPr>
          <p:cNvPr id="368" name="图片 367">
            <a:extLst>
              <a:ext uri="{FF2B5EF4-FFF2-40B4-BE49-F238E27FC236}">
                <a16:creationId xmlns:a16="http://schemas.microsoft.com/office/drawing/2014/main" id="{04C826F5-B391-4716-9429-8B8ABFB180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7108">
            <a:off x="-4098176" y="3395620"/>
            <a:ext cx="3879046" cy="3879046"/>
          </a:xfrm>
          <a:prstGeom prst="rect">
            <a:avLst/>
          </a:prstGeom>
        </p:spPr>
      </p:pic>
      <p:sp>
        <p:nvSpPr>
          <p:cNvPr id="369" name="矩形 368">
            <a:extLst>
              <a:ext uri="{FF2B5EF4-FFF2-40B4-BE49-F238E27FC236}">
                <a16:creationId xmlns:a16="http://schemas.microsoft.com/office/drawing/2014/main" id="{630347FB-586A-4F64-9EBF-0FBD94620FCE}"/>
              </a:ext>
            </a:extLst>
          </p:cNvPr>
          <p:cNvSpPr/>
          <p:nvPr/>
        </p:nvSpPr>
        <p:spPr>
          <a:xfrm>
            <a:off x="3185653" y="2844225"/>
            <a:ext cx="8612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For a sleigh ride </a:t>
            </a:r>
            <a:r>
              <a:rPr lang="en-US" altLang="zh-CN" sz="3600" b="1" dirty="0">
                <a:solidFill>
                  <a:srgbClr val="FEDB2D"/>
                </a:solidFill>
                <a:latin typeface="Snap ITC" panose="04040A07060A02020202" pitchFamily="82" charset="0"/>
              </a:rPr>
              <a:t>together with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you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70" name="矩形 369">
            <a:extLst>
              <a:ext uri="{FF2B5EF4-FFF2-40B4-BE49-F238E27FC236}">
                <a16:creationId xmlns:a16="http://schemas.microsoft.com/office/drawing/2014/main" id="{58A10230-AF86-4E37-AEC3-53166083055C}"/>
              </a:ext>
            </a:extLst>
          </p:cNvPr>
          <p:cNvSpPr/>
          <p:nvPr/>
        </p:nvSpPr>
        <p:spPr>
          <a:xfrm>
            <a:off x="906444" y="1924978"/>
            <a:ext cx="8830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Come on, it's lovely weather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"/>
    </mc:Choice>
    <mc:Fallback xmlns="">
      <p:transition spd="slow" advClick="0" advTm="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3.33333E-6 2.22222E-6 L 0.82265 0.02708 " pathEditMode="relative" rAng="0" ptsTypes="AA">
                                      <p:cBhvr>
                                        <p:cTn id="24" dur="21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33" y="1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mph" presetSubtype="0" fill="hold" grpId="1" nodeType="withEffect">
                                  <p:stCondLst>
                                    <p:cond delay="3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  <p:bldP spid="3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225" name="图片 224" descr="1">
            <a:extLst>
              <a:ext uri="{FF2B5EF4-FFF2-40B4-BE49-F238E27FC236}">
                <a16:creationId xmlns:a16="http://schemas.microsoft.com/office/drawing/2014/main" id="{6248A1BA-FE31-4616-A7A8-AB62E7CD3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BCFCF5C-126C-4B52-A869-A5F6A8F16178}"/>
              </a:ext>
            </a:extLst>
          </p:cNvPr>
          <p:cNvGrpSpPr/>
          <p:nvPr/>
        </p:nvGrpSpPr>
        <p:grpSpPr>
          <a:xfrm flipH="1">
            <a:off x="7615" y="4389120"/>
            <a:ext cx="12192000" cy="2468880"/>
            <a:chOff x="7615" y="4389120"/>
            <a:chExt cx="12192000" cy="2468880"/>
          </a:xfrm>
        </p:grpSpPr>
        <p:pic>
          <p:nvPicPr>
            <p:cNvPr id="223" name="图片 222">
              <a:extLst>
                <a:ext uri="{FF2B5EF4-FFF2-40B4-BE49-F238E27FC236}">
                  <a16:creationId xmlns:a16="http://schemas.microsoft.com/office/drawing/2014/main" id="{1C99A3A5-05C9-49BB-A20D-15378FF2E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3137"/>
            <a:stretch/>
          </p:blipFill>
          <p:spPr>
            <a:xfrm>
              <a:off x="7615" y="4872446"/>
              <a:ext cx="12192000" cy="1985554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6295B78-EEC6-43D9-85F5-F88A8A5EBFC6}"/>
                </a:ext>
              </a:extLst>
            </p:cNvPr>
            <p:cNvSpPr/>
            <p:nvPr/>
          </p:nvSpPr>
          <p:spPr>
            <a:xfrm>
              <a:off x="4990011" y="4389120"/>
              <a:ext cx="2886892" cy="927463"/>
            </a:xfrm>
            <a:prstGeom prst="rect">
              <a:avLst/>
            </a:prstGeom>
            <a:solidFill>
              <a:srgbClr val="17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4528ADDD-DE48-43EF-BFE5-902D5127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908" y="3515232"/>
            <a:ext cx="4185731" cy="2732139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C6B7442E-6EE1-4076-A8C2-A3393747B9B6}"/>
              </a:ext>
            </a:extLst>
          </p:cNvPr>
          <p:cNvSpPr/>
          <p:nvPr/>
        </p:nvSpPr>
        <p:spPr>
          <a:xfrm>
            <a:off x="5383617" y="1103151"/>
            <a:ext cx="5580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Outside the snow is falling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B8F767B-1660-44C4-BF9E-D437221E7E1D}"/>
              </a:ext>
            </a:extLst>
          </p:cNvPr>
          <p:cNvSpPr/>
          <p:nvPr/>
        </p:nvSpPr>
        <p:spPr>
          <a:xfrm>
            <a:off x="2005425" y="2168048"/>
            <a:ext cx="4879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And friends are calling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5A898E-5490-4687-98F0-62AA0F2A4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43" y="2057846"/>
            <a:ext cx="3072650" cy="15363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0D88628-8420-4495-903F-7266ED0087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14"/>
          <a:stretch/>
        </p:blipFill>
        <p:spPr>
          <a:xfrm rot="20383160" flipH="1">
            <a:off x="963092" y="3382342"/>
            <a:ext cx="2288867" cy="2712858"/>
          </a:xfrm>
          <a:prstGeom prst="rect">
            <a:avLst/>
          </a:prstGeom>
          <a:effectLst>
            <a:outerShdw blurRad="50800" dist="254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8" name="Freeform 7505">
            <a:extLst>
              <a:ext uri="{FF2B5EF4-FFF2-40B4-BE49-F238E27FC236}">
                <a16:creationId xmlns:a16="http://schemas.microsoft.com/office/drawing/2014/main" id="{C445D1D1-1040-4809-A805-F8B17E52AB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4096" y="-1392274"/>
            <a:ext cx="887535" cy="785794"/>
          </a:xfrm>
          <a:custGeom>
            <a:avLst/>
            <a:gdLst>
              <a:gd name="T0" fmla="*/ 65 w 127"/>
              <a:gd name="T1" fmla="*/ 72 h 108"/>
              <a:gd name="T2" fmla="*/ 74 w 127"/>
              <a:gd name="T3" fmla="*/ 82 h 108"/>
              <a:gd name="T4" fmla="*/ 65 w 127"/>
              <a:gd name="T5" fmla="*/ 64 h 108"/>
              <a:gd name="T6" fmla="*/ 28 w 127"/>
              <a:gd name="T7" fmla="*/ 73 h 108"/>
              <a:gd name="T8" fmla="*/ 103 w 127"/>
              <a:gd name="T9" fmla="*/ 73 h 108"/>
              <a:gd name="T10" fmla="*/ 95 w 127"/>
              <a:gd name="T11" fmla="*/ 55 h 108"/>
              <a:gd name="T12" fmla="*/ 81 w 127"/>
              <a:gd name="T13" fmla="*/ 76 h 108"/>
              <a:gd name="T14" fmla="*/ 46 w 127"/>
              <a:gd name="T15" fmla="*/ 77 h 108"/>
              <a:gd name="T16" fmla="*/ 36 w 127"/>
              <a:gd name="T17" fmla="*/ 55 h 108"/>
              <a:gd name="T18" fmla="*/ 54 w 127"/>
              <a:gd name="T19" fmla="*/ 55 h 108"/>
              <a:gd name="T20" fmla="*/ 64 w 127"/>
              <a:gd name="T21" fmla="*/ 63 h 108"/>
              <a:gd name="T22" fmla="*/ 65 w 127"/>
              <a:gd name="T23" fmla="*/ 55 h 108"/>
              <a:gd name="T24" fmla="*/ 68 w 127"/>
              <a:gd name="T25" fmla="*/ 56 h 108"/>
              <a:gd name="T26" fmla="*/ 58 w 127"/>
              <a:gd name="T27" fmla="*/ 60 h 108"/>
              <a:gd name="T28" fmla="*/ 68 w 127"/>
              <a:gd name="T29" fmla="*/ 55 h 108"/>
              <a:gd name="T30" fmla="*/ 57 w 127"/>
              <a:gd name="T31" fmla="*/ 53 h 108"/>
              <a:gd name="T32" fmla="*/ 61 w 127"/>
              <a:gd name="T33" fmla="*/ 55 h 108"/>
              <a:gd name="T34" fmla="*/ 60 w 127"/>
              <a:gd name="T35" fmla="*/ 51 h 108"/>
              <a:gd name="T36" fmla="*/ 69 w 127"/>
              <a:gd name="T37" fmla="*/ 48 h 108"/>
              <a:gd name="T38" fmla="*/ 72 w 127"/>
              <a:gd name="T39" fmla="*/ 47 h 108"/>
              <a:gd name="T40" fmla="*/ 65 w 127"/>
              <a:gd name="T41" fmla="*/ 49 h 108"/>
              <a:gd name="T42" fmla="*/ 74 w 127"/>
              <a:gd name="T43" fmla="*/ 52 h 108"/>
              <a:gd name="T44" fmla="*/ 57 w 127"/>
              <a:gd name="T45" fmla="*/ 45 h 108"/>
              <a:gd name="T46" fmla="*/ 56 w 127"/>
              <a:gd name="T47" fmla="*/ 33 h 108"/>
              <a:gd name="T48" fmla="*/ 82 w 127"/>
              <a:gd name="T49" fmla="*/ 33 h 108"/>
              <a:gd name="T50" fmla="*/ 91 w 127"/>
              <a:gd name="T51" fmla="*/ 39 h 108"/>
              <a:gd name="T52" fmla="*/ 49 w 127"/>
              <a:gd name="T53" fmla="*/ 28 h 108"/>
              <a:gd name="T54" fmla="*/ 40 w 127"/>
              <a:gd name="T55" fmla="*/ 51 h 108"/>
              <a:gd name="T56" fmla="*/ 57 w 127"/>
              <a:gd name="T57" fmla="*/ 24 h 108"/>
              <a:gd name="T58" fmla="*/ 80 w 127"/>
              <a:gd name="T59" fmla="*/ 29 h 108"/>
              <a:gd name="T60" fmla="*/ 65 w 127"/>
              <a:gd name="T61" fmla="*/ 21 h 108"/>
              <a:gd name="T62" fmla="*/ 44 w 127"/>
              <a:gd name="T63" fmla="*/ 4 h 108"/>
              <a:gd name="T64" fmla="*/ 50 w 127"/>
              <a:gd name="T65" fmla="*/ 8 h 108"/>
              <a:gd name="T66" fmla="*/ 66 w 127"/>
              <a:gd name="T67" fmla="*/ 5 h 108"/>
              <a:gd name="T68" fmla="*/ 83 w 127"/>
              <a:gd name="T69" fmla="*/ 9 h 108"/>
              <a:gd name="T70" fmla="*/ 97 w 127"/>
              <a:gd name="T71" fmla="*/ 3 h 108"/>
              <a:gd name="T72" fmla="*/ 94 w 127"/>
              <a:gd name="T73" fmla="*/ 11 h 108"/>
              <a:gd name="T74" fmla="*/ 98 w 127"/>
              <a:gd name="T75" fmla="*/ 19 h 108"/>
              <a:gd name="T76" fmla="*/ 107 w 127"/>
              <a:gd name="T77" fmla="*/ 32 h 108"/>
              <a:gd name="T78" fmla="*/ 114 w 127"/>
              <a:gd name="T79" fmla="*/ 45 h 108"/>
              <a:gd name="T80" fmla="*/ 118 w 127"/>
              <a:gd name="T81" fmla="*/ 52 h 108"/>
              <a:gd name="T82" fmla="*/ 118 w 127"/>
              <a:gd name="T83" fmla="*/ 55 h 108"/>
              <a:gd name="T84" fmla="*/ 114 w 127"/>
              <a:gd name="T85" fmla="*/ 63 h 108"/>
              <a:gd name="T86" fmla="*/ 109 w 127"/>
              <a:gd name="T87" fmla="*/ 76 h 108"/>
              <a:gd name="T88" fmla="*/ 98 w 127"/>
              <a:gd name="T89" fmla="*/ 90 h 108"/>
              <a:gd name="T90" fmla="*/ 94 w 127"/>
              <a:gd name="T91" fmla="*/ 98 h 108"/>
              <a:gd name="T92" fmla="*/ 91 w 127"/>
              <a:gd name="T93" fmla="*/ 98 h 108"/>
              <a:gd name="T94" fmla="*/ 82 w 127"/>
              <a:gd name="T95" fmla="*/ 100 h 108"/>
              <a:gd name="T96" fmla="*/ 66 w 127"/>
              <a:gd name="T97" fmla="*/ 100 h 108"/>
              <a:gd name="T98" fmla="*/ 46 w 127"/>
              <a:gd name="T99" fmla="*/ 98 h 108"/>
              <a:gd name="T100" fmla="*/ 38 w 127"/>
              <a:gd name="T101" fmla="*/ 102 h 108"/>
              <a:gd name="T102" fmla="*/ 32 w 127"/>
              <a:gd name="T103" fmla="*/ 104 h 108"/>
              <a:gd name="T104" fmla="*/ 40 w 127"/>
              <a:gd name="T105" fmla="*/ 89 h 108"/>
              <a:gd name="T106" fmla="*/ 25 w 127"/>
              <a:gd name="T107" fmla="*/ 77 h 108"/>
              <a:gd name="T108" fmla="*/ 20 w 127"/>
              <a:gd name="T109" fmla="*/ 63 h 108"/>
              <a:gd name="T110" fmla="*/ 12 w 127"/>
              <a:gd name="T111" fmla="*/ 60 h 108"/>
              <a:gd name="T112" fmla="*/ 1 w 127"/>
              <a:gd name="T113" fmla="*/ 52 h 108"/>
              <a:gd name="T114" fmla="*/ 13 w 127"/>
              <a:gd name="T115" fmla="*/ 48 h 108"/>
              <a:gd name="T116" fmla="*/ 32 w 127"/>
              <a:gd name="T117" fmla="*/ 52 h 108"/>
              <a:gd name="T118" fmla="*/ 45 w 127"/>
              <a:gd name="T119" fmla="*/ 20 h 108"/>
              <a:gd name="T120" fmla="*/ 34 w 127"/>
              <a:gd name="T121" fmla="*/ 11 h 108"/>
              <a:gd name="T122" fmla="*/ 37 w 127"/>
              <a:gd name="T123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7" h="108">
                <a:moveTo>
                  <a:pt x="52" y="82"/>
                </a:moveTo>
                <a:lnTo>
                  <a:pt x="65" y="96"/>
                </a:lnTo>
                <a:lnTo>
                  <a:pt x="77" y="82"/>
                </a:lnTo>
                <a:lnTo>
                  <a:pt x="73" y="84"/>
                </a:lnTo>
                <a:lnTo>
                  <a:pt x="68" y="85"/>
                </a:lnTo>
                <a:lnTo>
                  <a:pt x="65" y="85"/>
                </a:lnTo>
                <a:lnTo>
                  <a:pt x="58" y="85"/>
                </a:lnTo>
                <a:lnTo>
                  <a:pt x="52" y="82"/>
                </a:lnTo>
                <a:close/>
                <a:moveTo>
                  <a:pt x="65" y="72"/>
                </a:moveTo>
                <a:lnTo>
                  <a:pt x="53" y="76"/>
                </a:lnTo>
                <a:lnTo>
                  <a:pt x="52" y="77"/>
                </a:lnTo>
                <a:lnTo>
                  <a:pt x="50" y="78"/>
                </a:lnTo>
                <a:lnTo>
                  <a:pt x="49" y="78"/>
                </a:lnTo>
                <a:lnTo>
                  <a:pt x="54" y="81"/>
                </a:lnTo>
                <a:lnTo>
                  <a:pt x="60" y="82"/>
                </a:lnTo>
                <a:lnTo>
                  <a:pt x="65" y="84"/>
                </a:lnTo>
                <a:lnTo>
                  <a:pt x="68" y="84"/>
                </a:lnTo>
                <a:lnTo>
                  <a:pt x="74" y="82"/>
                </a:lnTo>
                <a:lnTo>
                  <a:pt x="81" y="80"/>
                </a:lnTo>
                <a:lnTo>
                  <a:pt x="80" y="77"/>
                </a:lnTo>
                <a:lnTo>
                  <a:pt x="78" y="77"/>
                </a:lnTo>
                <a:lnTo>
                  <a:pt x="77" y="76"/>
                </a:lnTo>
                <a:lnTo>
                  <a:pt x="76" y="76"/>
                </a:lnTo>
                <a:lnTo>
                  <a:pt x="65" y="72"/>
                </a:lnTo>
                <a:close/>
                <a:moveTo>
                  <a:pt x="69" y="63"/>
                </a:moveTo>
                <a:lnTo>
                  <a:pt x="68" y="63"/>
                </a:lnTo>
                <a:lnTo>
                  <a:pt x="65" y="64"/>
                </a:lnTo>
                <a:lnTo>
                  <a:pt x="62" y="64"/>
                </a:lnTo>
                <a:lnTo>
                  <a:pt x="60" y="63"/>
                </a:lnTo>
                <a:lnTo>
                  <a:pt x="53" y="75"/>
                </a:lnTo>
                <a:lnTo>
                  <a:pt x="65" y="68"/>
                </a:lnTo>
                <a:lnTo>
                  <a:pt x="77" y="73"/>
                </a:lnTo>
                <a:lnTo>
                  <a:pt x="77" y="73"/>
                </a:lnTo>
                <a:lnTo>
                  <a:pt x="69" y="63"/>
                </a:lnTo>
                <a:close/>
                <a:moveTo>
                  <a:pt x="33" y="57"/>
                </a:moveTo>
                <a:lnTo>
                  <a:pt x="28" y="73"/>
                </a:lnTo>
                <a:lnTo>
                  <a:pt x="44" y="77"/>
                </a:lnTo>
                <a:lnTo>
                  <a:pt x="40" y="72"/>
                </a:lnTo>
                <a:lnTo>
                  <a:pt x="36" y="65"/>
                </a:lnTo>
                <a:lnTo>
                  <a:pt x="33" y="57"/>
                </a:lnTo>
                <a:close/>
                <a:moveTo>
                  <a:pt x="97" y="57"/>
                </a:moveTo>
                <a:lnTo>
                  <a:pt x="95" y="65"/>
                </a:lnTo>
                <a:lnTo>
                  <a:pt x="91" y="72"/>
                </a:lnTo>
                <a:lnTo>
                  <a:pt x="86" y="77"/>
                </a:lnTo>
                <a:lnTo>
                  <a:pt x="103" y="73"/>
                </a:lnTo>
                <a:lnTo>
                  <a:pt x="97" y="57"/>
                </a:lnTo>
                <a:close/>
                <a:moveTo>
                  <a:pt x="86" y="56"/>
                </a:moveTo>
                <a:lnTo>
                  <a:pt x="74" y="56"/>
                </a:lnTo>
                <a:lnTo>
                  <a:pt x="73" y="57"/>
                </a:lnTo>
                <a:lnTo>
                  <a:pt x="73" y="60"/>
                </a:lnTo>
                <a:lnTo>
                  <a:pt x="78" y="71"/>
                </a:lnTo>
                <a:lnTo>
                  <a:pt x="77" y="60"/>
                </a:lnTo>
                <a:lnTo>
                  <a:pt x="86" y="56"/>
                </a:lnTo>
                <a:close/>
                <a:moveTo>
                  <a:pt x="95" y="55"/>
                </a:moveTo>
                <a:lnTo>
                  <a:pt x="93" y="55"/>
                </a:lnTo>
                <a:lnTo>
                  <a:pt x="91" y="56"/>
                </a:lnTo>
                <a:lnTo>
                  <a:pt x="90" y="56"/>
                </a:lnTo>
                <a:lnTo>
                  <a:pt x="89" y="56"/>
                </a:lnTo>
                <a:lnTo>
                  <a:pt x="81" y="63"/>
                </a:lnTo>
                <a:lnTo>
                  <a:pt x="80" y="72"/>
                </a:lnTo>
                <a:lnTo>
                  <a:pt x="81" y="73"/>
                </a:lnTo>
                <a:lnTo>
                  <a:pt x="82" y="75"/>
                </a:lnTo>
                <a:lnTo>
                  <a:pt x="81" y="76"/>
                </a:lnTo>
                <a:lnTo>
                  <a:pt x="82" y="78"/>
                </a:lnTo>
                <a:lnTo>
                  <a:pt x="91" y="68"/>
                </a:lnTo>
                <a:lnTo>
                  <a:pt x="95" y="55"/>
                </a:lnTo>
                <a:close/>
                <a:moveTo>
                  <a:pt x="36" y="55"/>
                </a:moveTo>
                <a:lnTo>
                  <a:pt x="36" y="56"/>
                </a:lnTo>
                <a:lnTo>
                  <a:pt x="37" y="63"/>
                </a:lnTo>
                <a:lnTo>
                  <a:pt x="38" y="68"/>
                </a:lnTo>
                <a:lnTo>
                  <a:pt x="42" y="73"/>
                </a:lnTo>
                <a:lnTo>
                  <a:pt x="46" y="77"/>
                </a:lnTo>
                <a:lnTo>
                  <a:pt x="48" y="76"/>
                </a:lnTo>
                <a:lnTo>
                  <a:pt x="48" y="75"/>
                </a:lnTo>
                <a:lnTo>
                  <a:pt x="49" y="73"/>
                </a:lnTo>
                <a:lnTo>
                  <a:pt x="48" y="63"/>
                </a:lnTo>
                <a:lnTo>
                  <a:pt x="41" y="56"/>
                </a:lnTo>
                <a:lnTo>
                  <a:pt x="38" y="56"/>
                </a:lnTo>
                <a:lnTo>
                  <a:pt x="37" y="56"/>
                </a:lnTo>
                <a:lnTo>
                  <a:pt x="37" y="55"/>
                </a:lnTo>
                <a:lnTo>
                  <a:pt x="36" y="55"/>
                </a:lnTo>
                <a:close/>
                <a:moveTo>
                  <a:pt x="54" y="55"/>
                </a:moveTo>
                <a:lnTo>
                  <a:pt x="54" y="56"/>
                </a:lnTo>
                <a:lnTo>
                  <a:pt x="44" y="56"/>
                </a:lnTo>
                <a:lnTo>
                  <a:pt x="52" y="60"/>
                </a:lnTo>
                <a:lnTo>
                  <a:pt x="50" y="71"/>
                </a:lnTo>
                <a:lnTo>
                  <a:pt x="57" y="60"/>
                </a:lnTo>
                <a:lnTo>
                  <a:pt x="56" y="59"/>
                </a:lnTo>
                <a:lnTo>
                  <a:pt x="54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4" y="55"/>
                </a:lnTo>
                <a:lnTo>
                  <a:pt x="54" y="55"/>
                </a:lnTo>
                <a:close/>
                <a:moveTo>
                  <a:pt x="64" y="55"/>
                </a:moveTo>
                <a:lnTo>
                  <a:pt x="64" y="55"/>
                </a:lnTo>
                <a:lnTo>
                  <a:pt x="64" y="56"/>
                </a:lnTo>
                <a:lnTo>
                  <a:pt x="62" y="59"/>
                </a:lnTo>
                <a:lnTo>
                  <a:pt x="62" y="60"/>
                </a:lnTo>
                <a:lnTo>
                  <a:pt x="64" y="63"/>
                </a:lnTo>
                <a:lnTo>
                  <a:pt x="64" y="63"/>
                </a:lnTo>
                <a:lnTo>
                  <a:pt x="65" y="63"/>
                </a:lnTo>
                <a:lnTo>
                  <a:pt x="65" y="63"/>
                </a:lnTo>
                <a:lnTo>
                  <a:pt x="65" y="61"/>
                </a:lnTo>
                <a:lnTo>
                  <a:pt x="65" y="60"/>
                </a:lnTo>
                <a:lnTo>
                  <a:pt x="65" y="57"/>
                </a:lnTo>
                <a:lnTo>
                  <a:pt x="64" y="55"/>
                </a:lnTo>
                <a:close/>
                <a:moveTo>
                  <a:pt x="65" y="55"/>
                </a:moveTo>
                <a:lnTo>
                  <a:pt x="65" y="55"/>
                </a:lnTo>
                <a:lnTo>
                  <a:pt x="66" y="56"/>
                </a:lnTo>
                <a:lnTo>
                  <a:pt x="66" y="59"/>
                </a:lnTo>
                <a:lnTo>
                  <a:pt x="68" y="60"/>
                </a:lnTo>
                <a:lnTo>
                  <a:pt x="70" y="60"/>
                </a:lnTo>
                <a:lnTo>
                  <a:pt x="72" y="60"/>
                </a:lnTo>
                <a:lnTo>
                  <a:pt x="72" y="60"/>
                </a:lnTo>
                <a:lnTo>
                  <a:pt x="72" y="59"/>
                </a:lnTo>
                <a:lnTo>
                  <a:pt x="70" y="59"/>
                </a:lnTo>
                <a:lnTo>
                  <a:pt x="68" y="56"/>
                </a:lnTo>
                <a:lnTo>
                  <a:pt x="65" y="55"/>
                </a:lnTo>
                <a:close/>
                <a:moveTo>
                  <a:pt x="64" y="55"/>
                </a:moveTo>
                <a:lnTo>
                  <a:pt x="64" y="55"/>
                </a:lnTo>
                <a:lnTo>
                  <a:pt x="62" y="55"/>
                </a:lnTo>
                <a:lnTo>
                  <a:pt x="60" y="56"/>
                </a:lnTo>
                <a:lnTo>
                  <a:pt x="58" y="57"/>
                </a:lnTo>
                <a:lnTo>
                  <a:pt x="57" y="59"/>
                </a:lnTo>
                <a:lnTo>
                  <a:pt x="57" y="60"/>
                </a:lnTo>
                <a:lnTo>
                  <a:pt x="58" y="60"/>
                </a:lnTo>
                <a:lnTo>
                  <a:pt x="58" y="60"/>
                </a:lnTo>
                <a:lnTo>
                  <a:pt x="60" y="60"/>
                </a:lnTo>
                <a:lnTo>
                  <a:pt x="61" y="57"/>
                </a:lnTo>
                <a:lnTo>
                  <a:pt x="64" y="55"/>
                </a:lnTo>
                <a:close/>
                <a:moveTo>
                  <a:pt x="70" y="53"/>
                </a:moveTo>
                <a:lnTo>
                  <a:pt x="69" y="53"/>
                </a:lnTo>
                <a:lnTo>
                  <a:pt x="65" y="53"/>
                </a:lnTo>
                <a:lnTo>
                  <a:pt x="66" y="55"/>
                </a:lnTo>
                <a:lnTo>
                  <a:pt x="68" y="55"/>
                </a:lnTo>
                <a:lnTo>
                  <a:pt x="69" y="55"/>
                </a:lnTo>
                <a:lnTo>
                  <a:pt x="72" y="55"/>
                </a:lnTo>
                <a:lnTo>
                  <a:pt x="73" y="55"/>
                </a:lnTo>
                <a:lnTo>
                  <a:pt x="74" y="53"/>
                </a:lnTo>
                <a:lnTo>
                  <a:pt x="74" y="53"/>
                </a:lnTo>
                <a:lnTo>
                  <a:pt x="73" y="53"/>
                </a:lnTo>
                <a:lnTo>
                  <a:pt x="73" y="53"/>
                </a:lnTo>
                <a:lnTo>
                  <a:pt x="70" y="53"/>
                </a:lnTo>
                <a:close/>
                <a:moveTo>
                  <a:pt x="57" y="53"/>
                </a:moveTo>
                <a:lnTo>
                  <a:pt x="56" y="53"/>
                </a:lnTo>
                <a:lnTo>
                  <a:pt x="56" y="53"/>
                </a:lnTo>
                <a:lnTo>
                  <a:pt x="54" y="53"/>
                </a:lnTo>
                <a:lnTo>
                  <a:pt x="54" y="53"/>
                </a:lnTo>
                <a:lnTo>
                  <a:pt x="54" y="53"/>
                </a:lnTo>
                <a:lnTo>
                  <a:pt x="56" y="55"/>
                </a:lnTo>
                <a:lnTo>
                  <a:pt x="57" y="55"/>
                </a:lnTo>
                <a:lnTo>
                  <a:pt x="60" y="55"/>
                </a:lnTo>
                <a:lnTo>
                  <a:pt x="61" y="55"/>
                </a:lnTo>
                <a:lnTo>
                  <a:pt x="62" y="55"/>
                </a:lnTo>
                <a:lnTo>
                  <a:pt x="64" y="53"/>
                </a:lnTo>
                <a:lnTo>
                  <a:pt x="60" y="53"/>
                </a:lnTo>
                <a:lnTo>
                  <a:pt x="57" y="53"/>
                </a:lnTo>
                <a:close/>
                <a:moveTo>
                  <a:pt x="57" y="47"/>
                </a:moveTo>
                <a:lnTo>
                  <a:pt x="57" y="47"/>
                </a:lnTo>
                <a:lnTo>
                  <a:pt x="57" y="48"/>
                </a:lnTo>
                <a:lnTo>
                  <a:pt x="58" y="49"/>
                </a:lnTo>
                <a:lnTo>
                  <a:pt x="60" y="51"/>
                </a:lnTo>
                <a:lnTo>
                  <a:pt x="61" y="52"/>
                </a:lnTo>
                <a:lnTo>
                  <a:pt x="62" y="53"/>
                </a:lnTo>
                <a:lnTo>
                  <a:pt x="64" y="53"/>
                </a:lnTo>
                <a:lnTo>
                  <a:pt x="61" y="49"/>
                </a:lnTo>
                <a:lnTo>
                  <a:pt x="60" y="48"/>
                </a:lnTo>
                <a:lnTo>
                  <a:pt x="58" y="47"/>
                </a:lnTo>
                <a:lnTo>
                  <a:pt x="57" y="47"/>
                </a:lnTo>
                <a:close/>
                <a:moveTo>
                  <a:pt x="70" y="47"/>
                </a:moveTo>
                <a:lnTo>
                  <a:pt x="69" y="48"/>
                </a:lnTo>
                <a:lnTo>
                  <a:pt x="68" y="49"/>
                </a:lnTo>
                <a:lnTo>
                  <a:pt x="66" y="51"/>
                </a:lnTo>
                <a:lnTo>
                  <a:pt x="65" y="52"/>
                </a:lnTo>
                <a:lnTo>
                  <a:pt x="65" y="53"/>
                </a:lnTo>
                <a:lnTo>
                  <a:pt x="69" y="51"/>
                </a:lnTo>
                <a:lnTo>
                  <a:pt x="70" y="49"/>
                </a:lnTo>
                <a:lnTo>
                  <a:pt x="72" y="48"/>
                </a:lnTo>
                <a:lnTo>
                  <a:pt x="72" y="48"/>
                </a:lnTo>
                <a:lnTo>
                  <a:pt x="72" y="47"/>
                </a:lnTo>
                <a:lnTo>
                  <a:pt x="70" y="47"/>
                </a:lnTo>
                <a:close/>
                <a:moveTo>
                  <a:pt x="64" y="44"/>
                </a:moveTo>
                <a:lnTo>
                  <a:pt x="64" y="45"/>
                </a:lnTo>
                <a:lnTo>
                  <a:pt x="62" y="47"/>
                </a:lnTo>
                <a:lnTo>
                  <a:pt x="62" y="48"/>
                </a:lnTo>
                <a:lnTo>
                  <a:pt x="64" y="51"/>
                </a:lnTo>
                <a:lnTo>
                  <a:pt x="64" y="52"/>
                </a:lnTo>
                <a:lnTo>
                  <a:pt x="64" y="52"/>
                </a:lnTo>
                <a:lnTo>
                  <a:pt x="65" y="49"/>
                </a:lnTo>
                <a:lnTo>
                  <a:pt x="65" y="47"/>
                </a:lnTo>
                <a:lnTo>
                  <a:pt x="65" y="45"/>
                </a:lnTo>
                <a:lnTo>
                  <a:pt x="65" y="44"/>
                </a:lnTo>
                <a:lnTo>
                  <a:pt x="65" y="44"/>
                </a:lnTo>
                <a:lnTo>
                  <a:pt x="64" y="44"/>
                </a:lnTo>
                <a:close/>
                <a:moveTo>
                  <a:pt x="78" y="37"/>
                </a:moveTo>
                <a:lnTo>
                  <a:pt x="73" y="47"/>
                </a:lnTo>
                <a:lnTo>
                  <a:pt x="74" y="49"/>
                </a:lnTo>
                <a:lnTo>
                  <a:pt x="74" y="52"/>
                </a:lnTo>
                <a:lnTo>
                  <a:pt x="86" y="52"/>
                </a:lnTo>
                <a:lnTo>
                  <a:pt x="77" y="48"/>
                </a:lnTo>
                <a:lnTo>
                  <a:pt x="78" y="37"/>
                </a:lnTo>
                <a:close/>
                <a:moveTo>
                  <a:pt x="53" y="36"/>
                </a:moveTo>
                <a:lnTo>
                  <a:pt x="52" y="47"/>
                </a:lnTo>
                <a:lnTo>
                  <a:pt x="44" y="52"/>
                </a:lnTo>
                <a:lnTo>
                  <a:pt x="54" y="52"/>
                </a:lnTo>
                <a:lnTo>
                  <a:pt x="56" y="48"/>
                </a:lnTo>
                <a:lnTo>
                  <a:pt x="57" y="45"/>
                </a:lnTo>
                <a:lnTo>
                  <a:pt x="53" y="36"/>
                </a:lnTo>
                <a:close/>
                <a:moveTo>
                  <a:pt x="56" y="33"/>
                </a:moveTo>
                <a:lnTo>
                  <a:pt x="61" y="44"/>
                </a:lnTo>
                <a:lnTo>
                  <a:pt x="64" y="43"/>
                </a:lnTo>
                <a:lnTo>
                  <a:pt x="66" y="43"/>
                </a:lnTo>
                <a:lnTo>
                  <a:pt x="70" y="44"/>
                </a:lnTo>
                <a:lnTo>
                  <a:pt x="76" y="35"/>
                </a:lnTo>
                <a:lnTo>
                  <a:pt x="65" y="40"/>
                </a:lnTo>
                <a:lnTo>
                  <a:pt x="56" y="33"/>
                </a:lnTo>
                <a:close/>
                <a:moveTo>
                  <a:pt x="87" y="29"/>
                </a:moveTo>
                <a:lnTo>
                  <a:pt x="91" y="36"/>
                </a:lnTo>
                <a:lnTo>
                  <a:pt x="95" y="41"/>
                </a:lnTo>
                <a:lnTo>
                  <a:pt x="97" y="49"/>
                </a:lnTo>
                <a:lnTo>
                  <a:pt x="102" y="35"/>
                </a:lnTo>
                <a:lnTo>
                  <a:pt x="87" y="29"/>
                </a:lnTo>
                <a:close/>
                <a:moveTo>
                  <a:pt x="83" y="29"/>
                </a:moveTo>
                <a:lnTo>
                  <a:pt x="82" y="31"/>
                </a:lnTo>
                <a:lnTo>
                  <a:pt x="82" y="33"/>
                </a:lnTo>
                <a:lnTo>
                  <a:pt x="81" y="35"/>
                </a:lnTo>
                <a:lnTo>
                  <a:pt x="81" y="35"/>
                </a:lnTo>
                <a:lnTo>
                  <a:pt x="81" y="45"/>
                </a:lnTo>
                <a:lnTo>
                  <a:pt x="89" y="52"/>
                </a:lnTo>
                <a:lnTo>
                  <a:pt x="90" y="51"/>
                </a:lnTo>
                <a:lnTo>
                  <a:pt x="93" y="52"/>
                </a:lnTo>
                <a:lnTo>
                  <a:pt x="95" y="52"/>
                </a:lnTo>
                <a:lnTo>
                  <a:pt x="95" y="51"/>
                </a:lnTo>
                <a:lnTo>
                  <a:pt x="91" y="39"/>
                </a:lnTo>
                <a:lnTo>
                  <a:pt x="83" y="29"/>
                </a:lnTo>
                <a:close/>
                <a:moveTo>
                  <a:pt x="45" y="28"/>
                </a:moveTo>
                <a:lnTo>
                  <a:pt x="29" y="32"/>
                </a:lnTo>
                <a:lnTo>
                  <a:pt x="33" y="49"/>
                </a:lnTo>
                <a:lnTo>
                  <a:pt x="34" y="44"/>
                </a:lnTo>
                <a:lnTo>
                  <a:pt x="37" y="39"/>
                </a:lnTo>
                <a:lnTo>
                  <a:pt x="41" y="33"/>
                </a:lnTo>
                <a:lnTo>
                  <a:pt x="45" y="28"/>
                </a:lnTo>
                <a:close/>
                <a:moveTo>
                  <a:pt x="49" y="28"/>
                </a:moveTo>
                <a:lnTo>
                  <a:pt x="45" y="31"/>
                </a:lnTo>
                <a:lnTo>
                  <a:pt x="42" y="35"/>
                </a:lnTo>
                <a:lnTo>
                  <a:pt x="38" y="40"/>
                </a:lnTo>
                <a:lnTo>
                  <a:pt x="36" y="45"/>
                </a:lnTo>
                <a:lnTo>
                  <a:pt x="36" y="52"/>
                </a:lnTo>
                <a:lnTo>
                  <a:pt x="37" y="52"/>
                </a:lnTo>
                <a:lnTo>
                  <a:pt x="37" y="52"/>
                </a:lnTo>
                <a:lnTo>
                  <a:pt x="38" y="51"/>
                </a:lnTo>
                <a:lnTo>
                  <a:pt x="40" y="51"/>
                </a:lnTo>
                <a:lnTo>
                  <a:pt x="48" y="44"/>
                </a:lnTo>
                <a:lnTo>
                  <a:pt x="50" y="33"/>
                </a:lnTo>
                <a:lnTo>
                  <a:pt x="50" y="33"/>
                </a:lnTo>
                <a:lnTo>
                  <a:pt x="49" y="32"/>
                </a:lnTo>
                <a:lnTo>
                  <a:pt x="50" y="29"/>
                </a:lnTo>
                <a:lnTo>
                  <a:pt x="49" y="28"/>
                </a:lnTo>
                <a:close/>
                <a:moveTo>
                  <a:pt x="65" y="23"/>
                </a:moveTo>
                <a:lnTo>
                  <a:pt x="62" y="24"/>
                </a:lnTo>
                <a:lnTo>
                  <a:pt x="57" y="24"/>
                </a:lnTo>
                <a:lnTo>
                  <a:pt x="52" y="27"/>
                </a:lnTo>
                <a:lnTo>
                  <a:pt x="53" y="29"/>
                </a:lnTo>
                <a:lnTo>
                  <a:pt x="54" y="29"/>
                </a:lnTo>
                <a:lnTo>
                  <a:pt x="54" y="31"/>
                </a:lnTo>
                <a:lnTo>
                  <a:pt x="65" y="35"/>
                </a:lnTo>
                <a:lnTo>
                  <a:pt x="77" y="32"/>
                </a:lnTo>
                <a:lnTo>
                  <a:pt x="77" y="31"/>
                </a:lnTo>
                <a:lnTo>
                  <a:pt x="78" y="31"/>
                </a:lnTo>
                <a:lnTo>
                  <a:pt x="80" y="29"/>
                </a:lnTo>
                <a:lnTo>
                  <a:pt x="81" y="28"/>
                </a:lnTo>
                <a:lnTo>
                  <a:pt x="76" y="25"/>
                </a:lnTo>
                <a:lnTo>
                  <a:pt x="70" y="24"/>
                </a:lnTo>
                <a:lnTo>
                  <a:pt x="65" y="23"/>
                </a:lnTo>
                <a:close/>
                <a:moveTo>
                  <a:pt x="65" y="11"/>
                </a:moveTo>
                <a:lnTo>
                  <a:pt x="54" y="24"/>
                </a:lnTo>
                <a:lnTo>
                  <a:pt x="58" y="23"/>
                </a:lnTo>
                <a:lnTo>
                  <a:pt x="62" y="21"/>
                </a:lnTo>
                <a:lnTo>
                  <a:pt x="65" y="21"/>
                </a:lnTo>
                <a:lnTo>
                  <a:pt x="72" y="23"/>
                </a:lnTo>
                <a:lnTo>
                  <a:pt x="78" y="24"/>
                </a:lnTo>
                <a:lnTo>
                  <a:pt x="65" y="11"/>
                </a:lnTo>
                <a:close/>
                <a:moveTo>
                  <a:pt x="37" y="0"/>
                </a:moveTo>
                <a:lnTo>
                  <a:pt x="38" y="0"/>
                </a:lnTo>
                <a:lnTo>
                  <a:pt x="38" y="1"/>
                </a:lnTo>
                <a:lnTo>
                  <a:pt x="38" y="3"/>
                </a:lnTo>
                <a:lnTo>
                  <a:pt x="41" y="8"/>
                </a:lnTo>
                <a:lnTo>
                  <a:pt x="44" y="4"/>
                </a:lnTo>
                <a:lnTo>
                  <a:pt x="44" y="4"/>
                </a:lnTo>
                <a:lnTo>
                  <a:pt x="45" y="4"/>
                </a:lnTo>
                <a:lnTo>
                  <a:pt x="45" y="4"/>
                </a:lnTo>
                <a:lnTo>
                  <a:pt x="45" y="5"/>
                </a:lnTo>
                <a:lnTo>
                  <a:pt x="42" y="11"/>
                </a:lnTo>
                <a:lnTo>
                  <a:pt x="46" y="16"/>
                </a:lnTo>
                <a:lnTo>
                  <a:pt x="49" y="9"/>
                </a:lnTo>
                <a:lnTo>
                  <a:pt x="49" y="8"/>
                </a:lnTo>
                <a:lnTo>
                  <a:pt x="50" y="8"/>
                </a:lnTo>
                <a:lnTo>
                  <a:pt x="50" y="9"/>
                </a:lnTo>
                <a:lnTo>
                  <a:pt x="50" y="9"/>
                </a:lnTo>
                <a:lnTo>
                  <a:pt x="46" y="19"/>
                </a:lnTo>
                <a:lnTo>
                  <a:pt x="50" y="24"/>
                </a:lnTo>
                <a:lnTo>
                  <a:pt x="64" y="8"/>
                </a:lnTo>
                <a:lnTo>
                  <a:pt x="64" y="8"/>
                </a:lnTo>
                <a:lnTo>
                  <a:pt x="64" y="7"/>
                </a:lnTo>
                <a:lnTo>
                  <a:pt x="65" y="5"/>
                </a:lnTo>
                <a:lnTo>
                  <a:pt x="66" y="5"/>
                </a:lnTo>
                <a:lnTo>
                  <a:pt x="66" y="7"/>
                </a:lnTo>
                <a:lnTo>
                  <a:pt x="66" y="8"/>
                </a:lnTo>
                <a:lnTo>
                  <a:pt x="82" y="25"/>
                </a:lnTo>
                <a:lnTo>
                  <a:pt x="86" y="20"/>
                </a:lnTo>
                <a:lnTo>
                  <a:pt x="82" y="11"/>
                </a:lnTo>
                <a:lnTo>
                  <a:pt x="82" y="9"/>
                </a:lnTo>
                <a:lnTo>
                  <a:pt x="82" y="9"/>
                </a:lnTo>
                <a:lnTo>
                  <a:pt x="83" y="9"/>
                </a:lnTo>
                <a:lnTo>
                  <a:pt x="83" y="9"/>
                </a:lnTo>
                <a:lnTo>
                  <a:pt x="87" y="17"/>
                </a:lnTo>
                <a:lnTo>
                  <a:pt x="91" y="12"/>
                </a:lnTo>
                <a:lnTo>
                  <a:pt x="89" y="7"/>
                </a:lnTo>
                <a:lnTo>
                  <a:pt x="89" y="5"/>
                </a:lnTo>
                <a:lnTo>
                  <a:pt x="89" y="5"/>
                </a:lnTo>
                <a:lnTo>
                  <a:pt x="90" y="5"/>
                </a:lnTo>
                <a:lnTo>
                  <a:pt x="90" y="5"/>
                </a:lnTo>
                <a:lnTo>
                  <a:pt x="93" y="9"/>
                </a:lnTo>
                <a:lnTo>
                  <a:pt x="97" y="3"/>
                </a:lnTo>
                <a:lnTo>
                  <a:pt x="97" y="3"/>
                </a:lnTo>
                <a:lnTo>
                  <a:pt x="97" y="1"/>
                </a:lnTo>
                <a:lnTo>
                  <a:pt x="98" y="0"/>
                </a:lnTo>
                <a:lnTo>
                  <a:pt x="99" y="1"/>
                </a:lnTo>
                <a:lnTo>
                  <a:pt x="101" y="3"/>
                </a:lnTo>
                <a:lnTo>
                  <a:pt x="99" y="4"/>
                </a:lnTo>
                <a:lnTo>
                  <a:pt x="98" y="4"/>
                </a:lnTo>
                <a:lnTo>
                  <a:pt x="98" y="4"/>
                </a:lnTo>
                <a:lnTo>
                  <a:pt x="94" y="11"/>
                </a:lnTo>
                <a:lnTo>
                  <a:pt x="98" y="11"/>
                </a:lnTo>
                <a:lnTo>
                  <a:pt x="99" y="11"/>
                </a:lnTo>
                <a:lnTo>
                  <a:pt x="99" y="11"/>
                </a:lnTo>
                <a:lnTo>
                  <a:pt x="99" y="12"/>
                </a:lnTo>
                <a:lnTo>
                  <a:pt x="99" y="12"/>
                </a:lnTo>
                <a:lnTo>
                  <a:pt x="93" y="13"/>
                </a:lnTo>
                <a:lnTo>
                  <a:pt x="89" y="19"/>
                </a:lnTo>
                <a:lnTo>
                  <a:pt x="98" y="19"/>
                </a:lnTo>
                <a:lnTo>
                  <a:pt x="98" y="19"/>
                </a:lnTo>
                <a:lnTo>
                  <a:pt x="98" y="19"/>
                </a:lnTo>
                <a:lnTo>
                  <a:pt x="98" y="20"/>
                </a:lnTo>
                <a:lnTo>
                  <a:pt x="98" y="20"/>
                </a:lnTo>
                <a:lnTo>
                  <a:pt x="89" y="21"/>
                </a:lnTo>
                <a:lnTo>
                  <a:pt x="85" y="27"/>
                </a:lnTo>
                <a:lnTo>
                  <a:pt x="105" y="32"/>
                </a:lnTo>
                <a:lnTo>
                  <a:pt x="106" y="31"/>
                </a:lnTo>
                <a:lnTo>
                  <a:pt x="107" y="31"/>
                </a:lnTo>
                <a:lnTo>
                  <a:pt x="107" y="32"/>
                </a:lnTo>
                <a:lnTo>
                  <a:pt x="107" y="33"/>
                </a:lnTo>
                <a:lnTo>
                  <a:pt x="106" y="35"/>
                </a:lnTo>
                <a:lnTo>
                  <a:pt x="106" y="35"/>
                </a:lnTo>
                <a:lnTo>
                  <a:pt x="98" y="52"/>
                </a:lnTo>
                <a:lnTo>
                  <a:pt x="106" y="52"/>
                </a:lnTo>
                <a:lnTo>
                  <a:pt x="111" y="45"/>
                </a:lnTo>
                <a:lnTo>
                  <a:pt x="113" y="44"/>
                </a:lnTo>
                <a:lnTo>
                  <a:pt x="113" y="45"/>
                </a:lnTo>
                <a:lnTo>
                  <a:pt x="114" y="45"/>
                </a:lnTo>
                <a:lnTo>
                  <a:pt x="113" y="47"/>
                </a:lnTo>
                <a:lnTo>
                  <a:pt x="109" y="52"/>
                </a:lnTo>
                <a:lnTo>
                  <a:pt x="115" y="52"/>
                </a:lnTo>
                <a:lnTo>
                  <a:pt x="119" y="48"/>
                </a:lnTo>
                <a:lnTo>
                  <a:pt x="119" y="48"/>
                </a:lnTo>
                <a:lnTo>
                  <a:pt x="121" y="48"/>
                </a:lnTo>
                <a:lnTo>
                  <a:pt x="121" y="48"/>
                </a:lnTo>
                <a:lnTo>
                  <a:pt x="121" y="49"/>
                </a:lnTo>
                <a:lnTo>
                  <a:pt x="118" y="52"/>
                </a:lnTo>
                <a:lnTo>
                  <a:pt x="125" y="53"/>
                </a:lnTo>
                <a:lnTo>
                  <a:pt x="126" y="52"/>
                </a:lnTo>
                <a:lnTo>
                  <a:pt x="127" y="52"/>
                </a:lnTo>
                <a:lnTo>
                  <a:pt x="127" y="53"/>
                </a:lnTo>
                <a:lnTo>
                  <a:pt x="127" y="55"/>
                </a:lnTo>
                <a:lnTo>
                  <a:pt x="126" y="56"/>
                </a:lnTo>
                <a:lnTo>
                  <a:pt x="125" y="56"/>
                </a:lnTo>
                <a:lnTo>
                  <a:pt x="125" y="55"/>
                </a:lnTo>
                <a:lnTo>
                  <a:pt x="118" y="55"/>
                </a:lnTo>
                <a:lnTo>
                  <a:pt x="121" y="59"/>
                </a:lnTo>
                <a:lnTo>
                  <a:pt x="121" y="60"/>
                </a:lnTo>
                <a:lnTo>
                  <a:pt x="121" y="60"/>
                </a:lnTo>
                <a:lnTo>
                  <a:pt x="119" y="60"/>
                </a:lnTo>
                <a:lnTo>
                  <a:pt x="119" y="60"/>
                </a:lnTo>
                <a:lnTo>
                  <a:pt x="115" y="55"/>
                </a:lnTo>
                <a:lnTo>
                  <a:pt x="109" y="55"/>
                </a:lnTo>
                <a:lnTo>
                  <a:pt x="114" y="63"/>
                </a:lnTo>
                <a:lnTo>
                  <a:pt x="114" y="63"/>
                </a:lnTo>
                <a:lnTo>
                  <a:pt x="113" y="64"/>
                </a:lnTo>
                <a:lnTo>
                  <a:pt x="113" y="64"/>
                </a:lnTo>
                <a:lnTo>
                  <a:pt x="111" y="63"/>
                </a:lnTo>
                <a:lnTo>
                  <a:pt x="106" y="55"/>
                </a:lnTo>
                <a:lnTo>
                  <a:pt x="98" y="55"/>
                </a:lnTo>
                <a:lnTo>
                  <a:pt x="107" y="73"/>
                </a:lnTo>
                <a:lnTo>
                  <a:pt x="109" y="73"/>
                </a:lnTo>
                <a:lnTo>
                  <a:pt x="109" y="75"/>
                </a:lnTo>
                <a:lnTo>
                  <a:pt x="109" y="76"/>
                </a:lnTo>
                <a:lnTo>
                  <a:pt x="107" y="76"/>
                </a:lnTo>
                <a:lnTo>
                  <a:pt x="106" y="76"/>
                </a:lnTo>
                <a:lnTo>
                  <a:pt x="83" y="80"/>
                </a:lnTo>
                <a:lnTo>
                  <a:pt x="83" y="80"/>
                </a:lnTo>
                <a:lnTo>
                  <a:pt x="87" y="88"/>
                </a:lnTo>
                <a:lnTo>
                  <a:pt x="97" y="89"/>
                </a:lnTo>
                <a:lnTo>
                  <a:pt x="98" y="89"/>
                </a:lnTo>
                <a:lnTo>
                  <a:pt x="98" y="90"/>
                </a:lnTo>
                <a:lnTo>
                  <a:pt x="98" y="90"/>
                </a:lnTo>
                <a:lnTo>
                  <a:pt x="97" y="90"/>
                </a:lnTo>
                <a:lnTo>
                  <a:pt x="89" y="90"/>
                </a:lnTo>
                <a:lnTo>
                  <a:pt x="93" y="96"/>
                </a:lnTo>
                <a:lnTo>
                  <a:pt x="98" y="97"/>
                </a:lnTo>
                <a:lnTo>
                  <a:pt x="99" y="97"/>
                </a:lnTo>
                <a:lnTo>
                  <a:pt x="99" y="97"/>
                </a:lnTo>
                <a:lnTo>
                  <a:pt x="98" y="98"/>
                </a:lnTo>
                <a:lnTo>
                  <a:pt x="98" y="98"/>
                </a:lnTo>
                <a:lnTo>
                  <a:pt x="94" y="98"/>
                </a:lnTo>
                <a:lnTo>
                  <a:pt x="97" y="104"/>
                </a:lnTo>
                <a:lnTo>
                  <a:pt x="98" y="105"/>
                </a:lnTo>
                <a:lnTo>
                  <a:pt x="99" y="106"/>
                </a:lnTo>
                <a:lnTo>
                  <a:pt x="98" y="108"/>
                </a:lnTo>
                <a:lnTo>
                  <a:pt x="97" y="108"/>
                </a:lnTo>
                <a:lnTo>
                  <a:pt x="95" y="108"/>
                </a:lnTo>
                <a:lnTo>
                  <a:pt x="95" y="106"/>
                </a:lnTo>
                <a:lnTo>
                  <a:pt x="95" y="105"/>
                </a:lnTo>
                <a:lnTo>
                  <a:pt x="91" y="98"/>
                </a:lnTo>
                <a:lnTo>
                  <a:pt x="90" y="104"/>
                </a:lnTo>
                <a:lnTo>
                  <a:pt x="89" y="104"/>
                </a:lnTo>
                <a:lnTo>
                  <a:pt x="89" y="104"/>
                </a:lnTo>
                <a:lnTo>
                  <a:pt x="87" y="104"/>
                </a:lnTo>
                <a:lnTo>
                  <a:pt x="87" y="102"/>
                </a:lnTo>
                <a:lnTo>
                  <a:pt x="90" y="97"/>
                </a:lnTo>
                <a:lnTo>
                  <a:pt x="87" y="90"/>
                </a:lnTo>
                <a:lnTo>
                  <a:pt x="83" y="100"/>
                </a:lnTo>
                <a:lnTo>
                  <a:pt x="82" y="100"/>
                </a:lnTo>
                <a:lnTo>
                  <a:pt x="82" y="100"/>
                </a:lnTo>
                <a:lnTo>
                  <a:pt x="82" y="100"/>
                </a:lnTo>
                <a:lnTo>
                  <a:pt x="82" y="98"/>
                </a:lnTo>
                <a:lnTo>
                  <a:pt x="86" y="89"/>
                </a:lnTo>
                <a:lnTo>
                  <a:pt x="82" y="81"/>
                </a:lnTo>
                <a:lnTo>
                  <a:pt x="82" y="81"/>
                </a:lnTo>
                <a:lnTo>
                  <a:pt x="66" y="98"/>
                </a:lnTo>
                <a:lnTo>
                  <a:pt x="66" y="98"/>
                </a:lnTo>
                <a:lnTo>
                  <a:pt x="66" y="100"/>
                </a:lnTo>
                <a:lnTo>
                  <a:pt x="65" y="101"/>
                </a:lnTo>
                <a:lnTo>
                  <a:pt x="64" y="101"/>
                </a:lnTo>
                <a:lnTo>
                  <a:pt x="62" y="100"/>
                </a:lnTo>
                <a:lnTo>
                  <a:pt x="62" y="98"/>
                </a:lnTo>
                <a:lnTo>
                  <a:pt x="48" y="81"/>
                </a:lnTo>
                <a:lnTo>
                  <a:pt x="44" y="88"/>
                </a:lnTo>
                <a:lnTo>
                  <a:pt x="46" y="97"/>
                </a:lnTo>
                <a:lnTo>
                  <a:pt x="46" y="98"/>
                </a:lnTo>
                <a:lnTo>
                  <a:pt x="46" y="98"/>
                </a:lnTo>
                <a:lnTo>
                  <a:pt x="46" y="98"/>
                </a:lnTo>
                <a:lnTo>
                  <a:pt x="45" y="98"/>
                </a:lnTo>
                <a:lnTo>
                  <a:pt x="42" y="90"/>
                </a:lnTo>
                <a:lnTo>
                  <a:pt x="38" y="96"/>
                </a:lnTo>
                <a:lnTo>
                  <a:pt x="41" y="101"/>
                </a:lnTo>
                <a:lnTo>
                  <a:pt x="41" y="102"/>
                </a:lnTo>
                <a:lnTo>
                  <a:pt x="40" y="102"/>
                </a:lnTo>
                <a:lnTo>
                  <a:pt x="40" y="102"/>
                </a:lnTo>
                <a:lnTo>
                  <a:pt x="38" y="102"/>
                </a:lnTo>
                <a:lnTo>
                  <a:pt x="37" y="98"/>
                </a:lnTo>
                <a:lnTo>
                  <a:pt x="33" y="105"/>
                </a:lnTo>
                <a:lnTo>
                  <a:pt x="33" y="105"/>
                </a:lnTo>
                <a:lnTo>
                  <a:pt x="33" y="106"/>
                </a:lnTo>
                <a:lnTo>
                  <a:pt x="32" y="108"/>
                </a:lnTo>
                <a:lnTo>
                  <a:pt x="30" y="106"/>
                </a:lnTo>
                <a:lnTo>
                  <a:pt x="29" y="106"/>
                </a:lnTo>
                <a:lnTo>
                  <a:pt x="30" y="105"/>
                </a:lnTo>
                <a:lnTo>
                  <a:pt x="32" y="104"/>
                </a:lnTo>
                <a:lnTo>
                  <a:pt x="32" y="104"/>
                </a:lnTo>
                <a:lnTo>
                  <a:pt x="36" y="97"/>
                </a:lnTo>
                <a:lnTo>
                  <a:pt x="30" y="97"/>
                </a:lnTo>
                <a:lnTo>
                  <a:pt x="30" y="97"/>
                </a:lnTo>
                <a:lnTo>
                  <a:pt x="30" y="97"/>
                </a:lnTo>
                <a:lnTo>
                  <a:pt x="30" y="96"/>
                </a:lnTo>
                <a:lnTo>
                  <a:pt x="30" y="96"/>
                </a:lnTo>
                <a:lnTo>
                  <a:pt x="37" y="96"/>
                </a:lnTo>
                <a:lnTo>
                  <a:pt x="40" y="89"/>
                </a:lnTo>
                <a:lnTo>
                  <a:pt x="32" y="89"/>
                </a:lnTo>
                <a:lnTo>
                  <a:pt x="30" y="89"/>
                </a:lnTo>
                <a:lnTo>
                  <a:pt x="30" y="89"/>
                </a:lnTo>
                <a:lnTo>
                  <a:pt x="30" y="88"/>
                </a:lnTo>
                <a:lnTo>
                  <a:pt x="32" y="88"/>
                </a:lnTo>
                <a:lnTo>
                  <a:pt x="41" y="88"/>
                </a:lnTo>
                <a:lnTo>
                  <a:pt x="45" y="80"/>
                </a:lnTo>
                <a:lnTo>
                  <a:pt x="25" y="77"/>
                </a:lnTo>
                <a:lnTo>
                  <a:pt x="25" y="77"/>
                </a:lnTo>
                <a:lnTo>
                  <a:pt x="24" y="77"/>
                </a:lnTo>
                <a:lnTo>
                  <a:pt x="22" y="77"/>
                </a:lnTo>
                <a:lnTo>
                  <a:pt x="22" y="76"/>
                </a:lnTo>
                <a:lnTo>
                  <a:pt x="22" y="75"/>
                </a:lnTo>
                <a:lnTo>
                  <a:pt x="24" y="75"/>
                </a:lnTo>
                <a:lnTo>
                  <a:pt x="24" y="75"/>
                </a:lnTo>
                <a:lnTo>
                  <a:pt x="33" y="55"/>
                </a:lnTo>
                <a:lnTo>
                  <a:pt x="25" y="55"/>
                </a:lnTo>
                <a:lnTo>
                  <a:pt x="20" y="63"/>
                </a:lnTo>
                <a:lnTo>
                  <a:pt x="20" y="64"/>
                </a:lnTo>
                <a:lnTo>
                  <a:pt x="18" y="64"/>
                </a:lnTo>
                <a:lnTo>
                  <a:pt x="18" y="63"/>
                </a:lnTo>
                <a:lnTo>
                  <a:pt x="18" y="63"/>
                </a:lnTo>
                <a:lnTo>
                  <a:pt x="24" y="55"/>
                </a:lnTo>
                <a:lnTo>
                  <a:pt x="17" y="55"/>
                </a:lnTo>
                <a:lnTo>
                  <a:pt x="13" y="60"/>
                </a:lnTo>
                <a:lnTo>
                  <a:pt x="12" y="60"/>
                </a:lnTo>
                <a:lnTo>
                  <a:pt x="12" y="60"/>
                </a:lnTo>
                <a:lnTo>
                  <a:pt x="12" y="59"/>
                </a:lnTo>
                <a:lnTo>
                  <a:pt x="12" y="59"/>
                </a:lnTo>
                <a:lnTo>
                  <a:pt x="14" y="55"/>
                </a:lnTo>
                <a:lnTo>
                  <a:pt x="4" y="55"/>
                </a:lnTo>
                <a:lnTo>
                  <a:pt x="2" y="55"/>
                </a:lnTo>
                <a:lnTo>
                  <a:pt x="2" y="56"/>
                </a:lnTo>
                <a:lnTo>
                  <a:pt x="1" y="55"/>
                </a:lnTo>
                <a:lnTo>
                  <a:pt x="0" y="53"/>
                </a:lnTo>
                <a:lnTo>
                  <a:pt x="1" y="52"/>
                </a:lnTo>
                <a:lnTo>
                  <a:pt x="2" y="52"/>
                </a:lnTo>
                <a:lnTo>
                  <a:pt x="2" y="52"/>
                </a:lnTo>
                <a:lnTo>
                  <a:pt x="4" y="52"/>
                </a:lnTo>
                <a:lnTo>
                  <a:pt x="14" y="52"/>
                </a:lnTo>
                <a:lnTo>
                  <a:pt x="12" y="49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3" y="48"/>
                </a:lnTo>
                <a:lnTo>
                  <a:pt x="17" y="52"/>
                </a:lnTo>
                <a:lnTo>
                  <a:pt x="24" y="52"/>
                </a:lnTo>
                <a:lnTo>
                  <a:pt x="18" y="47"/>
                </a:lnTo>
                <a:lnTo>
                  <a:pt x="18" y="45"/>
                </a:lnTo>
                <a:lnTo>
                  <a:pt x="18" y="45"/>
                </a:lnTo>
                <a:lnTo>
                  <a:pt x="20" y="44"/>
                </a:lnTo>
                <a:lnTo>
                  <a:pt x="20" y="45"/>
                </a:lnTo>
                <a:lnTo>
                  <a:pt x="25" y="52"/>
                </a:lnTo>
                <a:lnTo>
                  <a:pt x="32" y="52"/>
                </a:lnTo>
                <a:lnTo>
                  <a:pt x="25" y="32"/>
                </a:lnTo>
                <a:lnTo>
                  <a:pt x="24" y="31"/>
                </a:lnTo>
                <a:lnTo>
                  <a:pt x="24" y="29"/>
                </a:lnTo>
                <a:lnTo>
                  <a:pt x="24" y="28"/>
                </a:lnTo>
                <a:lnTo>
                  <a:pt x="25" y="28"/>
                </a:lnTo>
                <a:lnTo>
                  <a:pt x="26" y="28"/>
                </a:lnTo>
                <a:lnTo>
                  <a:pt x="26" y="29"/>
                </a:lnTo>
                <a:lnTo>
                  <a:pt x="48" y="25"/>
                </a:lnTo>
                <a:lnTo>
                  <a:pt x="45" y="20"/>
                </a:lnTo>
                <a:lnTo>
                  <a:pt x="34" y="19"/>
                </a:lnTo>
                <a:lnTo>
                  <a:pt x="34" y="17"/>
                </a:lnTo>
                <a:lnTo>
                  <a:pt x="34" y="17"/>
                </a:lnTo>
                <a:lnTo>
                  <a:pt x="34" y="16"/>
                </a:lnTo>
                <a:lnTo>
                  <a:pt x="34" y="16"/>
                </a:lnTo>
                <a:lnTo>
                  <a:pt x="44" y="17"/>
                </a:lnTo>
                <a:lnTo>
                  <a:pt x="41" y="11"/>
                </a:lnTo>
                <a:lnTo>
                  <a:pt x="34" y="11"/>
                </a:lnTo>
                <a:lnTo>
                  <a:pt x="34" y="11"/>
                </a:lnTo>
                <a:lnTo>
                  <a:pt x="34" y="9"/>
                </a:lnTo>
                <a:lnTo>
                  <a:pt x="34" y="9"/>
                </a:lnTo>
                <a:lnTo>
                  <a:pt x="34" y="8"/>
                </a:lnTo>
                <a:lnTo>
                  <a:pt x="40" y="9"/>
                </a:lnTo>
                <a:lnTo>
                  <a:pt x="37" y="4"/>
                </a:lnTo>
                <a:lnTo>
                  <a:pt x="36" y="3"/>
                </a:lnTo>
                <a:lnTo>
                  <a:pt x="36" y="1"/>
                </a:lnTo>
                <a:lnTo>
                  <a:pt x="36" y="0"/>
                </a:lnTo>
                <a:lnTo>
                  <a:pt x="37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7362">
            <a:extLst>
              <a:ext uri="{FF2B5EF4-FFF2-40B4-BE49-F238E27FC236}">
                <a16:creationId xmlns:a16="http://schemas.microsoft.com/office/drawing/2014/main" id="{37CDD474-04EF-4BAF-82B7-71F28309505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813968" y="-1465742"/>
            <a:ext cx="656438" cy="683415"/>
          </a:xfrm>
          <a:custGeom>
            <a:avLst/>
            <a:gdLst>
              <a:gd name="T0" fmla="*/ 79 w 146"/>
              <a:gd name="T1" fmla="*/ 129 h 152"/>
              <a:gd name="T2" fmla="*/ 71 w 146"/>
              <a:gd name="T3" fmla="*/ 129 h 152"/>
              <a:gd name="T4" fmla="*/ 63 w 146"/>
              <a:gd name="T5" fmla="*/ 123 h 152"/>
              <a:gd name="T6" fmla="*/ 72 w 146"/>
              <a:gd name="T7" fmla="*/ 147 h 152"/>
              <a:gd name="T8" fmla="*/ 68 w 146"/>
              <a:gd name="T9" fmla="*/ 93 h 152"/>
              <a:gd name="T10" fmla="*/ 36 w 146"/>
              <a:gd name="T11" fmla="*/ 79 h 152"/>
              <a:gd name="T12" fmla="*/ 55 w 146"/>
              <a:gd name="T13" fmla="*/ 79 h 152"/>
              <a:gd name="T14" fmla="*/ 117 w 146"/>
              <a:gd name="T15" fmla="*/ 92 h 152"/>
              <a:gd name="T16" fmla="*/ 125 w 146"/>
              <a:gd name="T17" fmla="*/ 104 h 152"/>
              <a:gd name="T18" fmla="*/ 115 w 146"/>
              <a:gd name="T19" fmla="*/ 107 h 152"/>
              <a:gd name="T20" fmla="*/ 97 w 146"/>
              <a:gd name="T21" fmla="*/ 107 h 152"/>
              <a:gd name="T22" fmla="*/ 10 w 146"/>
              <a:gd name="T23" fmla="*/ 111 h 152"/>
              <a:gd name="T24" fmla="*/ 36 w 146"/>
              <a:gd name="T25" fmla="*/ 108 h 152"/>
              <a:gd name="T26" fmla="*/ 27 w 146"/>
              <a:gd name="T27" fmla="*/ 109 h 152"/>
              <a:gd name="T28" fmla="*/ 22 w 146"/>
              <a:gd name="T29" fmla="*/ 99 h 152"/>
              <a:gd name="T30" fmla="*/ 44 w 146"/>
              <a:gd name="T31" fmla="*/ 89 h 152"/>
              <a:gd name="T32" fmla="*/ 69 w 146"/>
              <a:gd name="T33" fmla="*/ 85 h 152"/>
              <a:gd name="T34" fmla="*/ 71 w 146"/>
              <a:gd name="T35" fmla="*/ 79 h 152"/>
              <a:gd name="T36" fmla="*/ 83 w 146"/>
              <a:gd name="T37" fmla="*/ 85 h 152"/>
              <a:gd name="T38" fmla="*/ 95 w 146"/>
              <a:gd name="T39" fmla="*/ 89 h 152"/>
              <a:gd name="T40" fmla="*/ 60 w 146"/>
              <a:gd name="T41" fmla="*/ 85 h 152"/>
              <a:gd name="T42" fmla="*/ 57 w 146"/>
              <a:gd name="T43" fmla="*/ 76 h 152"/>
              <a:gd name="T44" fmla="*/ 65 w 146"/>
              <a:gd name="T45" fmla="*/ 76 h 152"/>
              <a:gd name="T46" fmla="*/ 81 w 146"/>
              <a:gd name="T47" fmla="*/ 80 h 152"/>
              <a:gd name="T48" fmla="*/ 60 w 146"/>
              <a:gd name="T49" fmla="*/ 68 h 152"/>
              <a:gd name="T50" fmla="*/ 61 w 146"/>
              <a:gd name="T51" fmla="*/ 67 h 152"/>
              <a:gd name="T52" fmla="*/ 83 w 146"/>
              <a:gd name="T53" fmla="*/ 68 h 152"/>
              <a:gd name="T54" fmla="*/ 71 w 146"/>
              <a:gd name="T55" fmla="*/ 73 h 152"/>
              <a:gd name="T56" fmla="*/ 84 w 146"/>
              <a:gd name="T57" fmla="*/ 66 h 152"/>
              <a:gd name="T58" fmla="*/ 52 w 146"/>
              <a:gd name="T59" fmla="*/ 47 h 152"/>
              <a:gd name="T60" fmla="*/ 56 w 146"/>
              <a:gd name="T61" fmla="*/ 44 h 152"/>
              <a:gd name="T62" fmla="*/ 92 w 146"/>
              <a:gd name="T63" fmla="*/ 47 h 152"/>
              <a:gd name="T64" fmla="*/ 99 w 146"/>
              <a:gd name="T65" fmla="*/ 63 h 152"/>
              <a:gd name="T66" fmla="*/ 117 w 146"/>
              <a:gd name="T67" fmla="*/ 48 h 152"/>
              <a:gd name="T68" fmla="*/ 123 w 146"/>
              <a:gd name="T69" fmla="*/ 58 h 152"/>
              <a:gd name="T70" fmla="*/ 117 w 146"/>
              <a:gd name="T71" fmla="*/ 66 h 152"/>
              <a:gd name="T72" fmla="*/ 134 w 146"/>
              <a:gd name="T73" fmla="*/ 46 h 152"/>
              <a:gd name="T74" fmla="*/ 36 w 146"/>
              <a:gd name="T75" fmla="*/ 59 h 152"/>
              <a:gd name="T76" fmla="*/ 23 w 146"/>
              <a:gd name="T77" fmla="*/ 56 h 152"/>
              <a:gd name="T78" fmla="*/ 27 w 146"/>
              <a:gd name="T79" fmla="*/ 46 h 152"/>
              <a:gd name="T80" fmla="*/ 38 w 146"/>
              <a:gd name="T81" fmla="*/ 47 h 152"/>
              <a:gd name="T82" fmla="*/ 72 w 146"/>
              <a:gd name="T83" fmla="*/ 7 h 152"/>
              <a:gd name="T84" fmla="*/ 65 w 146"/>
              <a:gd name="T85" fmla="*/ 30 h 152"/>
              <a:gd name="T86" fmla="*/ 72 w 146"/>
              <a:gd name="T87" fmla="*/ 16 h 152"/>
              <a:gd name="T88" fmla="*/ 75 w 146"/>
              <a:gd name="T89" fmla="*/ 28 h 152"/>
              <a:gd name="T90" fmla="*/ 93 w 146"/>
              <a:gd name="T91" fmla="*/ 40 h 152"/>
              <a:gd name="T92" fmla="*/ 104 w 146"/>
              <a:gd name="T93" fmla="*/ 27 h 152"/>
              <a:gd name="T94" fmla="*/ 116 w 146"/>
              <a:gd name="T95" fmla="*/ 24 h 152"/>
              <a:gd name="T96" fmla="*/ 138 w 146"/>
              <a:gd name="T97" fmla="*/ 47 h 152"/>
              <a:gd name="T98" fmla="*/ 145 w 146"/>
              <a:gd name="T99" fmla="*/ 79 h 152"/>
              <a:gd name="T100" fmla="*/ 141 w 146"/>
              <a:gd name="T101" fmla="*/ 112 h 152"/>
              <a:gd name="T102" fmla="*/ 115 w 146"/>
              <a:gd name="T103" fmla="*/ 135 h 152"/>
              <a:gd name="T104" fmla="*/ 75 w 146"/>
              <a:gd name="T105" fmla="*/ 148 h 152"/>
              <a:gd name="T106" fmla="*/ 43 w 146"/>
              <a:gd name="T107" fmla="*/ 135 h 152"/>
              <a:gd name="T108" fmla="*/ 36 w 146"/>
              <a:gd name="T109" fmla="*/ 125 h 152"/>
              <a:gd name="T110" fmla="*/ 22 w 146"/>
              <a:gd name="T111" fmla="*/ 79 h 152"/>
              <a:gd name="T112" fmla="*/ 4 w 146"/>
              <a:gd name="T113" fmla="*/ 71 h 152"/>
              <a:gd name="T114" fmla="*/ 11 w 146"/>
              <a:gd name="T115" fmla="*/ 36 h 152"/>
              <a:gd name="T116" fmla="*/ 38 w 146"/>
              <a:gd name="T117" fmla="*/ 14 h 152"/>
              <a:gd name="T118" fmla="*/ 71 w 146"/>
              <a:gd name="T119" fmla="*/ 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6" h="152">
                <a:moveTo>
                  <a:pt x="75" y="107"/>
                </a:moveTo>
                <a:lnTo>
                  <a:pt x="73" y="117"/>
                </a:lnTo>
                <a:lnTo>
                  <a:pt x="81" y="123"/>
                </a:lnTo>
                <a:lnTo>
                  <a:pt x="81" y="123"/>
                </a:lnTo>
                <a:lnTo>
                  <a:pt x="81" y="124"/>
                </a:lnTo>
                <a:lnTo>
                  <a:pt x="80" y="125"/>
                </a:lnTo>
                <a:lnTo>
                  <a:pt x="79" y="124"/>
                </a:lnTo>
                <a:lnTo>
                  <a:pt x="73" y="120"/>
                </a:lnTo>
                <a:lnTo>
                  <a:pt x="73" y="125"/>
                </a:lnTo>
                <a:lnTo>
                  <a:pt x="79" y="128"/>
                </a:lnTo>
                <a:lnTo>
                  <a:pt x="79" y="129"/>
                </a:lnTo>
                <a:lnTo>
                  <a:pt x="79" y="131"/>
                </a:lnTo>
                <a:lnTo>
                  <a:pt x="77" y="131"/>
                </a:lnTo>
                <a:lnTo>
                  <a:pt x="76" y="131"/>
                </a:lnTo>
                <a:lnTo>
                  <a:pt x="73" y="129"/>
                </a:lnTo>
                <a:lnTo>
                  <a:pt x="73" y="136"/>
                </a:lnTo>
                <a:lnTo>
                  <a:pt x="73" y="137"/>
                </a:lnTo>
                <a:lnTo>
                  <a:pt x="72" y="139"/>
                </a:lnTo>
                <a:lnTo>
                  <a:pt x="72" y="139"/>
                </a:lnTo>
                <a:lnTo>
                  <a:pt x="72" y="137"/>
                </a:lnTo>
                <a:lnTo>
                  <a:pt x="71" y="136"/>
                </a:lnTo>
                <a:lnTo>
                  <a:pt x="71" y="129"/>
                </a:lnTo>
                <a:lnTo>
                  <a:pt x="68" y="131"/>
                </a:lnTo>
                <a:lnTo>
                  <a:pt x="67" y="131"/>
                </a:lnTo>
                <a:lnTo>
                  <a:pt x="67" y="131"/>
                </a:lnTo>
                <a:lnTo>
                  <a:pt x="65" y="129"/>
                </a:lnTo>
                <a:lnTo>
                  <a:pt x="67" y="128"/>
                </a:lnTo>
                <a:lnTo>
                  <a:pt x="71" y="125"/>
                </a:lnTo>
                <a:lnTo>
                  <a:pt x="71" y="120"/>
                </a:lnTo>
                <a:lnTo>
                  <a:pt x="65" y="124"/>
                </a:lnTo>
                <a:lnTo>
                  <a:pt x="64" y="125"/>
                </a:lnTo>
                <a:lnTo>
                  <a:pt x="63" y="124"/>
                </a:lnTo>
                <a:lnTo>
                  <a:pt x="63" y="123"/>
                </a:lnTo>
                <a:lnTo>
                  <a:pt x="63" y="123"/>
                </a:lnTo>
                <a:lnTo>
                  <a:pt x="71" y="116"/>
                </a:lnTo>
                <a:lnTo>
                  <a:pt x="71" y="107"/>
                </a:lnTo>
                <a:lnTo>
                  <a:pt x="53" y="113"/>
                </a:lnTo>
                <a:lnTo>
                  <a:pt x="53" y="115"/>
                </a:lnTo>
                <a:lnTo>
                  <a:pt x="52" y="116"/>
                </a:lnTo>
                <a:lnTo>
                  <a:pt x="50" y="116"/>
                </a:lnTo>
                <a:lnTo>
                  <a:pt x="48" y="116"/>
                </a:lnTo>
                <a:lnTo>
                  <a:pt x="47" y="119"/>
                </a:lnTo>
                <a:lnTo>
                  <a:pt x="72" y="147"/>
                </a:lnTo>
                <a:lnTo>
                  <a:pt x="72" y="147"/>
                </a:lnTo>
                <a:lnTo>
                  <a:pt x="73" y="147"/>
                </a:lnTo>
                <a:lnTo>
                  <a:pt x="97" y="119"/>
                </a:lnTo>
                <a:lnTo>
                  <a:pt x="96" y="115"/>
                </a:lnTo>
                <a:lnTo>
                  <a:pt x="93" y="115"/>
                </a:lnTo>
                <a:lnTo>
                  <a:pt x="91" y="113"/>
                </a:lnTo>
                <a:lnTo>
                  <a:pt x="91" y="112"/>
                </a:lnTo>
                <a:lnTo>
                  <a:pt x="75" y="107"/>
                </a:lnTo>
                <a:close/>
                <a:moveTo>
                  <a:pt x="81" y="89"/>
                </a:moveTo>
                <a:lnTo>
                  <a:pt x="77" y="92"/>
                </a:lnTo>
                <a:lnTo>
                  <a:pt x="73" y="93"/>
                </a:lnTo>
                <a:lnTo>
                  <a:pt x="68" y="93"/>
                </a:lnTo>
                <a:lnTo>
                  <a:pt x="64" y="91"/>
                </a:lnTo>
                <a:lnTo>
                  <a:pt x="64" y="91"/>
                </a:lnTo>
                <a:lnTo>
                  <a:pt x="52" y="109"/>
                </a:lnTo>
                <a:lnTo>
                  <a:pt x="53" y="109"/>
                </a:lnTo>
                <a:lnTo>
                  <a:pt x="53" y="109"/>
                </a:lnTo>
                <a:lnTo>
                  <a:pt x="72" y="104"/>
                </a:lnTo>
                <a:lnTo>
                  <a:pt x="91" y="108"/>
                </a:lnTo>
                <a:lnTo>
                  <a:pt x="92" y="108"/>
                </a:lnTo>
                <a:lnTo>
                  <a:pt x="81" y="91"/>
                </a:lnTo>
                <a:lnTo>
                  <a:pt x="81" y="89"/>
                </a:lnTo>
                <a:close/>
                <a:moveTo>
                  <a:pt x="36" y="79"/>
                </a:moveTo>
                <a:lnTo>
                  <a:pt x="36" y="79"/>
                </a:lnTo>
                <a:lnTo>
                  <a:pt x="48" y="89"/>
                </a:lnTo>
                <a:lnTo>
                  <a:pt x="50" y="108"/>
                </a:lnTo>
                <a:lnTo>
                  <a:pt x="50" y="108"/>
                </a:lnTo>
                <a:lnTo>
                  <a:pt x="61" y="89"/>
                </a:lnTo>
                <a:lnTo>
                  <a:pt x="61" y="89"/>
                </a:lnTo>
                <a:lnTo>
                  <a:pt x="59" y="87"/>
                </a:lnTo>
                <a:lnTo>
                  <a:pt x="56" y="83"/>
                </a:lnTo>
                <a:lnTo>
                  <a:pt x="55" y="79"/>
                </a:lnTo>
                <a:lnTo>
                  <a:pt x="55" y="79"/>
                </a:lnTo>
                <a:lnTo>
                  <a:pt x="55" y="79"/>
                </a:lnTo>
                <a:lnTo>
                  <a:pt x="36" y="79"/>
                </a:lnTo>
                <a:close/>
                <a:moveTo>
                  <a:pt x="117" y="79"/>
                </a:moveTo>
                <a:lnTo>
                  <a:pt x="116" y="80"/>
                </a:lnTo>
                <a:lnTo>
                  <a:pt x="116" y="81"/>
                </a:lnTo>
                <a:lnTo>
                  <a:pt x="113" y="81"/>
                </a:lnTo>
                <a:lnTo>
                  <a:pt x="111" y="81"/>
                </a:lnTo>
                <a:lnTo>
                  <a:pt x="99" y="91"/>
                </a:lnTo>
                <a:lnTo>
                  <a:pt x="108" y="95"/>
                </a:lnTo>
                <a:lnTo>
                  <a:pt x="116" y="92"/>
                </a:lnTo>
                <a:lnTo>
                  <a:pt x="117" y="92"/>
                </a:lnTo>
                <a:lnTo>
                  <a:pt x="117" y="92"/>
                </a:lnTo>
                <a:lnTo>
                  <a:pt x="117" y="93"/>
                </a:lnTo>
                <a:lnTo>
                  <a:pt x="117" y="95"/>
                </a:lnTo>
                <a:lnTo>
                  <a:pt x="111" y="97"/>
                </a:lnTo>
                <a:lnTo>
                  <a:pt x="115" y="99"/>
                </a:lnTo>
                <a:lnTo>
                  <a:pt x="120" y="97"/>
                </a:lnTo>
                <a:lnTo>
                  <a:pt x="121" y="97"/>
                </a:lnTo>
                <a:lnTo>
                  <a:pt x="121" y="97"/>
                </a:lnTo>
                <a:lnTo>
                  <a:pt x="121" y="99"/>
                </a:lnTo>
                <a:lnTo>
                  <a:pt x="121" y="100"/>
                </a:lnTo>
                <a:lnTo>
                  <a:pt x="119" y="101"/>
                </a:lnTo>
                <a:lnTo>
                  <a:pt x="125" y="104"/>
                </a:lnTo>
                <a:lnTo>
                  <a:pt x="125" y="105"/>
                </a:lnTo>
                <a:lnTo>
                  <a:pt x="125" y="107"/>
                </a:lnTo>
                <a:lnTo>
                  <a:pt x="124" y="107"/>
                </a:lnTo>
                <a:lnTo>
                  <a:pt x="124" y="107"/>
                </a:lnTo>
                <a:lnTo>
                  <a:pt x="117" y="104"/>
                </a:lnTo>
                <a:lnTo>
                  <a:pt x="117" y="107"/>
                </a:lnTo>
                <a:lnTo>
                  <a:pt x="117" y="108"/>
                </a:lnTo>
                <a:lnTo>
                  <a:pt x="116" y="108"/>
                </a:lnTo>
                <a:lnTo>
                  <a:pt x="116" y="108"/>
                </a:lnTo>
                <a:lnTo>
                  <a:pt x="115" y="108"/>
                </a:lnTo>
                <a:lnTo>
                  <a:pt x="115" y="107"/>
                </a:lnTo>
                <a:lnTo>
                  <a:pt x="113" y="101"/>
                </a:lnTo>
                <a:lnTo>
                  <a:pt x="109" y="99"/>
                </a:lnTo>
                <a:lnTo>
                  <a:pt x="111" y="107"/>
                </a:lnTo>
                <a:lnTo>
                  <a:pt x="109" y="108"/>
                </a:lnTo>
                <a:lnTo>
                  <a:pt x="109" y="108"/>
                </a:lnTo>
                <a:lnTo>
                  <a:pt x="109" y="108"/>
                </a:lnTo>
                <a:lnTo>
                  <a:pt x="108" y="108"/>
                </a:lnTo>
                <a:lnTo>
                  <a:pt x="107" y="107"/>
                </a:lnTo>
                <a:lnTo>
                  <a:pt x="107" y="97"/>
                </a:lnTo>
                <a:lnTo>
                  <a:pt x="97" y="93"/>
                </a:lnTo>
                <a:lnTo>
                  <a:pt x="97" y="107"/>
                </a:lnTo>
                <a:lnTo>
                  <a:pt x="99" y="108"/>
                </a:lnTo>
                <a:lnTo>
                  <a:pt x="99" y="109"/>
                </a:lnTo>
                <a:lnTo>
                  <a:pt x="99" y="112"/>
                </a:lnTo>
                <a:lnTo>
                  <a:pt x="99" y="113"/>
                </a:lnTo>
                <a:lnTo>
                  <a:pt x="100" y="117"/>
                </a:lnTo>
                <a:lnTo>
                  <a:pt x="137" y="109"/>
                </a:lnTo>
                <a:lnTo>
                  <a:pt x="137" y="109"/>
                </a:lnTo>
                <a:lnTo>
                  <a:pt x="121" y="79"/>
                </a:lnTo>
                <a:lnTo>
                  <a:pt x="117" y="79"/>
                </a:lnTo>
                <a:close/>
                <a:moveTo>
                  <a:pt x="24" y="79"/>
                </a:moveTo>
                <a:lnTo>
                  <a:pt x="10" y="111"/>
                </a:lnTo>
                <a:lnTo>
                  <a:pt x="10" y="111"/>
                </a:lnTo>
                <a:lnTo>
                  <a:pt x="44" y="116"/>
                </a:lnTo>
                <a:lnTo>
                  <a:pt x="46" y="115"/>
                </a:lnTo>
                <a:lnTo>
                  <a:pt x="46" y="115"/>
                </a:lnTo>
                <a:lnTo>
                  <a:pt x="44" y="112"/>
                </a:lnTo>
                <a:lnTo>
                  <a:pt x="46" y="111"/>
                </a:lnTo>
                <a:lnTo>
                  <a:pt x="47" y="108"/>
                </a:lnTo>
                <a:lnTo>
                  <a:pt x="46" y="92"/>
                </a:lnTo>
                <a:lnTo>
                  <a:pt x="38" y="97"/>
                </a:lnTo>
                <a:lnTo>
                  <a:pt x="36" y="107"/>
                </a:lnTo>
                <a:lnTo>
                  <a:pt x="36" y="108"/>
                </a:lnTo>
                <a:lnTo>
                  <a:pt x="35" y="108"/>
                </a:lnTo>
                <a:lnTo>
                  <a:pt x="35" y="108"/>
                </a:lnTo>
                <a:lnTo>
                  <a:pt x="34" y="108"/>
                </a:lnTo>
                <a:lnTo>
                  <a:pt x="34" y="107"/>
                </a:lnTo>
                <a:lnTo>
                  <a:pt x="34" y="100"/>
                </a:lnTo>
                <a:lnTo>
                  <a:pt x="30" y="103"/>
                </a:lnTo>
                <a:lnTo>
                  <a:pt x="30" y="108"/>
                </a:lnTo>
                <a:lnTo>
                  <a:pt x="30" y="109"/>
                </a:lnTo>
                <a:lnTo>
                  <a:pt x="28" y="109"/>
                </a:lnTo>
                <a:lnTo>
                  <a:pt x="28" y="109"/>
                </a:lnTo>
                <a:lnTo>
                  <a:pt x="27" y="109"/>
                </a:lnTo>
                <a:lnTo>
                  <a:pt x="27" y="108"/>
                </a:lnTo>
                <a:lnTo>
                  <a:pt x="27" y="105"/>
                </a:lnTo>
                <a:lnTo>
                  <a:pt x="20" y="109"/>
                </a:lnTo>
                <a:lnTo>
                  <a:pt x="20" y="109"/>
                </a:lnTo>
                <a:lnTo>
                  <a:pt x="19" y="108"/>
                </a:lnTo>
                <a:lnTo>
                  <a:pt x="19" y="108"/>
                </a:lnTo>
                <a:lnTo>
                  <a:pt x="19" y="107"/>
                </a:lnTo>
                <a:lnTo>
                  <a:pt x="26" y="103"/>
                </a:lnTo>
                <a:lnTo>
                  <a:pt x="23" y="101"/>
                </a:lnTo>
                <a:lnTo>
                  <a:pt x="22" y="100"/>
                </a:lnTo>
                <a:lnTo>
                  <a:pt x="22" y="99"/>
                </a:lnTo>
                <a:lnTo>
                  <a:pt x="22" y="99"/>
                </a:lnTo>
                <a:lnTo>
                  <a:pt x="23" y="99"/>
                </a:lnTo>
                <a:lnTo>
                  <a:pt x="28" y="100"/>
                </a:lnTo>
                <a:lnTo>
                  <a:pt x="32" y="97"/>
                </a:lnTo>
                <a:lnTo>
                  <a:pt x="26" y="95"/>
                </a:lnTo>
                <a:lnTo>
                  <a:pt x="24" y="95"/>
                </a:lnTo>
                <a:lnTo>
                  <a:pt x="24" y="93"/>
                </a:lnTo>
                <a:lnTo>
                  <a:pt x="26" y="92"/>
                </a:lnTo>
                <a:lnTo>
                  <a:pt x="27" y="92"/>
                </a:lnTo>
                <a:lnTo>
                  <a:pt x="36" y="96"/>
                </a:lnTo>
                <a:lnTo>
                  <a:pt x="44" y="89"/>
                </a:lnTo>
                <a:lnTo>
                  <a:pt x="34" y="81"/>
                </a:lnTo>
                <a:lnTo>
                  <a:pt x="32" y="81"/>
                </a:lnTo>
                <a:lnTo>
                  <a:pt x="30" y="81"/>
                </a:lnTo>
                <a:lnTo>
                  <a:pt x="28" y="80"/>
                </a:lnTo>
                <a:lnTo>
                  <a:pt x="27" y="79"/>
                </a:lnTo>
                <a:lnTo>
                  <a:pt x="24" y="79"/>
                </a:lnTo>
                <a:close/>
                <a:moveTo>
                  <a:pt x="71" y="79"/>
                </a:moveTo>
                <a:lnTo>
                  <a:pt x="71" y="79"/>
                </a:lnTo>
                <a:lnTo>
                  <a:pt x="71" y="80"/>
                </a:lnTo>
                <a:lnTo>
                  <a:pt x="69" y="83"/>
                </a:lnTo>
                <a:lnTo>
                  <a:pt x="69" y="85"/>
                </a:lnTo>
                <a:lnTo>
                  <a:pt x="69" y="87"/>
                </a:lnTo>
                <a:lnTo>
                  <a:pt x="69" y="89"/>
                </a:lnTo>
                <a:lnTo>
                  <a:pt x="69" y="91"/>
                </a:lnTo>
                <a:lnTo>
                  <a:pt x="71" y="92"/>
                </a:lnTo>
                <a:lnTo>
                  <a:pt x="72" y="92"/>
                </a:lnTo>
                <a:lnTo>
                  <a:pt x="72" y="92"/>
                </a:lnTo>
                <a:lnTo>
                  <a:pt x="73" y="91"/>
                </a:lnTo>
                <a:lnTo>
                  <a:pt x="73" y="89"/>
                </a:lnTo>
                <a:lnTo>
                  <a:pt x="73" y="87"/>
                </a:lnTo>
                <a:lnTo>
                  <a:pt x="72" y="83"/>
                </a:lnTo>
                <a:lnTo>
                  <a:pt x="71" y="79"/>
                </a:lnTo>
                <a:close/>
                <a:moveTo>
                  <a:pt x="72" y="79"/>
                </a:moveTo>
                <a:lnTo>
                  <a:pt x="72" y="79"/>
                </a:lnTo>
                <a:lnTo>
                  <a:pt x="73" y="80"/>
                </a:lnTo>
                <a:lnTo>
                  <a:pt x="75" y="83"/>
                </a:lnTo>
                <a:lnTo>
                  <a:pt x="76" y="85"/>
                </a:lnTo>
                <a:lnTo>
                  <a:pt x="79" y="87"/>
                </a:lnTo>
                <a:lnTo>
                  <a:pt x="80" y="88"/>
                </a:lnTo>
                <a:lnTo>
                  <a:pt x="83" y="88"/>
                </a:lnTo>
                <a:lnTo>
                  <a:pt x="83" y="87"/>
                </a:lnTo>
                <a:lnTo>
                  <a:pt x="83" y="87"/>
                </a:lnTo>
                <a:lnTo>
                  <a:pt x="83" y="85"/>
                </a:lnTo>
                <a:lnTo>
                  <a:pt x="81" y="84"/>
                </a:lnTo>
                <a:lnTo>
                  <a:pt x="80" y="83"/>
                </a:lnTo>
                <a:lnTo>
                  <a:pt x="76" y="80"/>
                </a:lnTo>
                <a:lnTo>
                  <a:pt x="72" y="79"/>
                </a:lnTo>
                <a:close/>
                <a:moveTo>
                  <a:pt x="88" y="79"/>
                </a:moveTo>
                <a:lnTo>
                  <a:pt x="87" y="81"/>
                </a:lnTo>
                <a:lnTo>
                  <a:pt x="85" y="85"/>
                </a:lnTo>
                <a:lnTo>
                  <a:pt x="84" y="88"/>
                </a:lnTo>
                <a:lnTo>
                  <a:pt x="84" y="88"/>
                </a:lnTo>
                <a:lnTo>
                  <a:pt x="93" y="105"/>
                </a:lnTo>
                <a:lnTo>
                  <a:pt x="95" y="89"/>
                </a:lnTo>
                <a:lnTo>
                  <a:pt x="109" y="79"/>
                </a:lnTo>
                <a:lnTo>
                  <a:pt x="108" y="79"/>
                </a:lnTo>
                <a:lnTo>
                  <a:pt x="89" y="79"/>
                </a:lnTo>
                <a:lnTo>
                  <a:pt x="88" y="79"/>
                </a:lnTo>
                <a:close/>
                <a:moveTo>
                  <a:pt x="71" y="77"/>
                </a:moveTo>
                <a:lnTo>
                  <a:pt x="71" y="79"/>
                </a:lnTo>
                <a:lnTo>
                  <a:pt x="68" y="79"/>
                </a:lnTo>
                <a:lnTo>
                  <a:pt x="65" y="80"/>
                </a:lnTo>
                <a:lnTo>
                  <a:pt x="64" y="81"/>
                </a:lnTo>
                <a:lnTo>
                  <a:pt x="61" y="84"/>
                </a:lnTo>
                <a:lnTo>
                  <a:pt x="60" y="85"/>
                </a:lnTo>
                <a:lnTo>
                  <a:pt x="61" y="88"/>
                </a:lnTo>
                <a:lnTo>
                  <a:pt x="61" y="88"/>
                </a:lnTo>
                <a:lnTo>
                  <a:pt x="61" y="88"/>
                </a:lnTo>
                <a:lnTo>
                  <a:pt x="63" y="88"/>
                </a:lnTo>
                <a:lnTo>
                  <a:pt x="64" y="87"/>
                </a:lnTo>
                <a:lnTo>
                  <a:pt x="67" y="85"/>
                </a:lnTo>
                <a:lnTo>
                  <a:pt x="68" y="83"/>
                </a:lnTo>
                <a:lnTo>
                  <a:pt x="71" y="77"/>
                </a:lnTo>
                <a:close/>
                <a:moveTo>
                  <a:pt x="59" y="76"/>
                </a:moveTo>
                <a:lnTo>
                  <a:pt x="57" y="76"/>
                </a:lnTo>
                <a:lnTo>
                  <a:pt x="57" y="76"/>
                </a:lnTo>
                <a:lnTo>
                  <a:pt x="56" y="77"/>
                </a:lnTo>
                <a:lnTo>
                  <a:pt x="56" y="77"/>
                </a:lnTo>
                <a:lnTo>
                  <a:pt x="56" y="77"/>
                </a:lnTo>
                <a:lnTo>
                  <a:pt x="57" y="79"/>
                </a:lnTo>
                <a:lnTo>
                  <a:pt x="60" y="80"/>
                </a:lnTo>
                <a:lnTo>
                  <a:pt x="63" y="80"/>
                </a:lnTo>
                <a:lnTo>
                  <a:pt x="65" y="79"/>
                </a:lnTo>
                <a:lnTo>
                  <a:pt x="68" y="79"/>
                </a:lnTo>
                <a:lnTo>
                  <a:pt x="69" y="77"/>
                </a:lnTo>
                <a:lnTo>
                  <a:pt x="71" y="77"/>
                </a:lnTo>
                <a:lnTo>
                  <a:pt x="65" y="76"/>
                </a:lnTo>
                <a:lnTo>
                  <a:pt x="61" y="76"/>
                </a:lnTo>
                <a:lnTo>
                  <a:pt x="59" y="76"/>
                </a:lnTo>
                <a:close/>
                <a:moveTo>
                  <a:pt x="84" y="76"/>
                </a:moveTo>
                <a:lnTo>
                  <a:pt x="81" y="76"/>
                </a:lnTo>
                <a:lnTo>
                  <a:pt x="77" y="76"/>
                </a:lnTo>
                <a:lnTo>
                  <a:pt x="73" y="77"/>
                </a:lnTo>
                <a:lnTo>
                  <a:pt x="73" y="77"/>
                </a:lnTo>
                <a:lnTo>
                  <a:pt x="75" y="79"/>
                </a:lnTo>
                <a:lnTo>
                  <a:pt x="77" y="79"/>
                </a:lnTo>
                <a:lnTo>
                  <a:pt x="80" y="79"/>
                </a:lnTo>
                <a:lnTo>
                  <a:pt x="81" y="80"/>
                </a:lnTo>
                <a:lnTo>
                  <a:pt x="84" y="80"/>
                </a:lnTo>
                <a:lnTo>
                  <a:pt x="85" y="79"/>
                </a:lnTo>
                <a:lnTo>
                  <a:pt x="87" y="77"/>
                </a:lnTo>
                <a:lnTo>
                  <a:pt x="87" y="77"/>
                </a:lnTo>
                <a:lnTo>
                  <a:pt x="87" y="76"/>
                </a:lnTo>
                <a:lnTo>
                  <a:pt x="85" y="76"/>
                </a:lnTo>
                <a:lnTo>
                  <a:pt x="84" y="76"/>
                </a:lnTo>
                <a:close/>
                <a:moveTo>
                  <a:pt x="61" y="67"/>
                </a:moveTo>
                <a:lnTo>
                  <a:pt x="60" y="67"/>
                </a:lnTo>
                <a:lnTo>
                  <a:pt x="60" y="67"/>
                </a:lnTo>
                <a:lnTo>
                  <a:pt x="60" y="68"/>
                </a:lnTo>
                <a:lnTo>
                  <a:pt x="61" y="71"/>
                </a:lnTo>
                <a:lnTo>
                  <a:pt x="63" y="72"/>
                </a:lnTo>
                <a:lnTo>
                  <a:pt x="65" y="73"/>
                </a:lnTo>
                <a:lnTo>
                  <a:pt x="68" y="75"/>
                </a:lnTo>
                <a:lnTo>
                  <a:pt x="69" y="76"/>
                </a:lnTo>
                <a:lnTo>
                  <a:pt x="71" y="76"/>
                </a:lnTo>
                <a:lnTo>
                  <a:pt x="68" y="72"/>
                </a:lnTo>
                <a:lnTo>
                  <a:pt x="65" y="70"/>
                </a:lnTo>
                <a:lnTo>
                  <a:pt x="64" y="68"/>
                </a:lnTo>
                <a:lnTo>
                  <a:pt x="63" y="67"/>
                </a:lnTo>
                <a:lnTo>
                  <a:pt x="61" y="67"/>
                </a:lnTo>
                <a:close/>
                <a:moveTo>
                  <a:pt x="81" y="66"/>
                </a:moveTo>
                <a:lnTo>
                  <a:pt x="79" y="67"/>
                </a:lnTo>
                <a:lnTo>
                  <a:pt x="77" y="70"/>
                </a:lnTo>
                <a:lnTo>
                  <a:pt x="76" y="71"/>
                </a:lnTo>
                <a:lnTo>
                  <a:pt x="75" y="73"/>
                </a:lnTo>
                <a:lnTo>
                  <a:pt x="73" y="75"/>
                </a:lnTo>
                <a:lnTo>
                  <a:pt x="73" y="76"/>
                </a:lnTo>
                <a:lnTo>
                  <a:pt x="77" y="73"/>
                </a:lnTo>
                <a:lnTo>
                  <a:pt x="80" y="72"/>
                </a:lnTo>
                <a:lnTo>
                  <a:pt x="81" y="70"/>
                </a:lnTo>
                <a:lnTo>
                  <a:pt x="83" y="68"/>
                </a:lnTo>
                <a:lnTo>
                  <a:pt x="83" y="68"/>
                </a:lnTo>
                <a:lnTo>
                  <a:pt x="83" y="67"/>
                </a:lnTo>
                <a:lnTo>
                  <a:pt x="83" y="67"/>
                </a:lnTo>
                <a:lnTo>
                  <a:pt x="81" y="66"/>
                </a:lnTo>
                <a:close/>
                <a:moveTo>
                  <a:pt x="71" y="62"/>
                </a:moveTo>
                <a:lnTo>
                  <a:pt x="69" y="63"/>
                </a:lnTo>
                <a:lnTo>
                  <a:pt x="69" y="64"/>
                </a:lnTo>
                <a:lnTo>
                  <a:pt x="69" y="67"/>
                </a:lnTo>
                <a:lnTo>
                  <a:pt x="69" y="70"/>
                </a:lnTo>
                <a:lnTo>
                  <a:pt x="69" y="71"/>
                </a:lnTo>
                <a:lnTo>
                  <a:pt x="71" y="73"/>
                </a:lnTo>
                <a:lnTo>
                  <a:pt x="71" y="75"/>
                </a:lnTo>
                <a:lnTo>
                  <a:pt x="71" y="76"/>
                </a:lnTo>
                <a:lnTo>
                  <a:pt x="72" y="71"/>
                </a:lnTo>
                <a:lnTo>
                  <a:pt x="73" y="67"/>
                </a:lnTo>
                <a:lnTo>
                  <a:pt x="73" y="64"/>
                </a:lnTo>
                <a:lnTo>
                  <a:pt x="73" y="63"/>
                </a:lnTo>
                <a:lnTo>
                  <a:pt x="72" y="63"/>
                </a:lnTo>
                <a:lnTo>
                  <a:pt x="72" y="62"/>
                </a:lnTo>
                <a:lnTo>
                  <a:pt x="71" y="62"/>
                </a:lnTo>
                <a:close/>
                <a:moveTo>
                  <a:pt x="95" y="48"/>
                </a:moveTo>
                <a:lnTo>
                  <a:pt x="84" y="66"/>
                </a:lnTo>
                <a:lnTo>
                  <a:pt x="84" y="66"/>
                </a:lnTo>
                <a:lnTo>
                  <a:pt x="87" y="70"/>
                </a:lnTo>
                <a:lnTo>
                  <a:pt x="88" y="75"/>
                </a:lnTo>
                <a:lnTo>
                  <a:pt x="88" y="76"/>
                </a:lnTo>
                <a:lnTo>
                  <a:pt x="89" y="75"/>
                </a:lnTo>
                <a:lnTo>
                  <a:pt x="89" y="75"/>
                </a:lnTo>
                <a:lnTo>
                  <a:pt x="108" y="76"/>
                </a:lnTo>
                <a:lnTo>
                  <a:pt x="96" y="67"/>
                </a:lnTo>
                <a:lnTo>
                  <a:pt x="95" y="48"/>
                </a:lnTo>
                <a:close/>
                <a:moveTo>
                  <a:pt x="52" y="47"/>
                </a:moveTo>
                <a:lnTo>
                  <a:pt x="52" y="47"/>
                </a:lnTo>
                <a:lnTo>
                  <a:pt x="50" y="64"/>
                </a:lnTo>
                <a:lnTo>
                  <a:pt x="36" y="75"/>
                </a:lnTo>
                <a:lnTo>
                  <a:pt x="36" y="76"/>
                </a:lnTo>
                <a:lnTo>
                  <a:pt x="55" y="76"/>
                </a:lnTo>
                <a:lnTo>
                  <a:pt x="55" y="76"/>
                </a:lnTo>
                <a:lnTo>
                  <a:pt x="56" y="71"/>
                </a:lnTo>
                <a:lnTo>
                  <a:pt x="59" y="67"/>
                </a:lnTo>
                <a:lnTo>
                  <a:pt x="61" y="64"/>
                </a:lnTo>
                <a:lnTo>
                  <a:pt x="61" y="63"/>
                </a:lnTo>
                <a:lnTo>
                  <a:pt x="52" y="47"/>
                </a:lnTo>
                <a:close/>
                <a:moveTo>
                  <a:pt x="56" y="44"/>
                </a:moveTo>
                <a:lnTo>
                  <a:pt x="55" y="46"/>
                </a:lnTo>
                <a:lnTo>
                  <a:pt x="64" y="62"/>
                </a:lnTo>
                <a:lnTo>
                  <a:pt x="64" y="62"/>
                </a:lnTo>
                <a:lnTo>
                  <a:pt x="67" y="62"/>
                </a:lnTo>
                <a:lnTo>
                  <a:pt x="69" y="60"/>
                </a:lnTo>
                <a:lnTo>
                  <a:pt x="75" y="60"/>
                </a:lnTo>
                <a:lnTo>
                  <a:pt x="79" y="62"/>
                </a:lnTo>
                <a:lnTo>
                  <a:pt x="83" y="64"/>
                </a:lnTo>
                <a:lnTo>
                  <a:pt x="83" y="64"/>
                </a:lnTo>
                <a:lnTo>
                  <a:pt x="93" y="47"/>
                </a:lnTo>
                <a:lnTo>
                  <a:pt x="92" y="47"/>
                </a:lnTo>
                <a:lnTo>
                  <a:pt x="92" y="46"/>
                </a:lnTo>
                <a:lnTo>
                  <a:pt x="73" y="51"/>
                </a:lnTo>
                <a:lnTo>
                  <a:pt x="56" y="44"/>
                </a:lnTo>
                <a:close/>
                <a:moveTo>
                  <a:pt x="101" y="38"/>
                </a:moveTo>
                <a:lnTo>
                  <a:pt x="100" y="42"/>
                </a:lnTo>
                <a:lnTo>
                  <a:pt x="100" y="42"/>
                </a:lnTo>
                <a:lnTo>
                  <a:pt x="100" y="44"/>
                </a:lnTo>
                <a:lnTo>
                  <a:pt x="100" y="46"/>
                </a:lnTo>
                <a:lnTo>
                  <a:pt x="99" y="48"/>
                </a:lnTo>
                <a:lnTo>
                  <a:pt x="97" y="48"/>
                </a:lnTo>
                <a:lnTo>
                  <a:pt x="99" y="63"/>
                </a:lnTo>
                <a:lnTo>
                  <a:pt x="108" y="59"/>
                </a:lnTo>
                <a:lnTo>
                  <a:pt x="109" y="50"/>
                </a:lnTo>
                <a:lnTo>
                  <a:pt x="109" y="50"/>
                </a:lnTo>
                <a:lnTo>
                  <a:pt x="111" y="50"/>
                </a:lnTo>
                <a:lnTo>
                  <a:pt x="112" y="50"/>
                </a:lnTo>
                <a:lnTo>
                  <a:pt x="112" y="51"/>
                </a:lnTo>
                <a:lnTo>
                  <a:pt x="111" y="58"/>
                </a:lnTo>
                <a:lnTo>
                  <a:pt x="115" y="55"/>
                </a:lnTo>
                <a:lnTo>
                  <a:pt x="116" y="50"/>
                </a:lnTo>
                <a:lnTo>
                  <a:pt x="116" y="48"/>
                </a:lnTo>
                <a:lnTo>
                  <a:pt x="117" y="48"/>
                </a:lnTo>
                <a:lnTo>
                  <a:pt x="119" y="50"/>
                </a:lnTo>
                <a:lnTo>
                  <a:pt x="119" y="50"/>
                </a:lnTo>
                <a:lnTo>
                  <a:pt x="119" y="54"/>
                </a:lnTo>
                <a:lnTo>
                  <a:pt x="125" y="50"/>
                </a:lnTo>
                <a:lnTo>
                  <a:pt x="127" y="50"/>
                </a:lnTo>
                <a:lnTo>
                  <a:pt x="127" y="50"/>
                </a:lnTo>
                <a:lnTo>
                  <a:pt x="127" y="51"/>
                </a:lnTo>
                <a:lnTo>
                  <a:pt x="127" y="52"/>
                </a:lnTo>
                <a:lnTo>
                  <a:pt x="120" y="56"/>
                </a:lnTo>
                <a:lnTo>
                  <a:pt x="123" y="58"/>
                </a:lnTo>
                <a:lnTo>
                  <a:pt x="123" y="58"/>
                </a:lnTo>
                <a:lnTo>
                  <a:pt x="123" y="59"/>
                </a:lnTo>
                <a:lnTo>
                  <a:pt x="123" y="60"/>
                </a:lnTo>
                <a:lnTo>
                  <a:pt x="121" y="60"/>
                </a:lnTo>
                <a:lnTo>
                  <a:pt x="121" y="60"/>
                </a:lnTo>
                <a:lnTo>
                  <a:pt x="116" y="58"/>
                </a:lnTo>
                <a:lnTo>
                  <a:pt x="112" y="60"/>
                </a:lnTo>
                <a:lnTo>
                  <a:pt x="119" y="63"/>
                </a:lnTo>
                <a:lnTo>
                  <a:pt x="119" y="64"/>
                </a:lnTo>
                <a:lnTo>
                  <a:pt x="119" y="66"/>
                </a:lnTo>
                <a:lnTo>
                  <a:pt x="119" y="66"/>
                </a:lnTo>
                <a:lnTo>
                  <a:pt x="117" y="66"/>
                </a:lnTo>
                <a:lnTo>
                  <a:pt x="117" y="66"/>
                </a:lnTo>
                <a:lnTo>
                  <a:pt x="108" y="62"/>
                </a:lnTo>
                <a:lnTo>
                  <a:pt x="100" y="66"/>
                </a:lnTo>
                <a:lnTo>
                  <a:pt x="111" y="73"/>
                </a:lnTo>
                <a:lnTo>
                  <a:pt x="113" y="73"/>
                </a:lnTo>
                <a:lnTo>
                  <a:pt x="115" y="73"/>
                </a:lnTo>
                <a:lnTo>
                  <a:pt x="116" y="75"/>
                </a:lnTo>
                <a:lnTo>
                  <a:pt x="117" y="76"/>
                </a:lnTo>
                <a:lnTo>
                  <a:pt x="121" y="76"/>
                </a:lnTo>
                <a:lnTo>
                  <a:pt x="134" y="46"/>
                </a:lnTo>
                <a:lnTo>
                  <a:pt x="134" y="46"/>
                </a:lnTo>
                <a:lnTo>
                  <a:pt x="101" y="38"/>
                </a:lnTo>
                <a:close/>
                <a:moveTo>
                  <a:pt x="47" y="36"/>
                </a:moveTo>
                <a:lnTo>
                  <a:pt x="12" y="40"/>
                </a:lnTo>
                <a:lnTo>
                  <a:pt x="11" y="42"/>
                </a:lnTo>
                <a:lnTo>
                  <a:pt x="24" y="75"/>
                </a:lnTo>
                <a:lnTo>
                  <a:pt x="28" y="76"/>
                </a:lnTo>
                <a:lnTo>
                  <a:pt x="30" y="73"/>
                </a:lnTo>
                <a:lnTo>
                  <a:pt x="31" y="73"/>
                </a:lnTo>
                <a:lnTo>
                  <a:pt x="34" y="73"/>
                </a:lnTo>
                <a:lnTo>
                  <a:pt x="46" y="64"/>
                </a:lnTo>
                <a:lnTo>
                  <a:pt x="36" y="59"/>
                </a:lnTo>
                <a:lnTo>
                  <a:pt x="28" y="62"/>
                </a:lnTo>
                <a:lnTo>
                  <a:pt x="28" y="62"/>
                </a:lnTo>
                <a:lnTo>
                  <a:pt x="27" y="62"/>
                </a:lnTo>
                <a:lnTo>
                  <a:pt x="27" y="60"/>
                </a:lnTo>
                <a:lnTo>
                  <a:pt x="27" y="59"/>
                </a:lnTo>
                <a:lnTo>
                  <a:pt x="27" y="59"/>
                </a:lnTo>
                <a:lnTo>
                  <a:pt x="34" y="56"/>
                </a:lnTo>
                <a:lnTo>
                  <a:pt x="30" y="54"/>
                </a:lnTo>
                <a:lnTo>
                  <a:pt x="24" y="56"/>
                </a:lnTo>
                <a:lnTo>
                  <a:pt x="24" y="56"/>
                </a:lnTo>
                <a:lnTo>
                  <a:pt x="23" y="56"/>
                </a:lnTo>
                <a:lnTo>
                  <a:pt x="23" y="55"/>
                </a:lnTo>
                <a:lnTo>
                  <a:pt x="23" y="54"/>
                </a:lnTo>
                <a:lnTo>
                  <a:pt x="23" y="54"/>
                </a:lnTo>
                <a:lnTo>
                  <a:pt x="26" y="52"/>
                </a:lnTo>
                <a:lnTo>
                  <a:pt x="19" y="48"/>
                </a:lnTo>
                <a:lnTo>
                  <a:pt x="19" y="47"/>
                </a:lnTo>
                <a:lnTo>
                  <a:pt x="19" y="46"/>
                </a:lnTo>
                <a:lnTo>
                  <a:pt x="20" y="46"/>
                </a:lnTo>
                <a:lnTo>
                  <a:pt x="20" y="46"/>
                </a:lnTo>
                <a:lnTo>
                  <a:pt x="27" y="50"/>
                </a:lnTo>
                <a:lnTo>
                  <a:pt x="27" y="46"/>
                </a:lnTo>
                <a:lnTo>
                  <a:pt x="27" y="46"/>
                </a:lnTo>
                <a:lnTo>
                  <a:pt x="28" y="44"/>
                </a:lnTo>
                <a:lnTo>
                  <a:pt x="30" y="46"/>
                </a:lnTo>
                <a:lnTo>
                  <a:pt x="30" y="46"/>
                </a:lnTo>
                <a:lnTo>
                  <a:pt x="31" y="51"/>
                </a:lnTo>
                <a:lnTo>
                  <a:pt x="35" y="54"/>
                </a:lnTo>
                <a:lnTo>
                  <a:pt x="35" y="47"/>
                </a:lnTo>
                <a:lnTo>
                  <a:pt x="35" y="46"/>
                </a:lnTo>
                <a:lnTo>
                  <a:pt x="36" y="46"/>
                </a:lnTo>
                <a:lnTo>
                  <a:pt x="36" y="46"/>
                </a:lnTo>
                <a:lnTo>
                  <a:pt x="38" y="47"/>
                </a:lnTo>
                <a:lnTo>
                  <a:pt x="38" y="56"/>
                </a:lnTo>
                <a:lnTo>
                  <a:pt x="47" y="62"/>
                </a:lnTo>
                <a:lnTo>
                  <a:pt x="50" y="46"/>
                </a:lnTo>
                <a:lnTo>
                  <a:pt x="48" y="44"/>
                </a:lnTo>
                <a:lnTo>
                  <a:pt x="48" y="43"/>
                </a:lnTo>
                <a:lnTo>
                  <a:pt x="48" y="42"/>
                </a:lnTo>
                <a:lnTo>
                  <a:pt x="50" y="39"/>
                </a:lnTo>
                <a:lnTo>
                  <a:pt x="47" y="36"/>
                </a:lnTo>
                <a:close/>
                <a:moveTo>
                  <a:pt x="73" y="7"/>
                </a:moveTo>
                <a:lnTo>
                  <a:pt x="73" y="7"/>
                </a:lnTo>
                <a:lnTo>
                  <a:pt x="72" y="7"/>
                </a:lnTo>
                <a:lnTo>
                  <a:pt x="50" y="35"/>
                </a:lnTo>
                <a:lnTo>
                  <a:pt x="51" y="38"/>
                </a:lnTo>
                <a:lnTo>
                  <a:pt x="53" y="38"/>
                </a:lnTo>
                <a:lnTo>
                  <a:pt x="56" y="40"/>
                </a:lnTo>
                <a:lnTo>
                  <a:pt x="56" y="42"/>
                </a:lnTo>
                <a:lnTo>
                  <a:pt x="72" y="47"/>
                </a:lnTo>
                <a:lnTo>
                  <a:pt x="72" y="38"/>
                </a:lnTo>
                <a:lnTo>
                  <a:pt x="65" y="32"/>
                </a:lnTo>
                <a:lnTo>
                  <a:pt x="64" y="31"/>
                </a:lnTo>
                <a:lnTo>
                  <a:pt x="64" y="30"/>
                </a:lnTo>
                <a:lnTo>
                  <a:pt x="65" y="30"/>
                </a:lnTo>
                <a:lnTo>
                  <a:pt x="67" y="30"/>
                </a:lnTo>
                <a:lnTo>
                  <a:pt x="72" y="34"/>
                </a:lnTo>
                <a:lnTo>
                  <a:pt x="72" y="28"/>
                </a:lnTo>
                <a:lnTo>
                  <a:pt x="68" y="26"/>
                </a:lnTo>
                <a:lnTo>
                  <a:pt x="67" y="24"/>
                </a:lnTo>
                <a:lnTo>
                  <a:pt x="68" y="23"/>
                </a:lnTo>
                <a:lnTo>
                  <a:pt x="68" y="23"/>
                </a:lnTo>
                <a:lnTo>
                  <a:pt x="69" y="23"/>
                </a:lnTo>
                <a:lnTo>
                  <a:pt x="72" y="24"/>
                </a:lnTo>
                <a:lnTo>
                  <a:pt x="72" y="18"/>
                </a:lnTo>
                <a:lnTo>
                  <a:pt x="72" y="16"/>
                </a:lnTo>
                <a:lnTo>
                  <a:pt x="73" y="16"/>
                </a:lnTo>
                <a:lnTo>
                  <a:pt x="73" y="16"/>
                </a:lnTo>
                <a:lnTo>
                  <a:pt x="75" y="16"/>
                </a:lnTo>
                <a:lnTo>
                  <a:pt x="75" y="18"/>
                </a:lnTo>
                <a:lnTo>
                  <a:pt x="75" y="26"/>
                </a:lnTo>
                <a:lnTo>
                  <a:pt x="77" y="23"/>
                </a:lnTo>
                <a:lnTo>
                  <a:pt x="79" y="23"/>
                </a:lnTo>
                <a:lnTo>
                  <a:pt x="80" y="23"/>
                </a:lnTo>
                <a:lnTo>
                  <a:pt x="80" y="24"/>
                </a:lnTo>
                <a:lnTo>
                  <a:pt x="79" y="26"/>
                </a:lnTo>
                <a:lnTo>
                  <a:pt x="75" y="28"/>
                </a:lnTo>
                <a:lnTo>
                  <a:pt x="75" y="34"/>
                </a:lnTo>
                <a:lnTo>
                  <a:pt x="81" y="30"/>
                </a:lnTo>
                <a:lnTo>
                  <a:pt x="81" y="30"/>
                </a:lnTo>
                <a:lnTo>
                  <a:pt x="83" y="30"/>
                </a:lnTo>
                <a:lnTo>
                  <a:pt x="83" y="31"/>
                </a:lnTo>
                <a:lnTo>
                  <a:pt x="83" y="32"/>
                </a:lnTo>
                <a:lnTo>
                  <a:pt x="75" y="38"/>
                </a:lnTo>
                <a:lnTo>
                  <a:pt x="75" y="47"/>
                </a:lnTo>
                <a:lnTo>
                  <a:pt x="92" y="43"/>
                </a:lnTo>
                <a:lnTo>
                  <a:pt x="92" y="42"/>
                </a:lnTo>
                <a:lnTo>
                  <a:pt x="93" y="40"/>
                </a:lnTo>
                <a:lnTo>
                  <a:pt x="95" y="40"/>
                </a:lnTo>
                <a:lnTo>
                  <a:pt x="97" y="40"/>
                </a:lnTo>
                <a:lnTo>
                  <a:pt x="99" y="36"/>
                </a:lnTo>
                <a:lnTo>
                  <a:pt x="73" y="7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75" y="2"/>
                </a:lnTo>
                <a:lnTo>
                  <a:pt x="76" y="3"/>
                </a:lnTo>
                <a:lnTo>
                  <a:pt x="76" y="4"/>
                </a:lnTo>
                <a:lnTo>
                  <a:pt x="101" y="34"/>
                </a:lnTo>
                <a:lnTo>
                  <a:pt x="104" y="27"/>
                </a:lnTo>
                <a:lnTo>
                  <a:pt x="103" y="26"/>
                </a:lnTo>
                <a:lnTo>
                  <a:pt x="103" y="23"/>
                </a:lnTo>
                <a:lnTo>
                  <a:pt x="103" y="20"/>
                </a:lnTo>
                <a:lnTo>
                  <a:pt x="104" y="18"/>
                </a:lnTo>
                <a:lnTo>
                  <a:pt x="105" y="16"/>
                </a:lnTo>
                <a:lnTo>
                  <a:pt x="108" y="15"/>
                </a:lnTo>
                <a:lnTo>
                  <a:pt x="112" y="15"/>
                </a:lnTo>
                <a:lnTo>
                  <a:pt x="113" y="16"/>
                </a:lnTo>
                <a:lnTo>
                  <a:pt x="116" y="19"/>
                </a:lnTo>
                <a:lnTo>
                  <a:pt x="116" y="22"/>
                </a:lnTo>
                <a:lnTo>
                  <a:pt x="116" y="24"/>
                </a:lnTo>
                <a:lnTo>
                  <a:pt x="115" y="27"/>
                </a:lnTo>
                <a:lnTo>
                  <a:pt x="112" y="28"/>
                </a:lnTo>
                <a:lnTo>
                  <a:pt x="109" y="30"/>
                </a:lnTo>
                <a:lnTo>
                  <a:pt x="107" y="28"/>
                </a:lnTo>
                <a:lnTo>
                  <a:pt x="103" y="35"/>
                </a:lnTo>
                <a:lnTo>
                  <a:pt x="136" y="42"/>
                </a:lnTo>
                <a:lnTo>
                  <a:pt x="137" y="42"/>
                </a:lnTo>
                <a:lnTo>
                  <a:pt x="140" y="42"/>
                </a:lnTo>
                <a:lnTo>
                  <a:pt x="141" y="44"/>
                </a:lnTo>
                <a:lnTo>
                  <a:pt x="140" y="46"/>
                </a:lnTo>
                <a:lnTo>
                  <a:pt x="138" y="47"/>
                </a:lnTo>
                <a:lnTo>
                  <a:pt x="137" y="47"/>
                </a:lnTo>
                <a:lnTo>
                  <a:pt x="125" y="76"/>
                </a:lnTo>
                <a:lnTo>
                  <a:pt x="132" y="76"/>
                </a:lnTo>
                <a:lnTo>
                  <a:pt x="133" y="73"/>
                </a:lnTo>
                <a:lnTo>
                  <a:pt x="136" y="71"/>
                </a:lnTo>
                <a:lnTo>
                  <a:pt x="138" y="71"/>
                </a:lnTo>
                <a:lnTo>
                  <a:pt x="141" y="71"/>
                </a:lnTo>
                <a:lnTo>
                  <a:pt x="144" y="72"/>
                </a:lnTo>
                <a:lnTo>
                  <a:pt x="145" y="73"/>
                </a:lnTo>
                <a:lnTo>
                  <a:pt x="146" y="76"/>
                </a:lnTo>
                <a:lnTo>
                  <a:pt x="145" y="79"/>
                </a:lnTo>
                <a:lnTo>
                  <a:pt x="144" y="81"/>
                </a:lnTo>
                <a:lnTo>
                  <a:pt x="142" y="83"/>
                </a:lnTo>
                <a:lnTo>
                  <a:pt x="140" y="84"/>
                </a:lnTo>
                <a:lnTo>
                  <a:pt x="136" y="84"/>
                </a:lnTo>
                <a:lnTo>
                  <a:pt x="133" y="81"/>
                </a:lnTo>
                <a:lnTo>
                  <a:pt x="132" y="79"/>
                </a:lnTo>
                <a:lnTo>
                  <a:pt x="125" y="79"/>
                </a:lnTo>
                <a:lnTo>
                  <a:pt x="140" y="108"/>
                </a:lnTo>
                <a:lnTo>
                  <a:pt x="141" y="108"/>
                </a:lnTo>
                <a:lnTo>
                  <a:pt x="142" y="111"/>
                </a:lnTo>
                <a:lnTo>
                  <a:pt x="141" y="112"/>
                </a:lnTo>
                <a:lnTo>
                  <a:pt x="140" y="113"/>
                </a:lnTo>
                <a:lnTo>
                  <a:pt x="138" y="113"/>
                </a:lnTo>
                <a:lnTo>
                  <a:pt x="137" y="112"/>
                </a:lnTo>
                <a:lnTo>
                  <a:pt x="101" y="120"/>
                </a:lnTo>
                <a:lnTo>
                  <a:pt x="105" y="127"/>
                </a:lnTo>
                <a:lnTo>
                  <a:pt x="107" y="125"/>
                </a:lnTo>
                <a:lnTo>
                  <a:pt x="109" y="127"/>
                </a:lnTo>
                <a:lnTo>
                  <a:pt x="112" y="128"/>
                </a:lnTo>
                <a:lnTo>
                  <a:pt x="113" y="129"/>
                </a:lnTo>
                <a:lnTo>
                  <a:pt x="115" y="132"/>
                </a:lnTo>
                <a:lnTo>
                  <a:pt x="115" y="135"/>
                </a:lnTo>
                <a:lnTo>
                  <a:pt x="113" y="137"/>
                </a:lnTo>
                <a:lnTo>
                  <a:pt x="111" y="139"/>
                </a:lnTo>
                <a:lnTo>
                  <a:pt x="108" y="140"/>
                </a:lnTo>
                <a:lnTo>
                  <a:pt x="105" y="140"/>
                </a:lnTo>
                <a:lnTo>
                  <a:pt x="104" y="139"/>
                </a:lnTo>
                <a:lnTo>
                  <a:pt x="101" y="136"/>
                </a:lnTo>
                <a:lnTo>
                  <a:pt x="101" y="133"/>
                </a:lnTo>
                <a:lnTo>
                  <a:pt x="101" y="131"/>
                </a:lnTo>
                <a:lnTo>
                  <a:pt x="103" y="128"/>
                </a:lnTo>
                <a:lnTo>
                  <a:pt x="99" y="121"/>
                </a:lnTo>
                <a:lnTo>
                  <a:pt x="75" y="148"/>
                </a:lnTo>
                <a:lnTo>
                  <a:pt x="76" y="149"/>
                </a:lnTo>
                <a:lnTo>
                  <a:pt x="75" y="152"/>
                </a:lnTo>
                <a:lnTo>
                  <a:pt x="73" y="152"/>
                </a:lnTo>
                <a:lnTo>
                  <a:pt x="71" y="152"/>
                </a:lnTo>
                <a:lnTo>
                  <a:pt x="69" y="149"/>
                </a:lnTo>
                <a:lnTo>
                  <a:pt x="69" y="149"/>
                </a:lnTo>
                <a:lnTo>
                  <a:pt x="46" y="121"/>
                </a:lnTo>
                <a:lnTo>
                  <a:pt x="42" y="127"/>
                </a:lnTo>
                <a:lnTo>
                  <a:pt x="43" y="129"/>
                </a:lnTo>
                <a:lnTo>
                  <a:pt x="43" y="132"/>
                </a:lnTo>
                <a:lnTo>
                  <a:pt x="43" y="135"/>
                </a:lnTo>
                <a:lnTo>
                  <a:pt x="42" y="136"/>
                </a:lnTo>
                <a:lnTo>
                  <a:pt x="40" y="139"/>
                </a:lnTo>
                <a:lnTo>
                  <a:pt x="38" y="139"/>
                </a:lnTo>
                <a:lnTo>
                  <a:pt x="35" y="139"/>
                </a:lnTo>
                <a:lnTo>
                  <a:pt x="32" y="137"/>
                </a:lnTo>
                <a:lnTo>
                  <a:pt x="31" y="136"/>
                </a:lnTo>
                <a:lnTo>
                  <a:pt x="30" y="133"/>
                </a:lnTo>
                <a:lnTo>
                  <a:pt x="30" y="129"/>
                </a:lnTo>
                <a:lnTo>
                  <a:pt x="31" y="128"/>
                </a:lnTo>
                <a:lnTo>
                  <a:pt x="34" y="125"/>
                </a:lnTo>
                <a:lnTo>
                  <a:pt x="36" y="125"/>
                </a:lnTo>
                <a:lnTo>
                  <a:pt x="39" y="125"/>
                </a:lnTo>
                <a:lnTo>
                  <a:pt x="43" y="119"/>
                </a:lnTo>
                <a:lnTo>
                  <a:pt x="10" y="113"/>
                </a:lnTo>
                <a:lnTo>
                  <a:pt x="10" y="115"/>
                </a:lnTo>
                <a:lnTo>
                  <a:pt x="8" y="115"/>
                </a:lnTo>
                <a:lnTo>
                  <a:pt x="6" y="115"/>
                </a:lnTo>
                <a:lnTo>
                  <a:pt x="4" y="112"/>
                </a:lnTo>
                <a:lnTo>
                  <a:pt x="6" y="111"/>
                </a:lnTo>
                <a:lnTo>
                  <a:pt x="7" y="109"/>
                </a:lnTo>
                <a:lnTo>
                  <a:pt x="7" y="109"/>
                </a:lnTo>
                <a:lnTo>
                  <a:pt x="22" y="79"/>
                </a:lnTo>
                <a:lnTo>
                  <a:pt x="14" y="79"/>
                </a:lnTo>
                <a:lnTo>
                  <a:pt x="12" y="81"/>
                </a:lnTo>
                <a:lnTo>
                  <a:pt x="11" y="83"/>
                </a:lnTo>
                <a:lnTo>
                  <a:pt x="8" y="84"/>
                </a:lnTo>
                <a:lnTo>
                  <a:pt x="6" y="83"/>
                </a:lnTo>
                <a:lnTo>
                  <a:pt x="3" y="81"/>
                </a:lnTo>
                <a:lnTo>
                  <a:pt x="2" y="80"/>
                </a:lnTo>
                <a:lnTo>
                  <a:pt x="0" y="77"/>
                </a:lnTo>
                <a:lnTo>
                  <a:pt x="0" y="75"/>
                </a:lnTo>
                <a:lnTo>
                  <a:pt x="2" y="72"/>
                </a:lnTo>
                <a:lnTo>
                  <a:pt x="4" y="71"/>
                </a:lnTo>
                <a:lnTo>
                  <a:pt x="7" y="70"/>
                </a:lnTo>
                <a:lnTo>
                  <a:pt x="10" y="71"/>
                </a:lnTo>
                <a:lnTo>
                  <a:pt x="12" y="72"/>
                </a:lnTo>
                <a:lnTo>
                  <a:pt x="14" y="75"/>
                </a:lnTo>
                <a:lnTo>
                  <a:pt x="22" y="75"/>
                </a:lnTo>
                <a:lnTo>
                  <a:pt x="8" y="42"/>
                </a:lnTo>
                <a:lnTo>
                  <a:pt x="7" y="40"/>
                </a:lnTo>
                <a:lnTo>
                  <a:pt x="7" y="39"/>
                </a:lnTo>
                <a:lnTo>
                  <a:pt x="7" y="38"/>
                </a:lnTo>
                <a:lnTo>
                  <a:pt x="10" y="36"/>
                </a:lnTo>
                <a:lnTo>
                  <a:pt x="11" y="36"/>
                </a:lnTo>
                <a:lnTo>
                  <a:pt x="12" y="38"/>
                </a:lnTo>
                <a:lnTo>
                  <a:pt x="46" y="34"/>
                </a:lnTo>
                <a:lnTo>
                  <a:pt x="43" y="27"/>
                </a:lnTo>
                <a:lnTo>
                  <a:pt x="42" y="27"/>
                </a:lnTo>
                <a:lnTo>
                  <a:pt x="39" y="27"/>
                </a:lnTo>
                <a:lnTo>
                  <a:pt x="36" y="26"/>
                </a:lnTo>
                <a:lnTo>
                  <a:pt x="35" y="23"/>
                </a:lnTo>
                <a:lnTo>
                  <a:pt x="35" y="22"/>
                </a:lnTo>
                <a:lnTo>
                  <a:pt x="35" y="18"/>
                </a:lnTo>
                <a:lnTo>
                  <a:pt x="36" y="16"/>
                </a:lnTo>
                <a:lnTo>
                  <a:pt x="38" y="14"/>
                </a:lnTo>
                <a:lnTo>
                  <a:pt x="40" y="14"/>
                </a:lnTo>
                <a:lnTo>
                  <a:pt x="43" y="14"/>
                </a:lnTo>
                <a:lnTo>
                  <a:pt x="46" y="15"/>
                </a:lnTo>
                <a:lnTo>
                  <a:pt x="47" y="18"/>
                </a:lnTo>
                <a:lnTo>
                  <a:pt x="48" y="20"/>
                </a:lnTo>
                <a:lnTo>
                  <a:pt x="47" y="23"/>
                </a:lnTo>
                <a:lnTo>
                  <a:pt x="46" y="26"/>
                </a:lnTo>
                <a:lnTo>
                  <a:pt x="48" y="32"/>
                </a:lnTo>
                <a:lnTo>
                  <a:pt x="69" y="4"/>
                </a:lnTo>
                <a:lnTo>
                  <a:pt x="69" y="4"/>
                </a:lnTo>
                <a:lnTo>
                  <a:pt x="71" y="2"/>
                </a:lnTo>
                <a:lnTo>
                  <a:pt x="72" y="0"/>
                </a:lnTo>
                <a:lnTo>
                  <a:pt x="73" y="0"/>
                </a:lnTo>
                <a:lnTo>
                  <a:pt x="7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7512">
            <a:extLst>
              <a:ext uri="{FF2B5EF4-FFF2-40B4-BE49-F238E27FC236}">
                <a16:creationId xmlns:a16="http://schemas.microsoft.com/office/drawing/2014/main" id="{B3C8E160-1F9D-4BDE-9DA4-ECD17E78C0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03630" y="-869796"/>
            <a:ext cx="791679" cy="683416"/>
          </a:xfrm>
          <a:custGeom>
            <a:avLst/>
            <a:gdLst>
              <a:gd name="T0" fmla="*/ 42 w 117"/>
              <a:gd name="T1" fmla="*/ 77 h 101"/>
              <a:gd name="T2" fmla="*/ 40 w 117"/>
              <a:gd name="T3" fmla="*/ 76 h 101"/>
              <a:gd name="T4" fmla="*/ 29 w 117"/>
              <a:gd name="T5" fmla="*/ 52 h 101"/>
              <a:gd name="T6" fmla="*/ 57 w 117"/>
              <a:gd name="T7" fmla="*/ 62 h 101"/>
              <a:gd name="T8" fmla="*/ 61 w 117"/>
              <a:gd name="T9" fmla="*/ 57 h 101"/>
              <a:gd name="T10" fmla="*/ 58 w 117"/>
              <a:gd name="T11" fmla="*/ 52 h 101"/>
              <a:gd name="T12" fmla="*/ 72 w 117"/>
              <a:gd name="T13" fmla="*/ 52 h 101"/>
              <a:gd name="T14" fmla="*/ 49 w 117"/>
              <a:gd name="T15" fmla="*/ 60 h 101"/>
              <a:gd name="T16" fmla="*/ 58 w 117"/>
              <a:gd name="T17" fmla="*/ 52 h 101"/>
              <a:gd name="T18" fmla="*/ 68 w 117"/>
              <a:gd name="T19" fmla="*/ 50 h 101"/>
              <a:gd name="T20" fmla="*/ 48 w 117"/>
              <a:gd name="T21" fmla="*/ 53 h 101"/>
              <a:gd name="T22" fmla="*/ 49 w 117"/>
              <a:gd name="T23" fmla="*/ 42 h 101"/>
              <a:gd name="T24" fmla="*/ 52 w 117"/>
              <a:gd name="T25" fmla="*/ 44 h 101"/>
              <a:gd name="T26" fmla="*/ 62 w 117"/>
              <a:gd name="T27" fmla="*/ 48 h 101"/>
              <a:gd name="T28" fmla="*/ 56 w 117"/>
              <a:gd name="T29" fmla="*/ 41 h 101"/>
              <a:gd name="T30" fmla="*/ 58 w 117"/>
              <a:gd name="T31" fmla="*/ 40 h 101"/>
              <a:gd name="T32" fmla="*/ 72 w 117"/>
              <a:gd name="T33" fmla="*/ 49 h 101"/>
              <a:gd name="T34" fmla="*/ 29 w 117"/>
              <a:gd name="T35" fmla="*/ 50 h 101"/>
              <a:gd name="T36" fmla="*/ 44 w 117"/>
              <a:gd name="T37" fmla="*/ 25 h 101"/>
              <a:gd name="T38" fmla="*/ 74 w 117"/>
              <a:gd name="T39" fmla="*/ 26 h 101"/>
              <a:gd name="T40" fmla="*/ 38 w 117"/>
              <a:gd name="T41" fmla="*/ 8 h 101"/>
              <a:gd name="T42" fmla="*/ 52 w 117"/>
              <a:gd name="T43" fmla="*/ 13 h 101"/>
              <a:gd name="T44" fmla="*/ 54 w 117"/>
              <a:gd name="T45" fmla="*/ 8 h 101"/>
              <a:gd name="T46" fmla="*/ 62 w 117"/>
              <a:gd name="T47" fmla="*/ 8 h 101"/>
              <a:gd name="T48" fmla="*/ 66 w 117"/>
              <a:gd name="T49" fmla="*/ 13 h 101"/>
              <a:gd name="T50" fmla="*/ 78 w 117"/>
              <a:gd name="T51" fmla="*/ 21 h 101"/>
              <a:gd name="T52" fmla="*/ 93 w 117"/>
              <a:gd name="T53" fmla="*/ 6 h 101"/>
              <a:gd name="T54" fmla="*/ 80 w 117"/>
              <a:gd name="T55" fmla="*/ 28 h 101"/>
              <a:gd name="T56" fmla="*/ 89 w 117"/>
              <a:gd name="T57" fmla="*/ 34 h 101"/>
              <a:gd name="T58" fmla="*/ 101 w 117"/>
              <a:gd name="T59" fmla="*/ 29 h 101"/>
              <a:gd name="T60" fmla="*/ 97 w 117"/>
              <a:gd name="T61" fmla="*/ 37 h 101"/>
              <a:gd name="T62" fmla="*/ 80 w 117"/>
              <a:gd name="T63" fmla="*/ 42 h 101"/>
              <a:gd name="T64" fmla="*/ 111 w 117"/>
              <a:gd name="T65" fmla="*/ 45 h 101"/>
              <a:gd name="T66" fmla="*/ 106 w 117"/>
              <a:gd name="T67" fmla="*/ 52 h 101"/>
              <a:gd name="T68" fmla="*/ 94 w 117"/>
              <a:gd name="T69" fmla="*/ 62 h 101"/>
              <a:gd name="T70" fmla="*/ 98 w 117"/>
              <a:gd name="T71" fmla="*/ 69 h 101"/>
              <a:gd name="T72" fmla="*/ 94 w 117"/>
              <a:gd name="T73" fmla="*/ 74 h 101"/>
              <a:gd name="T74" fmla="*/ 87 w 117"/>
              <a:gd name="T75" fmla="*/ 76 h 101"/>
              <a:gd name="T76" fmla="*/ 80 w 117"/>
              <a:gd name="T77" fmla="*/ 78 h 101"/>
              <a:gd name="T78" fmla="*/ 87 w 117"/>
              <a:gd name="T79" fmla="*/ 101 h 101"/>
              <a:gd name="T80" fmla="*/ 73 w 117"/>
              <a:gd name="T81" fmla="*/ 78 h 101"/>
              <a:gd name="T82" fmla="*/ 60 w 117"/>
              <a:gd name="T83" fmla="*/ 90 h 101"/>
              <a:gd name="T84" fmla="*/ 58 w 117"/>
              <a:gd name="T85" fmla="*/ 99 h 101"/>
              <a:gd name="T86" fmla="*/ 53 w 117"/>
              <a:gd name="T87" fmla="*/ 93 h 101"/>
              <a:gd name="T88" fmla="*/ 57 w 117"/>
              <a:gd name="T89" fmla="*/ 76 h 101"/>
              <a:gd name="T90" fmla="*/ 34 w 117"/>
              <a:gd name="T91" fmla="*/ 98 h 101"/>
              <a:gd name="T92" fmla="*/ 32 w 117"/>
              <a:gd name="T93" fmla="*/ 90 h 101"/>
              <a:gd name="T94" fmla="*/ 29 w 117"/>
              <a:gd name="T95" fmla="*/ 76 h 101"/>
              <a:gd name="T96" fmla="*/ 22 w 117"/>
              <a:gd name="T97" fmla="*/ 77 h 101"/>
              <a:gd name="T98" fmla="*/ 14 w 117"/>
              <a:gd name="T99" fmla="*/ 74 h 101"/>
              <a:gd name="T100" fmla="*/ 20 w 117"/>
              <a:gd name="T101" fmla="*/ 65 h 101"/>
              <a:gd name="T102" fmla="*/ 24 w 117"/>
              <a:gd name="T103" fmla="*/ 54 h 101"/>
              <a:gd name="T104" fmla="*/ 0 w 117"/>
              <a:gd name="T105" fmla="*/ 52 h 101"/>
              <a:gd name="T106" fmla="*/ 25 w 117"/>
              <a:gd name="T107" fmla="*/ 48 h 101"/>
              <a:gd name="T108" fmla="*/ 21 w 117"/>
              <a:gd name="T109" fmla="*/ 36 h 101"/>
              <a:gd name="T110" fmla="*/ 21 w 117"/>
              <a:gd name="T111" fmla="*/ 30 h 101"/>
              <a:gd name="T112" fmla="*/ 22 w 117"/>
              <a:gd name="T113" fmla="*/ 25 h 101"/>
              <a:gd name="T114" fmla="*/ 29 w 117"/>
              <a:gd name="T115" fmla="*/ 26 h 101"/>
              <a:gd name="T116" fmla="*/ 30 w 117"/>
              <a:gd name="T117" fmla="*/ 1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7" h="101">
                <a:moveTo>
                  <a:pt x="65" y="61"/>
                </a:moveTo>
                <a:lnTo>
                  <a:pt x="62" y="64"/>
                </a:lnTo>
                <a:lnTo>
                  <a:pt x="58" y="64"/>
                </a:lnTo>
                <a:lnTo>
                  <a:pt x="54" y="64"/>
                </a:lnTo>
                <a:lnTo>
                  <a:pt x="50" y="62"/>
                </a:lnTo>
                <a:lnTo>
                  <a:pt x="50" y="62"/>
                </a:lnTo>
                <a:lnTo>
                  <a:pt x="42" y="77"/>
                </a:lnTo>
                <a:lnTo>
                  <a:pt x="42" y="77"/>
                </a:lnTo>
                <a:lnTo>
                  <a:pt x="42" y="77"/>
                </a:lnTo>
                <a:lnTo>
                  <a:pt x="58" y="73"/>
                </a:lnTo>
                <a:lnTo>
                  <a:pt x="73" y="77"/>
                </a:lnTo>
                <a:lnTo>
                  <a:pt x="73" y="76"/>
                </a:lnTo>
                <a:lnTo>
                  <a:pt x="65" y="61"/>
                </a:lnTo>
                <a:lnTo>
                  <a:pt x="65" y="61"/>
                </a:lnTo>
                <a:close/>
                <a:moveTo>
                  <a:pt x="29" y="52"/>
                </a:moveTo>
                <a:lnTo>
                  <a:pt x="29" y="53"/>
                </a:lnTo>
                <a:lnTo>
                  <a:pt x="38" y="61"/>
                </a:lnTo>
                <a:lnTo>
                  <a:pt x="40" y="76"/>
                </a:lnTo>
                <a:lnTo>
                  <a:pt x="40" y="76"/>
                </a:lnTo>
                <a:lnTo>
                  <a:pt x="49" y="61"/>
                </a:lnTo>
                <a:lnTo>
                  <a:pt x="49" y="61"/>
                </a:lnTo>
                <a:lnTo>
                  <a:pt x="46" y="58"/>
                </a:lnTo>
                <a:lnTo>
                  <a:pt x="45" y="56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29" y="52"/>
                </a:lnTo>
                <a:close/>
                <a:moveTo>
                  <a:pt x="57" y="52"/>
                </a:moveTo>
                <a:lnTo>
                  <a:pt x="57" y="53"/>
                </a:lnTo>
                <a:lnTo>
                  <a:pt x="57" y="54"/>
                </a:lnTo>
                <a:lnTo>
                  <a:pt x="56" y="56"/>
                </a:lnTo>
                <a:lnTo>
                  <a:pt x="56" y="58"/>
                </a:lnTo>
                <a:lnTo>
                  <a:pt x="56" y="61"/>
                </a:lnTo>
                <a:lnTo>
                  <a:pt x="56" y="62"/>
                </a:lnTo>
                <a:lnTo>
                  <a:pt x="57" y="64"/>
                </a:lnTo>
                <a:lnTo>
                  <a:pt x="57" y="62"/>
                </a:lnTo>
                <a:lnTo>
                  <a:pt x="58" y="62"/>
                </a:lnTo>
                <a:lnTo>
                  <a:pt x="58" y="61"/>
                </a:lnTo>
                <a:lnTo>
                  <a:pt x="58" y="60"/>
                </a:lnTo>
                <a:lnTo>
                  <a:pt x="58" y="56"/>
                </a:lnTo>
                <a:lnTo>
                  <a:pt x="57" y="52"/>
                </a:lnTo>
                <a:close/>
                <a:moveTo>
                  <a:pt x="58" y="52"/>
                </a:moveTo>
                <a:lnTo>
                  <a:pt x="58" y="53"/>
                </a:lnTo>
                <a:lnTo>
                  <a:pt x="60" y="54"/>
                </a:lnTo>
                <a:lnTo>
                  <a:pt x="61" y="57"/>
                </a:lnTo>
                <a:lnTo>
                  <a:pt x="62" y="58"/>
                </a:lnTo>
                <a:lnTo>
                  <a:pt x="64" y="60"/>
                </a:lnTo>
                <a:lnTo>
                  <a:pt x="66" y="60"/>
                </a:lnTo>
                <a:lnTo>
                  <a:pt x="66" y="60"/>
                </a:lnTo>
                <a:lnTo>
                  <a:pt x="66" y="58"/>
                </a:lnTo>
                <a:lnTo>
                  <a:pt x="66" y="57"/>
                </a:lnTo>
                <a:lnTo>
                  <a:pt x="65" y="56"/>
                </a:lnTo>
                <a:lnTo>
                  <a:pt x="62" y="54"/>
                </a:lnTo>
                <a:lnTo>
                  <a:pt x="58" y="52"/>
                </a:lnTo>
                <a:close/>
                <a:moveTo>
                  <a:pt x="70" y="52"/>
                </a:moveTo>
                <a:lnTo>
                  <a:pt x="69" y="56"/>
                </a:lnTo>
                <a:lnTo>
                  <a:pt x="66" y="60"/>
                </a:lnTo>
                <a:lnTo>
                  <a:pt x="68" y="61"/>
                </a:lnTo>
                <a:lnTo>
                  <a:pt x="76" y="74"/>
                </a:lnTo>
                <a:lnTo>
                  <a:pt x="76" y="61"/>
                </a:lnTo>
                <a:lnTo>
                  <a:pt x="87" y="53"/>
                </a:lnTo>
                <a:lnTo>
                  <a:pt x="87" y="52"/>
                </a:lnTo>
                <a:lnTo>
                  <a:pt x="72" y="52"/>
                </a:lnTo>
                <a:lnTo>
                  <a:pt x="70" y="52"/>
                </a:lnTo>
                <a:close/>
                <a:moveTo>
                  <a:pt x="57" y="52"/>
                </a:moveTo>
                <a:lnTo>
                  <a:pt x="56" y="52"/>
                </a:lnTo>
                <a:lnTo>
                  <a:pt x="54" y="53"/>
                </a:lnTo>
                <a:lnTo>
                  <a:pt x="52" y="54"/>
                </a:lnTo>
                <a:lnTo>
                  <a:pt x="50" y="56"/>
                </a:lnTo>
                <a:lnTo>
                  <a:pt x="49" y="57"/>
                </a:lnTo>
                <a:lnTo>
                  <a:pt x="49" y="60"/>
                </a:lnTo>
                <a:lnTo>
                  <a:pt x="49" y="60"/>
                </a:lnTo>
                <a:lnTo>
                  <a:pt x="50" y="60"/>
                </a:lnTo>
                <a:lnTo>
                  <a:pt x="50" y="60"/>
                </a:lnTo>
                <a:lnTo>
                  <a:pt x="53" y="58"/>
                </a:lnTo>
                <a:lnTo>
                  <a:pt x="54" y="56"/>
                </a:lnTo>
                <a:lnTo>
                  <a:pt x="57" y="52"/>
                </a:lnTo>
                <a:close/>
                <a:moveTo>
                  <a:pt x="66" y="50"/>
                </a:moveTo>
                <a:lnTo>
                  <a:pt x="62" y="50"/>
                </a:lnTo>
                <a:lnTo>
                  <a:pt x="58" y="52"/>
                </a:lnTo>
                <a:lnTo>
                  <a:pt x="58" y="52"/>
                </a:lnTo>
                <a:lnTo>
                  <a:pt x="61" y="52"/>
                </a:lnTo>
                <a:lnTo>
                  <a:pt x="62" y="53"/>
                </a:lnTo>
                <a:lnTo>
                  <a:pt x="65" y="53"/>
                </a:lnTo>
                <a:lnTo>
                  <a:pt x="68" y="53"/>
                </a:lnTo>
                <a:lnTo>
                  <a:pt x="69" y="53"/>
                </a:lnTo>
                <a:lnTo>
                  <a:pt x="69" y="52"/>
                </a:lnTo>
                <a:lnTo>
                  <a:pt x="69" y="50"/>
                </a:lnTo>
                <a:lnTo>
                  <a:pt x="69" y="50"/>
                </a:lnTo>
                <a:lnTo>
                  <a:pt x="68" y="50"/>
                </a:lnTo>
                <a:lnTo>
                  <a:pt x="66" y="50"/>
                </a:lnTo>
                <a:close/>
                <a:moveTo>
                  <a:pt x="49" y="50"/>
                </a:moveTo>
                <a:lnTo>
                  <a:pt x="46" y="50"/>
                </a:lnTo>
                <a:lnTo>
                  <a:pt x="45" y="50"/>
                </a:lnTo>
                <a:lnTo>
                  <a:pt x="45" y="50"/>
                </a:lnTo>
                <a:lnTo>
                  <a:pt x="45" y="52"/>
                </a:lnTo>
                <a:lnTo>
                  <a:pt x="45" y="52"/>
                </a:lnTo>
                <a:lnTo>
                  <a:pt x="46" y="53"/>
                </a:lnTo>
                <a:lnTo>
                  <a:pt x="48" y="53"/>
                </a:lnTo>
                <a:lnTo>
                  <a:pt x="50" y="53"/>
                </a:lnTo>
                <a:lnTo>
                  <a:pt x="52" y="53"/>
                </a:lnTo>
                <a:lnTo>
                  <a:pt x="54" y="52"/>
                </a:lnTo>
                <a:lnTo>
                  <a:pt x="56" y="52"/>
                </a:lnTo>
                <a:lnTo>
                  <a:pt x="56" y="52"/>
                </a:lnTo>
                <a:lnTo>
                  <a:pt x="52" y="50"/>
                </a:lnTo>
                <a:lnTo>
                  <a:pt x="49" y="50"/>
                </a:lnTo>
                <a:close/>
                <a:moveTo>
                  <a:pt x="49" y="42"/>
                </a:moveTo>
                <a:lnTo>
                  <a:pt x="49" y="42"/>
                </a:lnTo>
                <a:lnTo>
                  <a:pt x="48" y="42"/>
                </a:lnTo>
                <a:lnTo>
                  <a:pt x="48" y="45"/>
                </a:lnTo>
                <a:lnTo>
                  <a:pt x="49" y="46"/>
                </a:lnTo>
                <a:lnTo>
                  <a:pt x="52" y="48"/>
                </a:lnTo>
                <a:lnTo>
                  <a:pt x="54" y="49"/>
                </a:lnTo>
                <a:lnTo>
                  <a:pt x="56" y="50"/>
                </a:lnTo>
                <a:lnTo>
                  <a:pt x="56" y="50"/>
                </a:lnTo>
                <a:lnTo>
                  <a:pt x="54" y="46"/>
                </a:lnTo>
                <a:lnTo>
                  <a:pt x="52" y="44"/>
                </a:lnTo>
                <a:lnTo>
                  <a:pt x="50" y="42"/>
                </a:lnTo>
                <a:lnTo>
                  <a:pt x="49" y="42"/>
                </a:lnTo>
                <a:close/>
                <a:moveTo>
                  <a:pt x="65" y="42"/>
                </a:moveTo>
                <a:lnTo>
                  <a:pt x="62" y="44"/>
                </a:lnTo>
                <a:lnTo>
                  <a:pt x="61" y="45"/>
                </a:lnTo>
                <a:lnTo>
                  <a:pt x="60" y="48"/>
                </a:lnTo>
                <a:lnTo>
                  <a:pt x="58" y="49"/>
                </a:lnTo>
                <a:lnTo>
                  <a:pt x="58" y="50"/>
                </a:lnTo>
                <a:lnTo>
                  <a:pt x="62" y="48"/>
                </a:lnTo>
                <a:lnTo>
                  <a:pt x="65" y="46"/>
                </a:lnTo>
                <a:lnTo>
                  <a:pt x="66" y="45"/>
                </a:lnTo>
                <a:lnTo>
                  <a:pt x="66" y="44"/>
                </a:lnTo>
                <a:lnTo>
                  <a:pt x="66" y="42"/>
                </a:lnTo>
                <a:lnTo>
                  <a:pt x="66" y="42"/>
                </a:lnTo>
                <a:lnTo>
                  <a:pt x="65" y="42"/>
                </a:lnTo>
                <a:close/>
                <a:moveTo>
                  <a:pt x="57" y="38"/>
                </a:moveTo>
                <a:lnTo>
                  <a:pt x="56" y="40"/>
                </a:lnTo>
                <a:lnTo>
                  <a:pt x="56" y="41"/>
                </a:lnTo>
                <a:lnTo>
                  <a:pt x="56" y="44"/>
                </a:lnTo>
                <a:lnTo>
                  <a:pt x="56" y="45"/>
                </a:lnTo>
                <a:lnTo>
                  <a:pt x="57" y="48"/>
                </a:lnTo>
                <a:lnTo>
                  <a:pt x="57" y="49"/>
                </a:lnTo>
                <a:lnTo>
                  <a:pt x="57" y="50"/>
                </a:lnTo>
                <a:lnTo>
                  <a:pt x="58" y="45"/>
                </a:lnTo>
                <a:lnTo>
                  <a:pt x="58" y="42"/>
                </a:lnTo>
                <a:lnTo>
                  <a:pt x="58" y="40"/>
                </a:lnTo>
                <a:lnTo>
                  <a:pt x="58" y="40"/>
                </a:lnTo>
                <a:lnTo>
                  <a:pt x="57" y="38"/>
                </a:lnTo>
                <a:lnTo>
                  <a:pt x="57" y="38"/>
                </a:lnTo>
                <a:close/>
                <a:moveTo>
                  <a:pt x="76" y="28"/>
                </a:moveTo>
                <a:lnTo>
                  <a:pt x="68" y="41"/>
                </a:lnTo>
                <a:lnTo>
                  <a:pt x="68" y="42"/>
                </a:lnTo>
                <a:lnTo>
                  <a:pt x="69" y="45"/>
                </a:lnTo>
                <a:lnTo>
                  <a:pt x="70" y="49"/>
                </a:lnTo>
                <a:lnTo>
                  <a:pt x="70" y="50"/>
                </a:lnTo>
                <a:lnTo>
                  <a:pt x="72" y="49"/>
                </a:lnTo>
                <a:lnTo>
                  <a:pt x="72" y="49"/>
                </a:lnTo>
                <a:lnTo>
                  <a:pt x="87" y="50"/>
                </a:lnTo>
                <a:lnTo>
                  <a:pt x="77" y="42"/>
                </a:lnTo>
                <a:lnTo>
                  <a:pt x="76" y="28"/>
                </a:lnTo>
                <a:close/>
                <a:moveTo>
                  <a:pt x="42" y="26"/>
                </a:moveTo>
                <a:lnTo>
                  <a:pt x="42" y="26"/>
                </a:lnTo>
                <a:lnTo>
                  <a:pt x="38" y="41"/>
                </a:lnTo>
                <a:lnTo>
                  <a:pt x="28" y="49"/>
                </a:lnTo>
                <a:lnTo>
                  <a:pt x="29" y="50"/>
                </a:lnTo>
                <a:lnTo>
                  <a:pt x="44" y="50"/>
                </a:lnTo>
                <a:lnTo>
                  <a:pt x="44" y="50"/>
                </a:lnTo>
                <a:lnTo>
                  <a:pt x="45" y="46"/>
                </a:lnTo>
                <a:lnTo>
                  <a:pt x="46" y="42"/>
                </a:lnTo>
                <a:lnTo>
                  <a:pt x="49" y="40"/>
                </a:lnTo>
                <a:lnTo>
                  <a:pt x="49" y="40"/>
                </a:lnTo>
                <a:lnTo>
                  <a:pt x="42" y="26"/>
                </a:lnTo>
                <a:close/>
                <a:moveTo>
                  <a:pt x="45" y="25"/>
                </a:moveTo>
                <a:lnTo>
                  <a:pt x="44" y="25"/>
                </a:lnTo>
                <a:lnTo>
                  <a:pt x="52" y="38"/>
                </a:lnTo>
                <a:lnTo>
                  <a:pt x="52" y="38"/>
                </a:lnTo>
                <a:lnTo>
                  <a:pt x="53" y="38"/>
                </a:lnTo>
                <a:lnTo>
                  <a:pt x="56" y="37"/>
                </a:lnTo>
                <a:lnTo>
                  <a:pt x="60" y="37"/>
                </a:lnTo>
                <a:lnTo>
                  <a:pt x="64" y="38"/>
                </a:lnTo>
                <a:lnTo>
                  <a:pt x="66" y="41"/>
                </a:lnTo>
                <a:lnTo>
                  <a:pt x="66" y="40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58" y="29"/>
                </a:lnTo>
                <a:lnTo>
                  <a:pt x="45" y="25"/>
                </a:lnTo>
                <a:close/>
                <a:moveTo>
                  <a:pt x="32" y="0"/>
                </a:moveTo>
                <a:lnTo>
                  <a:pt x="36" y="0"/>
                </a:lnTo>
                <a:lnTo>
                  <a:pt x="37" y="2"/>
                </a:lnTo>
                <a:lnTo>
                  <a:pt x="38" y="5"/>
                </a:lnTo>
                <a:lnTo>
                  <a:pt x="38" y="8"/>
                </a:lnTo>
                <a:lnTo>
                  <a:pt x="36" y="9"/>
                </a:lnTo>
                <a:lnTo>
                  <a:pt x="41" y="20"/>
                </a:lnTo>
                <a:lnTo>
                  <a:pt x="42" y="20"/>
                </a:lnTo>
                <a:lnTo>
                  <a:pt x="45" y="21"/>
                </a:lnTo>
                <a:lnTo>
                  <a:pt x="45" y="22"/>
                </a:lnTo>
                <a:lnTo>
                  <a:pt x="57" y="26"/>
                </a:lnTo>
                <a:lnTo>
                  <a:pt x="57" y="18"/>
                </a:lnTo>
                <a:lnTo>
                  <a:pt x="52" y="14"/>
                </a:lnTo>
                <a:lnTo>
                  <a:pt x="52" y="13"/>
                </a:lnTo>
                <a:lnTo>
                  <a:pt x="52" y="13"/>
                </a:lnTo>
                <a:lnTo>
                  <a:pt x="53" y="12"/>
                </a:lnTo>
                <a:lnTo>
                  <a:pt x="53" y="13"/>
                </a:lnTo>
                <a:lnTo>
                  <a:pt x="57" y="16"/>
                </a:lnTo>
                <a:lnTo>
                  <a:pt x="57" y="12"/>
                </a:lnTo>
                <a:lnTo>
                  <a:pt x="54" y="9"/>
                </a:lnTo>
                <a:lnTo>
                  <a:pt x="54" y="9"/>
                </a:lnTo>
                <a:lnTo>
                  <a:pt x="54" y="8"/>
                </a:lnTo>
                <a:lnTo>
                  <a:pt x="54" y="8"/>
                </a:lnTo>
                <a:lnTo>
                  <a:pt x="56" y="8"/>
                </a:lnTo>
                <a:lnTo>
                  <a:pt x="57" y="9"/>
                </a:lnTo>
                <a:lnTo>
                  <a:pt x="57" y="2"/>
                </a:lnTo>
                <a:lnTo>
                  <a:pt x="58" y="2"/>
                </a:lnTo>
                <a:lnTo>
                  <a:pt x="58" y="1"/>
                </a:lnTo>
                <a:lnTo>
                  <a:pt x="60" y="2"/>
                </a:lnTo>
                <a:lnTo>
                  <a:pt x="60" y="2"/>
                </a:lnTo>
                <a:lnTo>
                  <a:pt x="60" y="9"/>
                </a:lnTo>
                <a:lnTo>
                  <a:pt x="62" y="8"/>
                </a:lnTo>
                <a:lnTo>
                  <a:pt x="64" y="8"/>
                </a:lnTo>
                <a:lnTo>
                  <a:pt x="64" y="8"/>
                </a:lnTo>
                <a:lnTo>
                  <a:pt x="64" y="9"/>
                </a:lnTo>
                <a:lnTo>
                  <a:pt x="64" y="9"/>
                </a:lnTo>
                <a:lnTo>
                  <a:pt x="60" y="12"/>
                </a:lnTo>
                <a:lnTo>
                  <a:pt x="60" y="16"/>
                </a:lnTo>
                <a:lnTo>
                  <a:pt x="65" y="12"/>
                </a:lnTo>
                <a:lnTo>
                  <a:pt x="66" y="12"/>
                </a:lnTo>
                <a:lnTo>
                  <a:pt x="66" y="13"/>
                </a:lnTo>
                <a:lnTo>
                  <a:pt x="66" y="13"/>
                </a:lnTo>
                <a:lnTo>
                  <a:pt x="66" y="14"/>
                </a:lnTo>
                <a:lnTo>
                  <a:pt x="60" y="18"/>
                </a:lnTo>
                <a:lnTo>
                  <a:pt x="60" y="26"/>
                </a:lnTo>
                <a:lnTo>
                  <a:pt x="74" y="24"/>
                </a:lnTo>
                <a:lnTo>
                  <a:pt x="74" y="22"/>
                </a:lnTo>
                <a:lnTo>
                  <a:pt x="76" y="21"/>
                </a:lnTo>
                <a:lnTo>
                  <a:pt x="77" y="21"/>
                </a:lnTo>
                <a:lnTo>
                  <a:pt x="78" y="21"/>
                </a:lnTo>
                <a:lnTo>
                  <a:pt x="83" y="10"/>
                </a:lnTo>
                <a:lnTo>
                  <a:pt x="82" y="9"/>
                </a:lnTo>
                <a:lnTo>
                  <a:pt x="82" y="8"/>
                </a:lnTo>
                <a:lnTo>
                  <a:pt x="82" y="4"/>
                </a:lnTo>
                <a:lnTo>
                  <a:pt x="85" y="2"/>
                </a:lnTo>
                <a:lnTo>
                  <a:pt x="87" y="1"/>
                </a:lnTo>
                <a:lnTo>
                  <a:pt x="90" y="1"/>
                </a:lnTo>
                <a:lnTo>
                  <a:pt x="93" y="4"/>
                </a:lnTo>
                <a:lnTo>
                  <a:pt x="93" y="6"/>
                </a:lnTo>
                <a:lnTo>
                  <a:pt x="93" y="9"/>
                </a:lnTo>
                <a:lnTo>
                  <a:pt x="91" y="12"/>
                </a:lnTo>
                <a:lnTo>
                  <a:pt x="89" y="12"/>
                </a:lnTo>
                <a:lnTo>
                  <a:pt x="86" y="12"/>
                </a:lnTo>
                <a:lnTo>
                  <a:pt x="80" y="22"/>
                </a:lnTo>
                <a:lnTo>
                  <a:pt x="80" y="22"/>
                </a:lnTo>
                <a:lnTo>
                  <a:pt x="81" y="24"/>
                </a:lnTo>
                <a:lnTo>
                  <a:pt x="81" y="26"/>
                </a:lnTo>
                <a:lnTo>
                  <a:pt x="80" y="28"/>
                </a:lnTo>
                <a:lnTo>
                  <a:pt x="78" y="28"/>
                </a:lnTo>
                <a:lnTo>
                  <a:pt x="78" y="40"/>
                </a:lnTo>
                <a:lnTo>
                  <a:pt x="86" y="36"/>
                </a:lnTo>
                <a:lnTo>
                  <a:pt x="87" y="29"/>
                </a:lnTo>
                <a:lnTo>
                  <a:pt x="87" y="29"/>
                </a:lnTo>
                <a:lnTo>
                  <a:pt x="89" y="28"/>
                </a:lnTo>
                <a:lnTo>
                  <a:pt x="89" y="29"/>
                </a:lnTo>
                <a:lnTo>
                  <a:pt x="90" y="29"/>
                </a:lnTo>
                <a:lnTo>
                  <a:pt x="89" y="34"/>
                </a:lnTo>
                <a:lnTo>
                  <a:pt x="93" y="33"/>
                </a:lnTo>
                <a:lnTo>
                  <a:pt x="93" y="29"/>
                </a:lnTo>
                <a:lnTo>
                  <a:pt x="93" y="28"/>
                </a:lnTo>
                <a:lnTo>
                  <a:pt x="94" y="28"/>
                </a:lnTo>
                <a:lnTo>
                  <a:pt x="95" y="28"/>
                </a:lnTo>
                <a:lnTo>
                  <a:pt x="95" y="29"/>
                </a:lnTo>
                <a:lnTo>
                  <a:pt x="94" y="32"/>
                </a:lnTo>
                <a:lnTo>
                  <a:pt x="101" y="29"/>
                </a:lnTo>
                <a:lnTo>
                  <a:pt x="101" y="29"/>
                </a:lnTo>
                <a:lnTo>
                  <a:pt x="102" y="29"/>
                </a:lnTo>
                <a:lnTo>
                  <a:pt x="102" y="30"/>
                </a:lnTo>
                <a:lnTo>
                  <a:pt x="101" y="30"/>
                </a:lnTo>
                <a:lnTo>
                  <a:pt x="95" y="33"/>
                </a:lnTo>
                <a:lnTo>
                  <a:pt x="98" y="34"/>
                </a:lnTo>
                <a:lnTo>
                  <a:pt x="99" y="36"/>
                </a:lnTo>
                <a:lnTo>
                  <a:pt x="99" y="37"/>
                </a:lnTo>
                <a:lnTo>
                  <a:pt x="98" y="37"/>
                </a:lnTo>
                <a:lnTo>
                  <a:pt x="97" y="37"/>
                </a:lnTo>
                <a:lnTo>
                  <a:pt x="93" y="34"/>
                </a:lnTo>
                <a:lnTo>
                  <a:pt x="90" y="37"/>
                </a:lnTo>
                <a:lnTo>
                  <a:pt x="95" y="40"/>
                </a:lnTo>
                <a:lnTo>
                  <a:pt x="95" y="40"/>
                </a:lnTo>
                <a:lnTo>
                  <a:pt x="95" y="41"/>
                </a:lnTo>
                <a:lnTo>
                  <a:pt x="94" y="42"/>
                </a:lnTo>
                <a:lnTo>
                  <a:pt x="94" y="41"/>
                </a:lnTo>
                <a:lnTo>
                  <a:pt x="87" y="38"/>
                </a:lnTo>
                <a:lnTo>
                  <a:pt x="80" y="42"/>
                </a:lnTo>
                <a:lnTo>
                  <a:pt x="89" y="48"/>
                </a:lnTo>
                <a:lnTo>
                  <a:pt x="90" y="48"/>
                </a:lnTo>
                <a:lnTo>
                  <a:pt x="93" y="48"/>
                </a:lnTo>
                <a:lnTo>
                  <a:pt x="94" y="49"/>
                </a:lnTo>
                <a:lnTo>
                  <a:pt x="94" y="50"/>
                </a:lnTo>
                <a:lnTo>
                  <a:pt x="106" y="50"/>
                </a:lnTo>
                <a:lnTo>
                  <a:pt x="107" y="48"/>
                </a:lnTo>
                <a:lnTo>
                  <a:pt x="109" y="46"/>
                </a:lnTo>
                <a:lnTo>
                  <a:pt x="111" y="45"/>
                </a:lnTo>
                <a:lnTo>
                  <a:pt x="114" y="46"/>
                </a:lnTo>
                <a:lnTo>
                  <a:pt x="117" y="48"/>
                </a:lnTo>
                <a:lnTo>
                  <a:pt x="117" y="50"/>
                </a:lnTo>
                <a:lnTo>
                  <a:pt x="117" y="53"/>
                </a:lnTo>
                <a:lnTo>
                  <a:pt x="115" y="56"/>
                </a:lnTo>
                <a:lnTo>
                  <a:pt x="113" y="57"/>
                </a:lnTo>
                <a:lnTo>
                  <a:pt x="110" y="56"/>
                </a:lnTo>
                <a:lnTo>
                  <a:pt x="107" y="54"/>
                </a:lnTo>
                <a:lnTo>
                  <a:pt x="106" y="52"/>
                </a:lnTo>
                <a:lnTo>
                  <a:pt x="94" y="52"/>
                </a:lnTo>
                <a:lnTo>
                  <a:pt x="94" y="53"/>
                </a:lnTo>
                <a:lnTo>
                  <a:pt x="93" y="54"/>
                </a:lnTo>
                <a:lnTo>
                  <a:pt x="90" y="54"/>
                </a:lnTo>
                <a:lnTo>
                  <a:pt x="89" y="54"/>
                </a:lnTo>
                <a:lnTo>
                  <a:pt x="80" y="61"/>
                </a:lnTo>
                <a:lnTo>
                  <a:pt x="86" y="65"/>
                </a:lnTo>
                <a:lnTo>
                  <a:pt x="93" y="62"/>
                </a:lnTo>
                <a:lnTo>
                  <a:pt x="94" y="62"/>
                </a:lnTo>
                <a:lnTo>
                  <a:pt x="94" y="64"/>
                </a:lnTo>
                <a:lnTo>
                  <a:pt x="94" y="64"/>
                </a:lnTo>
                <a:lnTo>
                  <a:pt x="94" y="65"/>
                </a:lnTo>
                <a:lnTo>
                  <a:pt x="89" y="66"/>
                </a:lnTo>
                <a:lnTo>
                  <a:pt x="93" y="69"/>
                </a:lnTo>
                <a:lnTo>
                  <a:pt x="95" y="68"/>
                </a:lnTo>
                <a:lnTo>
                  <a:pt x="97" y="68"/>
                </a:lnTo>
                <a:lnTo>
                  <a:pt x="98" y="68"/>
                </a:lnTo>
                <a:lnTo>
                  <a:pt x="98" y="69"/>
                </a:lnTo>
                <a:lnTo>
                  <a:pt x="97" y="69"/>
                </a:lnTo>
                <a:lnTo>
                  <a:pt x="95" y="70"/>
                </a:lnTo>
                <a:lnTo>
                  <a:pt x="101" y="73"/>
                </a:lnTo>
                <a:lnTo>
                  <a:pt x="101" y="74"/>
                </a:lnTo>
                <a:lnTo>
                  <a:pt x="101" y="74"/>
                </a:lnTo>
                <a:lnTo>
                  <a:pt x="99" y="76"/>
                </a:lnTo>
                <a:lnTo>
                  <a:pt x="99" y="76"/>
                </a:lnTo>
                <a:lnTo>
                  <a:pt x="94" y="72"/>
                </a:lnTo>
                <a:lnTo>
                  <a:pt x="94" y="74"/>
                </a:lnTo>
                <a:lnTo>
                  <a:pt x="94" y="76"/>
                </a:lnTo>
                <a:lnTo>
                  <a:pt x="93" y="76"/>
                </a:lnTo>
                <a:lnTo>
                  <a:pt x="93" y="76"/>
                </a:lnTo>
                <a:lnTo>
                  <a:pt x="91" y="76"/>
                </a:lnTo>
                <a:lnTo>
                  <a:pt x="91" y="76"/>
                </a:lnTo>
                <a:lnTo>
                  <a:pt x="91" y="70"/>
                </a:lnTo>
                <a:lnTo>
                  <a:pt x="87" y="69"/>
                </a:lnTo>
                <a:lnTo>
                  <a:pt x="89" y="74"/>
                </a:lnTo>
                <a:lnTo>
                  <a:pt x="87" y="76"/>
                </a:lnTo>
                <a:lnTo>
                  <a:pt x="87" y="76"/>
                </a:lnTo>
                <a:lnTo>
                  <a:pt x="87" y="76"/>
                </a:lnTo>
                <a:lnTo>
                  <a:pt x="86" y="76"/>
                </a:lnTo>
                <a:lnTo>
                  <a:pt x="86" y="76"/>
                </a:lnTo>
                <a:lnTo>
                  <a:pt x="85" y="68"/>
                </a:lnTo>
                <a:lnTo>
                  <a:pt x="78" y="64"/>
                </a:lnTo>
                <a:lnTo>
                  <a:pt x="78" y="74"/>
                </a:lnTo>
                <a:lnTo>
                  <a:pt x="78" y="76"/>
                </a:lnTo>
                <a:lnTo>
                  <a:pt x="80" y="78"/>
                </a:lnTo>
                <a:lnTo>
                  <a:pt x="78" y="79"/>
                </a:lnTo>
                <a:lnTo>
                  <a:pt x="85" y="90"/>
                </a:lnTo>
                <a:lnTo>
                  <a:pt x="86" y="90"/>
                </a:lnTo>
                <a:lnTo>
                  <a:pt x="89" y="90"/>
                </a:lnTo>
                <a:lnTo>
                  <a:pt x="91" y="93"/>
                </a:lnTo>
                <a:lnTo>
                  <a:pt x="91" y="95"/>
                </a:lnTo>
                <a:lnTo>
                  <a:pt x="91" y="98"/>
                </a:lnTo>
                <a:lnTo>
                  <a:pt x="90" y="101"/>
                </a:lnTo>
                <a:lnTo>
                  <a:pt x="87" y="101"/>
                </a:lnTo>
                <a:lnTo>
                  <a:pt x="83" y="101"/>
                </a:lnTo>
                <a:lnTo>
                  <a:pt x="82" y="99"/>
                </a:lnTo>
                <a:lnTo>
                  <a:pt x="81" y="97"/>
                </a:lnTo>
                <a:lnTo>
                  <a:pt x="81" y="94"/>
                </a:lnTo>
                <a:lnTo>
                  <a:pt x="82" y="91"/>
                </a:lnTo>
                <a:lnTo>
                  <a:pt x="77" y="81"/>
                </a:lnTo>
                <a:lnTo>
                  <a:pt x="74" y="81"/>
                </a:lnTo>
                <a:lnTo>
                  <a:pt x="73" y="79"/>
                </a:lnTo>
                <a:lnTo>
                  <a:pt x="73" y="78"/>
                </a:lnTo>
                <a:lnTo>
                  <a:pt x="60" y="76"/>
                </a:lnTo>
                <a:lnTo>
                  <a:pt x="60" y="83"/>
                </a:lnTo>
                <a:lnTo>
                  <a:pt x="65" y="87"/>
                </a:lnTo>
                <a:lnTo>
                  <a:pt x="65" y="87"/>
                </a:lnTo>
                <a:lnTo>
                  <a:pt x="65" y="89"/>
                </a:lnTo>
                <a:lnTo>
                  <a:pt x="64" y="89"/>
                </a:lnTo>
                <a:lnTo>
                  <a:pt x="64" y="89"/>
                </a:lnTo>
                <a:lnTo>
                  <a:pt x="60" y="86"/>
                </a:lnTo>
                <a:lnTo>
                  <a:pt x="60" y="90"/>
                </a:lnTo>
                <a:lnTo>
                  <a:pt x="62" y="93"/>
                </a:lnTo>
                <a:lnTo>
                  <a:pt x="64" y="93"/>
                </a:lnTo>
                <a:lnTo>
                  <a:pt x="62" y="94"/>
                </a:lnTo>
                <a:lnTo>
                  <a:pt x="62" y="94"/>
                </a:lnTo>
                <a:lnTo>
                  <a:pt x="61" y="94"/>
                </a:lnTo>
                <a:lnTo>
                  <a:pt x="60" y="93"/>
                </a:lnTo>
                <a:lnTo>
                  <a:pt x="60" y="99"/>
                </a:lnTo>
                <a:lnTo>
                  <a:pt x="58" y="99"/>
                </a:lnTo>
                <a:lnTo>
                  <a:pt x="58" y="99"/>
                </a:lnTo>
                <a:lnTo>
                  <a:pt x="58" y="99"/>
                </a:lnTo>
                <a:lnTo>
                  <a:pt x="57" y="99"/>
                </a:lnTo>
                <a:lnTo>
                  <a:pt x="57" y="99"/>
                </a:lnTo>
                <a:lnTo>
                  <a:pt x="57" y="93"/>
                </a:lnTo>
                <a:lnTo>
                  <a:pt x="54" y="94"/>
                </a:lnTo>
                <a:lnTo>
                  <a:pt x="54" y="94"/>
                </a:lnTo>
                <a:lnTo>
                  <a:pt x="53" y="94"/>
                </a:lnTo>
                <a:lnTo>
                  <a:pt x="53" y="93"/>
                </a:lnTo>
                <a:lnTo>
                  <a:pt x="53" y="93"/>
                </a:lnTo>
                <a:lnTo>
                  <a:pt x="57" y="90"/>
                </a:lnTo>
                <a:lnTo>
                  <a:pt x="57" y="86"/>
                </a:lnTo>
                <a:lnTo>
                  <a:pt x="52" y="89"/>
                </a:lnTo>
                <a:lnTo>
                  <a:pt x="52" y="89"/>
                </a:lnTo>
                <a:lnTo>
                  <a:pt x="50" y="89"/>
                </a:lnTo>
                <a:lnTo>
                  <a:pt x="50" y="87"/>
                </a:lnTo>
                <a:lnTo>
                  <a:pt x="50" y="87"/>
                </a:lnTo>
                <a:lnTo>
                  <a:pt x="57" y="82"/>
                </a:lnTo>
                <a:lnTo>
                  <a:pt x="57" y="76"/>
                </a:lnTo>
                <a:lnTo>
                  <a:pt x="42" y="79"/>
                </a:lnTo>
                <a:lnTo>
                  <a:pt x="42" y="81"/>
                </a:lnTo>
                <a:lnTo>
                  <a:pt x="41" y="82"/>
                </a:lnTo>
                <a:lnTo>
                  <a:pt x="40" y="82"/>
                </a:lnTo>
                <a:lnTo>
                  <a:pt x="38" y="82"/>
                </a:lnTo>
                <a:lnTo>
                  <a:pt x="33" y="91"/>
                </a:lnTo>
                <a:lnTo>
                  <a:pt x="34" y="93"/>
                </a:lnTo>
                <a:lnTo>
                  <a:pt x="34" y="94"/>
                </a:lnTo>
                <a:lnTo>
                  <a:pt x="34" y="98"/>
                </a:lnTo>
                <a:lnTo>
                  <a:pt x="32" y="99"/>
                </a:lnTo>
                <a:lnTo>
                  <a:pt x="29" y="101"/>
                </a:lnTo>
                <a:lnTo>
                  <a:pt x="26" y="101"/>
                </a:lnTo>
                <a:lnTo>
                  <a:pt x="25" y="98"/>
                </a:lnTo>
                <a:lnTo>
                  <a:pt x="24" y="95"/>
                </a:lnTo>
                <a:lnTo>
                  <a:pt x="24" y="93"/>
                </a:lnTo>
                <a:lnTo>
                  <a:pt x="26" y="90"/>
                </a:lnTo>
                <a:lnTo>
                  <a:pt x="29" y="90"/>
                </a:lnTo>
                <a:lnTo>
                  <a:pt x="32" y="90"/>
                </a:lnTo>
                <a:lnTo>
                  <a:pt x="37" y="81"/>
                </a:lnTo>
                <a:lnTo>
                  <a:pt x="36" y="81"/>
                </a:lnTo>
                <a:lnTo>
                  <a:pt x="36" y="79"/>
                </a:lnTo>
                <a:lnTo>
                  <a:pt x="36" y="78"/>
                </a:lnTo>
                <a:lnTo>
                  <a:pt x="37" y="76"/>
                </a:lnTo>
                <a:lnTo>
                  <a:pt x="36" y="64"/>
                </a:lnTo>
                <a:lnTo>
                  <a:pt x="29" y="68"/>
                </a:lnTo>
                <a:lnTo>
                  <a:pt x="29" y="74"/>
                </a:lnTo>
                <a:lnTo>
                  <a:pt x="29" y="76"/>
                </a:lnTo>
                <a:lnTo>
                  <a:pt x="28" y="76"/>
                </a:lnTo>
                <a:lnTo>
                  <a:pt x="28" y="76"/>
                </a:lnTo>
                <a:lnTo>
                  <a:pt x="26" y="76"/>
                </a:lnTo>
                <a:lnTo>
                  <a:pt x="26" y="74"/>
                </a:lnTo>
                <a:lnTo>
                  <a:pt x="28" y="69"/>
                </a:lnTo>
                <a:lnTo>
                  <a:pt x="24" y="72"/>
                </a:lnTo>
                <a:lnTo>
                  <a:pt x="24" y="76"/>
                </a:lnTo>
                <a:lnTo>
                  <a:pt x="24" y="77"/>
                </a:lnTo>
                <a:lnTo>
                  <a:pt x="22" y="77"/>
                </a:lnTo>
                <a:lnTo>
                  <a:pt x="22" y="77"/>
                </a:lnTo>
                <a:lnTo>
                  <a:pt x="21" y="77"/>
                </a:lnTo>
                <a:lnTo>
                  <a:pt x="21" y="76"/>
                </a:lnTo>
                <a:lnTo>
                  <a:pt x="21" y="73"/>
                </a:lnTo>
                <a:lnTo>
                  <a:pt x="16" y="77"/>
                </a:lnTo>
                <a:lnTo>
                  <a:pt x="16" y="77"/>
                </a:lnTo>
                <a:lnTo>
                  <a:pt x="14" y="77"/>
                </a:lnTo>
                <a:lnTo>
                  <a:pt x="14" y="76"/>
                </a:lnTo>
                <a:lnTo>
                  <a:pt x="14" y="74"/>
                </a:lnTo>
                <a:lnTo>
                  <a:pt x="20" y="72"/>
                </a:lnTo>
                <a:lnTo>
                  <a:pt x="17" y="70"/>
                </a:lnTo>
                <a:lnTo>
                  <a:pt x="17" y="70"/>
                </a:lnTo>
                <a:lnTo>
                  <a:pt x="17" y="69"/>
                </a:lnTo>
                <a:lnTo>
                  <a:pt x="17" y="68"/>
                </a:lnTo>
                <a:lnTo>
                  <a:pt x="18" y="68"/>
                </a:lnTo>
                <a:lnTo>
                  <a:pt x="22" y="70"/>
                </a:lnTo>
                <a:lnTo>
                  <a:pt x="26" y="68"/>
                </a:lnTo>
                <a:lnTo>
                  <a:pt x="20" y="65"/>
                </a:lnTo>
                <a:lnTo>
                  <a:pt x="20" y="65"/>
                </a:lnTo>
                <a:lnTo>
                  <a:pt x="20" y="64"/>
                </a:lnTo>
                <a:lnTo>
                  <a:pt x="20" y="64"/>
                </a:lnTo>
                <a:lnTo>
                  <a:pt x="21" y="64"/>
                </a:lnTo>
                <a:lnTo>
                  <a:pt x="28" y="66"/>
                </a:lnTo>
                <a:lnTo>
                  <a:pt x="36" y="61"/>
                </a:lnTo>
                <a:lnTo>
                  <a:pt x="26" y="54"/>
                </a:lnTo>
                <a:lnTo>
                  <a:pt x="25" y="54"/>
                </a:lnTo>
                <a:lnTo>
                  <a:pt x="24" y="54"/>
                </a:lnTo>
                <a:lnTo>
                  <a:pt x="22" y="53"/>
                </a:lnTo>
                <a:lnTo>
                  <a:pt x="21" y="52"/>
                </a:lnTo>
                <a:lnTo>
                  <a:pt x="10" y="52"/>
                </a:lnTo>
                <a:lnTo>
                  <a:pt x="10" y="54"/>
                </a:lnTo>
                <a:lnTo>
                  <a:pt x="8" y="56"/>
                </a:lnTo>
                <a:lnTo>
                  <a:pt x="6" y="56"/>
                </a:lnTo>
                <a:lnTo>
                  <a:pt x="4" y="56"/>
                </a:lnTo>
                <a:lnTo>
                  <a:pt x="1" y="54"/>
                </a:lnTo>
                <a:lnTo>
                  <a:pt x="0" y="52"/>
                </a:lnTo>
                <a:lnTo>
                  <a:pt x="1" y="48"/>
                </a:lnTo>
                <a:lnTo>
                  <a:pt x="2" y="46"/>
                </a:lnTo>
                <a:lnTo>
                  <a:pt x="5" y="45"/>
                </a:lnTo>
                <a:lnTo>
                  <a:pt x="8" y="45"/>
                </a:lnTo>
                <a:lnTo>
                  <a:pt x="10" y="48"/>
                </a:lnTo>
                <a:lnTo>
                  <a:pt x="10" y="49"/>
                </a:lnTo>
                <a:lnTo>
                  <a:pt x="22" y="49"/>
                </a:lnTo>
                <a:lnTo>
                  <a:pt x="24" y="48"/>
                </a:lnTo>
                <a:lnTo>
                  <a:pt x="25" y="48"/>
                </a:lnTo>
                <a:lnTo>
                  <a:pt x="26" y="48"/>
                </a:lnTo>
                <a:lnTo>
                  <a:pt x="36" y="40"/>
                </a:lnTo>
                <a:lnTo>
                  <a:pt x="29" y="36"/>
                </a:lnTo>
                <a:lnTo>
                  <a:pt x="22" y="38"/>
                </a:lnTo>
                <a:lnTo>
                  <a:pt x="22" y="38"/>
                </a:lnTo>
                <a:lnTo>
                  <a:pt x="21" y="38"/>
                </a:lnTo>
                <a:lnTo>
                  <a:pt x="21" y="37"/>
                </a:lnTo>
                <a:lnTo>
                  <a:pt x="21" y="37"/>
                </a:lnTo>
                <a:lnTo>
                  <a:pt x="21" y="36"/>
                </a:lnTo>
                <a:lnTo>
                  <a:pt x="26" y="34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8" y="33"/>
                </a:lnTo>
                <a:lnTo>
                  <a:pt x="17" y="33"/>
                </a:lnTo>
                <a:lnTo>
                  <a:pt x="17" y="32"/>
                </a:lnTo>
                <a:lnTo>
                  <a:pt x="18" y="32"/>
                </a:lnTo>
                <a:lnTo>
                  <a:pt x="21" y="30"/>
                </a:lnTo>
                <a:lnTo>
                  <a:pt x="16" y="28"/>
                </a:lnTo>
                <a:lnTo>
                  <a:pt x="14" y="26"/>
                </a:lnTo>
                <a:lnTo>
                  <a:pt x="14" y="26"/>
                </a:lnTo>
                <a:lnTo>
                  <a:pt x="16" y="25"/>
                </a:lnTo>
                <a:lnTo>
                  <a:pt x="17" y="25"/>
                </a:lnTo>
                <a:lnTo>
                  <a:pt x="21" y="29"/>
                </a:lnTo>
                <a:lnTo>
                  <a:pt x="21" y="26"/>
                </a:lnTo>
                <a:lnTo>
                  <a:pt x="22" y="25"/>
                </a:lnTo>
                <a:lnTo>
                  <a:pt x="22" y="25"/>
                </a:lnTo>
                <a:lnTo>
                  <a:pt x="24" y="25"/>
                </a:lnTo>
                <a:lnTo>
                  <a:pt x="24" y="26"/>
                </a:lnTo>
                <a:lnTo>
                  <a:pt x="24" y="30"/>
                </a:lnTo>
                <a:lnTo>
                  <a:pt x="28" y="33"/>
                </a:lnTo>
                <a:lnTo>
                  <a:pt x="28" y="26"/>
                </a:lnTo>
                <a:lnTo>
                  <a:pt x="28" y="25"/>
                </a:lnTo>
                <a:lnTo>
                  <a:pt x="28" y="25"/>
                </a:lnTo>
                <a:lnTo>
                  <a:pt x="29" y="25"/>
                </a:lnTo>
                <a:lnTo>
                  <a:pt x="29" y="26"/>
                </a:lnTo>
                <a:lnTo>
                  <a:pt x="30" y="34"/>
                </a:lnTo>
                <a:lnTo>
                  <a:pt x="37" y="38"/>
                </a:lnTo>
                <a:lnTo>
                  <a:pt x="40" y="25"/>
                </a:lnTo>
                <a:lnTo>
                  <a:pt x="38" y="25"/>
                </a:lnTo>
                <a:lnTo>
                  <a:pt x="38" y="22"/>
                </a:lnTo>
                <a:lnTo>
                  <a:pt x="38" y="20"/>
                </a:lnTo>
                <a:lnTo>
                  <a:pt x="34" y="10"/>
                </a:lnTo>
                <a:lnTo>
                  <a:pt x="33" y="10"/>
                </a:lnTo>
                <a:lnTo>
                  <a:pt x="30" y="10"/>
                </a:lnTo>
                <a:lnTo>
                  <a:pt x="28" y="8"/>
                </a:lnTo>
                <a:lnTo>
                  <a:pt x="28" y="5"/>
                </a:lnTo>
                <a:lnTo>
                  <a:pt x="28" y="2"/>
                </a:lnTo>
                <a:lnTo>
                  <a:pt x="29" y="1"/>
                </a:lnTo>
                <a:lnTo>
                  <a:pt x="32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7512">
            <a:extLst>
              <a:ext uri="{FF2B5EF4-FFF2-40B4-BE49-F238E27FC236}">
                <a16:creationId xmlns:a16="http://schemas.microsoft.com/office/drawing/2014/main" id="{BADEBEA4-F9DF-453E-883B-F8BBE1FD2E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60280" y="-850746"/>
            <a:ext cx="791679" cy="683416"/>
          </a:xfrm>
          <a:custGeom>
            <a:avLst/>
            <a:gdLst>
              <a:gd name="T0" fmla="*/ 42 w 117"/>
              <a:gd name="T1" fmla="*/ 77 h 101"/>
              <a:gd name="T2" fmla="*/ 40 w 117"/>
              <a:gd name="T3" fmla="*/ 76 h 101"/>
              <a:gd name="T4" fmla="*/ 29 w 117"/>
              <a:gd name="T5" fmla="*/ 52 h 101"/>
              <a:gd name="T6" fmla="*/ 57 w 117"/>
              <a:gd name="T7" fmla="*/ 62 h 101"/>
              <a:gd name="T8" fmla="*/ 61 w 117"/>
              <a:gd name="T9" fmla="*/ 57 h 101"/>
              <a:gd name="T10" fmla="*/ 58 w 117"/>
              <a:gd name="T11" fmla="*/ 52 h 101"/>
              <a:gd name="T12" fmla="*/ 72 w 117"/>
              <a:gd name="T13" fmla="*/ 52 h 101"/>
              <a:gd name="T14" fmla="*/ 49 w 117"/>
              <a:gd name="T15" fmla="*/ 60 h 101"/>
              <a:gd name="T16" fmla="*/ 58 w 117"/>
              <a:gd name="T17" fmla="*/ 52 h 101"/>
              <a:gd name="T18" fmla="*/ 68 w 117"/>
              <a:gd name="T19" fmla="*/ 50 h 101"/>
              <a:gd name="T20" fmla="*/ 48 w 117"/>
              <a:gd name="T21" fmla="*/ 53 h 101"/>
              <a:gd name="T22" fmla="*/ 49 w 117"/>
              <a:gd name="T23" fmla="*/ 42 h 101"/>
              <a:gd name="T24" fmla="*/ 52 w 117"/>
              <a:gd name="T25" fmla="*/ 44 h 101"/>
              <a:gd name="T26" fmla="*/ 62 w 117"/>
              <a:gd name="T27" fmla="*/ 48 h 101"/>
              <a:gd name="T28" fmla="*/ 56 w 117"/>
              <a:gd name="T29" fmla="*/ 41 h 101"/>
              <a:gd name="T30" fmla="*/ 58 w 117"/>
              <a:gd name="T31" fmla="*/ 40 h 101"/>
              <a:gd name="T32" fmla="*/ 72 w 117"/>
              <a:gd name="T33" fmla="*/ 49 h 101"/>
              <a:gd name="T34" fmla="*/ 29 w 117"/>
              <a:gd name="T35" fmla="*/ 50 h 101"/>
              <a:gd name="T36" fmla="*/ 44 w 117"/>
              <a:gd name="T37" fmla="*/ 25 h 101"/>
              <a:gd name="T38" fmla="*/ 74 w 117"/>
              <a:gd name="T39" fmla="*/ 26 h 101"/>
              <a:gd name="T40" fmla="*/ 38 w 117"/>
              <a:gd name="T41" fmla="*/ 8 h 101"/>
              <a:gd name="T42" fmla="*/ 52 w 117"/>
              <a:gd name="T43" fmla="*/ 13 h 101"/>
              <a:gd name="T44" fmla="*/ 54 w 117"/>
              <a:gd name="T45" fmla="*/ 8 h 101"/>
              <a:gd name="T46" fmla="*/ 62 w 117"/>
              <a:gd name="T47" fmla="*/ 8 h 101"/>
              <a:gd name="T48" fmla="*/ 66 w 117"/>
              <a:gd name="T49" fmla="*/ 13 h 101"/>
              <a:gd name="T50" fmla="*/ 78 w 117"/>
              <a:gd name="T51" fmla="*/ 21 h 101"/>
              <a:gd name="T52" fmla="*/ 93 w 117"/>
              <a:gd name="T53" fmla="*/ 6 h 101"/>
              <a:gd name="T54" fmla="*/ 80 w 117"/>
              <a:gd name="T55" fmla="*/ 28 h 101"/>
              <a:gd name="T56" fmla="*/ 89 w 117"/>
              <a:gd name="T57" fmla="*/ 34 h 101"/>
              <a:gd name="T58" fmla="*/ 101 w 117"/>
              <a:gd name="T59" fmla="*/ 29 h 101"/>
              <a:gd name="T60" fmla="*/ 97 w 117"/>
              <a:gd name="T61" fmla="*/ 37 h 101"/>
              <a:gd name="T62" fmla="*/ 80 w 117"/>
              <a:gd name="T63" fmla="*/ 42 h 101"/>
              <a:gd name="T64" fmla="*/ 111 w 117"/>
              <a:gd name="T65" fmla="*/ 45 h 101"/>
              <a:gd name="T66" fmla="*/ 106 w 117"/>
              <a:gd name="T67" fmla="*/ 52 h 101"/>
              <a:gd name="T68" fmla="*/ 94 w 117"/>
              <a:gd name="T69" fmla="*/ 62 h 101"/>
              <a:gd name="T70" fmla="*/ 98 w 117"/>
              <a:gd name="T71" fmla="*/ 69 h 101"/>
              <a:gd name="T72" fmla="*/ 94 w 117"/>
              <a:gd name="T73" fmla="*/ 74 h 101"/>
              <a:gd name="T74" fmla="*/ 87 w 117"/>
              <a:gd name="T75" fmla="*/ 76 h 101"/>
              <a:gd name="T76" fmla="*/ 80 w 117"/>
              <a:gd name="T77" fmla="*/ 78 h 101"/>
              <a:gd name="T78" fmla="*/ 87 w 117"/>
              <a:gd name="T79" fmla="*/ 101 h 101"/>
              <a:gd name="T80" fmla="*/ 73 w 117"/>
              <a:gd name="T81" fmla="*/ 78 h 101"/>
              <a:gd name="T82" fmla="*/ 60 w 117"/>
              <a:gd name="T83" fmla="*/ 90 h 101"/>
              <a:gd name="T84" fmla="*/ 58 w 117"/>
              <a:gd name="T85" fmla="*/ 99 h 101"/>
              <a:gd name="T86" fmla="*/ 53 w 117"/>
              <a:gd name="T87" fmla="*/ 93 h 101"/>
              <a:gd name="T88" fmla="*/ 57 w 117"/>
              <a:gd name="T89" fmla="*/ 76 h 101"/>
              <a:gd name="T90" fmla="*/ 34 w 117"/>
              <a:gd name="T91" fmla="*/ 98 h 101"/>
              <a:gd name="T92" fmla="*/ 32 w 117"/>
              <a:gd name="T93" fmla="*/ 90 h 101"/>
              <a:gd name="T94" fmla="*/ 29 w 117"/>
              <a:gd name="T95" fmla="*/ 76 h 101"/>
              <a:gd name="T96" fmla="*/ 22 w 117"/>
              <a:gd name="T97" fmla="*/ 77 h 101"/>
              <a:gd name="T98" fmla="*/ 14 w 117"/>
              <a:gd name="T99" fmla="*/ 74 h 101"/>
              <a:gd name="T100" fmla="*/ 20 w 117"/>
              <a:gd name="T101" fmla="*/ 65 h 101"/>
              <a:gd name="T102" fmla="*/ 24 w 117"/>
              <a:gd name="T103" fmla="*/ 54 h 101"/>
              <a:gd name="T104" fmla="*/ 0 w 117"/>
              <a:gd name="T105" fmla="*/ 52 h 101"/>
              <a:gd name="T106" fmla="*/ 25 w 117"/>
              <a:gd name="T107" fmla="*/ 48 h 101"/>
              <a:gd name="T108" fmla="*/ 21 w 117"/>
              <a:gd name="T109" fmla="*/ 36 h 101"/>
              <a:gd name="T110" fmla="*/ 21 w 117"/>
              <a:gd name="T111" fmla="*/ 30 h 101"/>
              <a:gd name="T112" fmla="*/ 22 w 117"/>
              <a:gd name="T113" fmla="*/ 25 h 101"/>
              <a:gd name="T114" fmla="*/ 29 w 117"/>
              <a:gd name="T115" fmla="*/ 26 h 101"/>
              <a:gd name="T116" fmla="*/ 30 w 117"/>
              <a:gd name="T117" fmla="*/ 1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7" h="101">
                <a:moveTo>
                  <a:pt x="65" y="61"/>
                </a:moveTo>
                <a:lnTo>
                  <a:pt x="62" y="64"/>
                </a:lnTo>
                <a:lnTo>
                  <a:pt x="58" y="64"/>
                </a:lnTo>
                <a:lnTo>
                  <a:pt x="54" y="64"/>
                </a:lnTo>
                <a:lnTo>
                  <a:pt x="50" y="62"/>
                </a:lnTo>
                <a:lnTo>
                  <a:pt x="50" y="62"/>
                </a:lnTo>
                <a:lnTo>
                  <a:pt x="42" y="77"/>
                </a:lnTo>
                <a:lnTo>
                  <a:pt x="42" y="77"/>
                </a:lnTo>
                <a:lnTo>
                  <a:pt x="42" y="77"/>
                </a:lnTo>
                <a:lnTo>
                  <a:pt x="58" y="73"/>
                </a:lnTo>
                <a:lnTo>
                  <a:pt x="73" y="77"/>
                </a:lnTo>
                <a:lnTo>
                  <a:pt x="73" y="76"/>
                </a:lnTo>
                <a:lnTo>
                  <a:pt x="65" y="61"/>
                </a:lnTo>
                <a:lnTo>
                  <a:pt x="65" y="61"/>
                </a:lnTo>
                <a:close/>
                <a:moveTo>
                  <a:pt x="29" y="52"/>
                </a:moveTo>
                <a:lnTo>
                  <a:pt x="29" y="53"/>
                </a:lnTo>
                <a:lnTo>
                  <a:pt x="38" y="61"/>
                </a:lnTo>
                <a:lnTo>
                  <a:pt x="40" y="76"/>
                </a:lnTo>
                <a:lnTo>
                  <a:pt x="40" y="76"/>
                </a:lnTo>
                <a:lnTo>
                  <a:pt x="49" y="61"/>
                </a:lnTo>
                <a:lnTo>
                  <a:pt x="49" y="61"/>
                </a:lnTo>
                <a:lnTo>
                  <a:pt x="46" y="58"/>
                </a:lnTo>
                <a:lnTo>
                  <a:pt x="45" y="56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29" y="52"/>
                </a:lnTo>
                <a:close/>
                <a:moveTo>
                  <a:pt x="57" y="52"/>
                </a:moveTo>
                <a:lnTo>
                  <a:pt x="57" y="53"/>
                </a:lnTo>
                <a:lnTo>
                  <a:pt x="57" y="54"/>
                </a:lnTo>
                <a:lnTo>
                  <a:pt x="56" y="56"/>
                </a:lnTo>
                <a:lnTo>
                  <a:pt x="56" y="58"/>
                </a:lnTo>
                <a:lnTo>
                  <a:pt x="56" y="61"/>
                </a:lnTo>
                <a:lnTo>
                  <a:pt x="56" y="62"/>
                </a:lnTo>
                <a:lnTo>
                  <a:pt x="57" y="64"/>
                </a:lnTo>
                <a:lnTo>
                  <a:pt x="57" y="62"/>
                </a:lnTo>
                <a:lnTo>
                  <a:pt x="58" y="62"/>
                </a:lnTo>
                <a:lnTo>
                  <a:pt x="58" y="61"/>
                </a:lnTo>
                <a:lnTo>
                  <a:pt x="58" y="60"/>
                </a:lnTo>
                <a:lnTo>
                  <a:pt x="58" y="56"/>
                </a:lnTo>
                <a:lnTo>
                  <a:pt x="57" y="52"/>
                </a:lnTo>
                <a:close/>
                <a:moveTo>
                  <a:pt x="58" y="52"/>
                </a:moveTo>
                <a:lnTo>
                  <a:pt x="58" y="53"/>
                </a:lnTo>
                <a:lnTo>
                  <a:pt x="60" y="54"/>
                </a:lnTo>
                <a:lnTo>
                  <a:pt x="61" y="57"/>
                </a:lnTo>
                <a:lnTo>
                  <a:pt x="62" y="58"/>
                </a:lnTo>
                <a:lnTo>
                  <a:pt x="64" y="60"/>
                </a:lnTo>
                <a:lnTo>
                  <a:pt x="66" y="60"/>
                </a:lnTo>
                <a:lnTo>
                  <a:pt x="66" y="60"/>
                </a:lnTo>
                <a:lnTo>
                  <a:pt x="66" y="58"/>
                </a:lnTo>
                <a:lnTo>
                  <a:pt x="66" y="57"/>
                </a:lnTo>
                <a:lnTo>
                  <a:pt x="65" y="56"/>
                </a:lnTo>
                <a:lnTo>
                  <a:pt x="62" y="54"/>
                </a:lnTo>
                <a:lnTo>
                  <a:pt x="58" y="52"/>
                </a:lnTo>
                <a:close/>
                <a:moveTo>
                  <a:pt x="70" y="52"/>
                </a:moveTo>
                <a:lnTo>
                  <a:pt x="69" y="56"/>
                </a:lnTo>
                <a:lnTo>
                  <a:pt x="66" y="60"/>
                </a:lnTo>
                <a:lnTo>
                  <a:pt x="68" y="61"/>
                </a:lnTo>
                <a:lnTo>
                  <a:pt x="76" y="74"/>
                </a:lnTo>
                <a:lnTo>
                  <a:pt x="76" y="61"/>
                </a:lnTo>
                <a:lnTo>
                  <a:pt x="87" y="53"/>
                </a:lnTo>
                <a:lnTo>
                  <a:pt x="87" y="52"/>
                </a:lnTo>
                <a:lnTo>
                  <a:pt x="72" y="52"/>
                </a:lnTo>
                <a:lnTo>
                  <a:pt x="70" y="52"/>
                </a:lnTo>
                <a:close/>
                <a:moveTo>
                  <a:pt x="57" y="52"/>
                </a:moveTo>
                <a:lnTo>
                  <a:pt x="56" y="52"/>
                </a:lnTo>
                <a:lnTo>
                  <a:pt x="54" y="53"/>
                </a:lnTo>
                <a:lnTo>
                  <a:pt x="52" y="54"/>
                </a:lnTo>
                <a:lnTo>
                  <a:pt x="50" y="56"/>
                </a:lnTo>
                <a:lnTo>
                  <a:pt x="49" y="57"/>
                </a:lnTo>
                <a:lnTo>
                  <a:pt x="49" y="60"/>
                </a:lnTo>
                <a:lnTo>
                  <a:pt x="49" y="60"/>
                </a:lnTo>
                <a:lnTo>
                  <a:pt x="50" y="60"/>
                </a:lnTo>
                <a:lnTo>
                  <a:pt x="50" y="60"/>
                </a:lnTo>
                <a:lnTo>
                  <a:pt x="53" y="58"/>
                </a:lnTo>
                <a:lnTo>
                  <a:pt x="54" y="56"/>
                </a:lnTo>
                <a:lnTo>
                  <a:pt x="57" y="52"/>
                </a:lnTo>
                <a:close/>
                <a:moveTo>
                  <a:pt x="66" y="50"/>
                </a:moveTo>
                <a:lnTo>
                  <a:pt x="62" y="50"/>
                </a:lnTo>
                <a:lnTo>
                  <a:pt x="58" y="52"/>
                </a:lnTo>
                <a:lnTo>
                  <a:pt x="58" y="52"/>
                </a:lnTo>
                <a:lnTo>
                  <a:pt x="61" y="52"/>
                </a:lnTo>
                <a:lnTo>
                  <a:pt x="62" y="53"/>
                </a:lnTo>
                <a:lnTo>
                  <a:pt x="65" y="53"/>
                </a:lnTo>
                <a:lnTo>
                  <a:pt x="68" y="53"/>
                </a:lnTo>
                <a:lnTo>
                  <a:pt x="69" y="53"/>
                </a:lnTo>
                <a:lnTo>
                  <a:pt x="69" y="52"/>
                </a:lnTo>
                <a:lnTo>
                  <a:pt x="69" y="50"/>
                </a:lnTo>
                <a:lnTo>
                  <a:pt x="69" y="50"/>
                </a:lnTo>
                <a:lnTo>
                  <a:pt x="68" y="50"/>
                </a:lnTo>
                <a:lnTo>
                  <a:pt x="66" y="50"/>
                </a:lnTo>
                <a:close/>
                <a:moveTo>
                  <a:pt x="49" y="50"/>
                </a:moveTo>
                <a:lnTo>
                  <a:pt x="46" y="50"/>
                </a:lnTo>
                <a:lnTo>
                  <a:pt x="45" y="50"/>
                </a:lnTo>
                <a:lnTo>
                  <a:pt x="45" y="50"/>
                </a:lnTo>
                <a:lnTo>
                  <a:pt x="45" y="52"/>
                </a:lnTo>
                <a:lnTo>
                  <a:pt x="45" y="52"/>
                </a:lnTo>
                <a:lnTo>
                  <a:pt x="46" y="53"/>
                </a:lnTo>
                <a:lnTo>
                  <a:pt x="48" y="53"/>
                </a:lnTo>
                <a:lnTo>
                  <a:pt x="50" y="53"/>
                </a:lnTo>
                <a:lnTo>
                  <a:pt x="52" y="53"/>
                </a:lnTo>
                <a:lnTo>
                  <a:pt x="54" y="52"/>
                </a:lnTo>
                <a:lnTo>
                  <a:pt x="56" y="52"/>
                </a:lnTo>
                <a:lnTo>
                  <a:pt x="56" y="52"/>
                </a:lnTo>
                <a:lnTo>
                  <a:pt x="52" y="50"/>
                </a:lnTo>
                <a:lnTo>
                  <a:pt x="49" y="50"/>
                </a:lnTo>
                <a:close/>
                <a:moveTo>
                  <a:pt x="49" y="42"/>
                </a:moveTo>
                <a:lnTo>
                  <a:pt x="49" y="42"/>
                </a:lnTo>
                <a:lnTo>
                  <a:pt x="48" y="42"/>
                </a:lnTo>
                <a:lnTo>
                  <a:pt x="48" y="45"/>
                </a:lnTo>
                <a:lnTo>
                  <a:pt x="49" y="46"/>
                </a:lnTo>
                <a:lnTo>
                  <a:pt x="52" y="48"/>
                </a:lnTo>
                <a:lnTo>
                  <a:pt x="54" y="49"/>
                </a:lnTo>
                <a:lnTo>
                  <a:pt x="56" y="50"/>
                </a:lnTo>
                <a:lnTo>
                  <a:pt x="56" y="50"/>
                </a:lnTo>
                <a:lnTo>
                  <a:pt x="54" y="46"/>
                </a:lnTo>
                <a:lnTo>
                  <a:pt x="52" y="44"/>
                </a:lnTo>
                <a:lnTo>
                  <a:pt x="50" y="42"/>
                </a:lnTo>
                <a:lnTo>
                  <a:pt x="49" y="42"/>
                </a:lnTo>
                <a:close/>
                <a:moveTo>
                  <a:pt x="65" y="42"/>
                </a:moveTo>
                <a:lnTo>
                  <a:pt x="62" y="44"/>
                </a:lnTo>
                <a:lnTo>
                  <a:pt x="61" y="45"/>
                </a:lnTo>
                <a:lnTo>
                  <a:pt x="60" y="48"/>
                </a:lnTo>
                <a:lnTo>
                  <a:pt x="58" y="49"/>
                </a:lnTo>
                <a:lnTo>
                  <a:pt x="58" y="50"/>
                </a:lnTo>
                <a:lnTo>
                  <a:pt x="62" y="48"/>
                </a:lnTo>
                <a:lnTo>
                  <a:pt x="65" y="46"/>
                </a:lnTo>
                <a:lnTo>
                  <a:pt x="66" y="45"/>
                </a:lnTo>
                <a:lnTo>
                  <a:pt x="66" y="44"/>
                </a:lnTo>
                <a:lnTo>
                  <a:pt x="66" y="42"/>
                </a:lnTo>
                <a:lnTo>
                  <a:pt x="66" y="42"/>
                </a:lnTo>
                <a:lnTo>
                  <a:pt x="65" y="42"/>
                </a:lnTo>
                <a:close/>
                <a:moveTo>
                  <a:pt x="57" y="38"/>
                </a:moveTo>
                <a:lnTo>
                  <a:pt x="56" y="40"/>
                </a:lnTo>
                <a:lnTo>
                  <a:pt x="56" y="41"/>
                </a:lnTo>
                <a:lnTo>
                  <a:pt x="56" y="44"/>
                </a:lnTo>
                <a:lnTo>
                  <a:pt x="56" y="45"/>
                </a:lnTo>
                <a:lnTo>
                  <a:pt x="57" y="48"/>
                </a:lnTo>
                <a:lnTo>
                  <a:pt x="57" y="49"/>
                </a:lnTo>
                <a:lnTo>
                  <a:pt x="57" y="50"/>
                </a:lnTo>
                <a:lnTo>
                  <a:pt x="58" y="45"/>
                </a:lnTo>
                <a:lnTo>
                  <a:pt x="58" y="42"/>
                </a:lnTo>
                <a:lnTo>
                  <a:pt x="58" y="40"/>
                </a:lnTo>
                <a:lnTo>
                  <a:pt x="58" y="40"/>
                </a:lnTo>
                <a:lnTo>
                  <a:pt x="57" y="38"/>
                </a:lnTo>
                <a:lnTo>
                  <a:pt x="57" y="38"/>
                </a:lnTo>
                <a:close/>
                <a:moveTo>
                  <a:pt x="76" y="28"/>
                </a:moveTo>
                <a:lnTo>
                  <a:pt x="68" y="41"/>
                </a:lnTo>
                <a:lnTo>
                  <a:pt x="68" y="42"/>
                </a:lnTo>
                <a:lnTo>
                  <a:pt x="69" y="45"/>
                </a:lnTo>
                <a:lnTo>
                  <a:pt x="70" y="49"/>
                </a:lnTo>
                <a:lnTo>
                  <a:pt x="70" y="50"/>
                </a:lnTo>
                <a:lnTo>
                  <a:pt x="72" y="49"/>
                </a:lnTo>
                <a:lnTo>
                  <a:pt x="72" y="49"/>
                </a:lnTo>
                <a:lnTo>
                  <a:pt x="87" y="50"/>
                </a:lnTo>
                <a:lnTo>
                  <a:pt x="77" y="42"/>
                </a:lnTo>
                <a:lnTo>
                  <a:pt x="76" y="28"/>
                </a:lnTo>
                <a:close/>
                <a:moveTo>
                  <a:pt x="42" y="26"/>
                </a:moveTo>
                <a:lnTo>
                  <a:pt x="42" y="26"/>
                </a:lnTo>
                <a:lnTo>
                  <a:pt x="38" y="41"/>
                </a:lnTo>
                <a:lnTo>
                  <a:pt x="28" y="49"/>
                </a:lnTo>
                <a:lnTo>
                  <a:pt x="29" y="50"/>
                </a:lnTo>
                <a:lnTo>
                  <a:pt x="44" y="50"/>
                </a:lnTo>
                <a:lnTo>
                  <a:pt x="44" y="50"/>
                </a:lnTo>
                <a:lnTo>
                  <a:pt x="45" y="46"/>
                </a:lnTo>
                <a:lnTo>
                  <a:pt x="46" y="42"/>
                </a:lnTo>
                <a:lnTo>
                  <a:pt x="49" y="40"/>
                </a:lnTo>
                <a:lnTo>
                  <a:pt x="49" y="40"/>
                </a:lnTo>
                <a:lnTo>
                  <a:pt x="42" y="26"/>
                </a:lnTo>
                <a:close/>
                <a:moveTo>
                  <a:pt x="45" y="25"/>
                </a:moveTo>
                <a:lnTo>
                  <a:pt x="44" y="25"/>
                </a:lnTo>
                <a:lnTo>
                  <a:pt x="52" y="38"/>
                </a:lnTo>
                <a:lnTo>
                  <a:pt x="52" y="38"/>
                </a:lnTo>
                <a:lnTo>
                  <a:pt x="53" y="38"/>
                </a:lnTo>
                <a:lnTo>
                  <a:pt x="56" y="37"/>
                </a:lnTo>
                <a:lnTo>
                  <a:pt x="60" y="37"/>
                </a:lnTo>
                <a:lnTo>
                  <a:pt x="64" y="38"/>
                </a:lnTo>
                <a:lnTo>
                  <a:pt x="66" y="41"/>
                </a:lnTo>
                <a:lnTo>
                  <a:pt x="66" y="40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58" y="29"/>
                </a:lnTo>
                <a:lnTo>
                  <a:pt x="45" y="25"/>
                </a:lnTo>
                <a:close/>
                <a:moveTo>
                  <a:pt x="32" y="0"/>
                </a:moveTo>
                <a:lnTo>
                  <a:pt x="36" y="0"/>
                </a:lnTo>
                <a:lnTo>
                  <a:pt x="37" y="2"/>
                </a:lnTo>
                <a:lnTo>
                  <a:pt x="38" y="5"/>
                </a:lnTo>
                <a:lnTo>
                  <a:pt x="38" y="8"/>
                </a:lnTo>
                <a:lnTo>
                  <a:pt x="36" y="9"/>
                </a:lnTo>
                <a:lnTo>
                  <a:pt x="41" y="20"/>
                </a:lnTo>
                <a:lnTo>
                  <a:pt x="42" y="20"/>
                </a:lnTo>
                <a:lnTo>
                  <a:pt x="45" y="21"/>
                </a:lnTo>
                <a:lnTo>
                  <a:pt x="45" y="22"/>
                </a:lnTo>
                <a:lnTo>
                  <a:pt x="57" y="26"/>
                </a:lnTo>
                <a:lnTo>
                  <a:pt x="57" y="18"/>
                </a:lnTo>
                <a:lnTo>
                  <a:pt x="52" y="14"/>
                </a:lnTo>
                <a:lnTo>
                  <a:pt x="52" y="13"/>
                </a:lnTo>
                <a:lnTo>
                  <a:pt x="52" y="13"/>
                </a:lnTo>
                <a:lnTo>
                  <a:pt x="53" y="12"/>
                </a:lnTo>
                <a:lnTo>
                  <a:pt x="53" y="13"/>
                </a:lnTo>
                <a:lnTo>
                  <a:pt x="57" y="16"/>
                </a:lnTo>
                <a:lnTo>
                  <a:pt x="57" y="12"/>
                </a:lnTo>
                <a:lnTo>
                  <a:pt x="54" y="9"/>
                </a:lnTo>
                <a:lnTo>
                  <a:pt x="54" y="9"/>
                </a:lnTo>
                <a:lnTo>
                  <a:pt x="54" y="8"/>
                </a:lnTo>
                <a:lnTo>
                  <a:pt x="54" y="8"/>
                </a:lnTo>
                <a:lnTo>
                  <a:pt x="56" y="8"/>
                </a:lnTo>
                <a:lnTo>
                  <a:pt x="57" y="9"/>
                </a:lnTo>
                <a:lnTo>
                  <a:pt x="57" y="2"/>
                </a:lnTo>
                <a:lnTo>
                  <a:pt x="58" y="2"/>
                </a:lnTo>
                <a:lnTo>
                  <a:pt x="58" y="1"/>
                </a:lnTo>
                <a:lnTo>
                  <a:pt x="60" y="2"/>
                </a:lnTo>
                <a:lnTo>
                  <a:pt x="60" y="2"/>
                </a:lnTo>
                <a:lnTo>
                  <a:pt x="60" y="9"/>
                </a:lnTo>
                <a:lnTo>
                  <a:pt x="62" y="8"/>
                </a:lnTo>
                <a:lnTo>
                  <a:pt x="64" y="8"/>
                </a:lnTo>
                <a:lnTo>
                  <a:pt x="64" y="8"/>
                </a:lnTo>
                <a:lnTo>
                  <a:pt x="64" y="9"/>
                </a:lnTo>
                <a:lnTo>
                  <a:pt x="64" y="9"/>
                </a:lnTo>
                <a:lnTo>
                  <a:pt x="60" y="12"/>
                </a:lnTo>
                <a:lnTo>
                  <a:pt x="60" y="16"/>
                </a:lnTo>
                <a:lnTo>
                  <a:pt x="65" y="12"/>
                </a:lnTo>
                <a:lnTo>
                  <a:pt x="66" y="12"/>
                </a:lnTo>
                <a:lnTo>
                  <a:pt x="66" y="13"/>
                </a:lnTo>
                <a:lnTo>
                  <a:pt x="66" y="13"/>
                </a:lnTo>
                <a:lnTo>
                  <a:pt x="66" y="14"/>
                </a:lnTo>
                <a:lnTo>
                  <a:pt x="60" y="18"/>
                </a:lnTo>
                <a:lnTo>
                  <a:pt x="60" y="26"/>
                </a:lnTo>
                <a:lnTo>
                  <a:pt x="74" y="24"/>
                </a:lnTo>
                <a:lnTo>
                  <a:pt x="74" y="22"/>
                </a:lnTo>
                <a:lnTo>
                  <a:pt x="76" y="21"/>
                </a:lnTo>
                <a:lnTo>
                  <a:pt x="77" y="21"/>
                </a:lnTo>
                <a:lnTo>
                  <a:pt x="78" y="21"/>
                </a:lnTo>
                <a:lnTo>
                  <a:pt x="83" y="10"/>
                </a:lnTo>
                <a:lnTo>
                  <a:pt x="82" y="9"/>
                </a:lnTo>
                <a:lnTo>
                  <a:pt x="82" y="8"/>
                </a:lnTo>
                <a:lnTo>
                  <a:pt x="82" y="4"/>
                </a:lnTo>
                <a:lnTo>
                  <a:pt x="85" y="2"/>
                </a:lnTo>
                <a:lnTo>
                  <a:pt x="87" y="1"/>
                </a:lnTo>
                <a:lnTo>
                  <a:pt x="90" y="1"/>
                </a:lnTo>
                <a:lnTo>
                  <a:pt x="93" y="4"/>
                </a:lnTo>
                <a:lnTo>
                  <a:pt x="93" y="6"/>
                </a:lnTo>
                <a:lnTo>
                  <a:pt x="93" y="9"/>
                </a:lnTo>
                <a:lnTo>
                  <a:pt x="91" y="12"/>
                </a:lnTo>
                <a:lnTo>
                  <a:pt x="89" y="12"/>
                </a:lnTo>
                <a:lnTo>
                  <a:pt x="86" y="12"/>
                </a:lnTo>
                <a:lnTo>
                  <a:pt x="80" y="22"/>
                </a:lnTo>
                <a:lnTo>
                  <a:pt x="80" y="22"/>
                </a:lnTo>
                <a:lnTo>
                  <a:pt x="81" y="24"/>
                </a:lnTo>
                <a:lnTo>
                  <a:pt x="81" y="26"/>
                </a:lnTo>
                <a:lnTo>
                  <a:pt x="80" y="28"/>
                </a:lnTo>
                <a:lnTo>
                  <a:pt x="78" y="28"/>
                </a:lnTo>
                <a:lnTo>
                  <a:pt x="78" y="40"/>
                </a:lnTo>
                <a:lnTo>
                  <a:pt x="86" y="36"/>
                </a:lnTo>
                <a:lnTo>
                  <a:pt x="87" y="29"/>
                </a:lnTo>
                <a:lnTo>
                  <a:pt x="87" y="29"/>
                </a:lnTo>
                <a:lnTo>
                  <a:pt x="89" y="28"/>
                </a:lnTo>
                <a:lnTo>
                  <a:pt x="89" y="29"/>
                </a:lnTo>
                <a:lnTo>
                  <a:pt x="90" y="29"/>
                </a:lnTo>
                <a:lnTo>
                  <a:pt x="89" y="34"/>
                </a:lnTo>
                <a:lnTo>
                  <a:pt x="93" y="33"/>
                </a:lnTo>
                <a:lnTo>
                  <a:pt x="93" y="29"/>
                </a:lnTo>
                <a:lnTo>
                  <a:pt x="93" y="28"/>
                </a:lnTo>
                <a:lnTo>
                  <a:pt x="94" y="28"/>
                </a:lnTo>
                <a:lnTo>
                  <a:pt x="95" y="28"/>
                </a:lnTo>
                <a:lnTo>
                  <a:pt x="95" y="29"/>
                </a:lnTo>
                <a:lnTo>
                  <a:pt x="94" y="32"/>
                </a:lnTo>
                <a:lnTo>
                  <a:pt x="101" y="29"/>
                </a:lnTo>
                <a:lnTo>
                  <a:pt x="101" y="29"/>
                </a:lnTo>
                <a:lnTo>
                  <a:pt x="102" y="29"/>
                </a:lnTo>
                <a:lnTo>
                  <a:pt x="102" y="30"/>
                </a:lnTo>
                <a:lnTo>
                  <a:pt x="101" y="30"/>
                </a:lnTo>
                <a:lnTo>
                  <a:pt x="95" y="33"/>
                </a:lnTo>
                <a:lnTo>
                  <a:pt x="98" y="34"/>
                </a:lnTo>
                <a:lnTo>
                  <a:pt x="99" y="36"/>
                </a:lnTo>
                <a:lnTo>
                  <a:pt x="99" y="37"/>
                </a:lnTo>
                <a:lnTo>
                  <a:pt x="98" y="37"/>
                </a:lnTo>
                <a:lnTo>
                  <a:pt x="97" y="37"/>
                </a:lnTo>
                <a:lnTo>
                  <a:pt x="93" y="34"/>
                </a:lnTo>
                <a:lnTo>
                  <a:pt x="90" y="37"/>
                </a:lnTo>
                <a:lnTo>
                  <a:pt x="95" y="40"/>
                </a:lnTo>
                <a:lnTo>
                  <a:pt x="95" y="40"/>
                </a:lnTo>
                <a:lnTo>
                  <a:pt x="95" y="41"/>
                </a:lnTo>
                <a:lnTo>
                  <a:pt x="94" y="42"/>
                </a:lnTo>
                <a:lnTo>
                  <a:pt x="94" y="41"/>
                </a:lnTo>
                <a:lnTo>
                  <a:pt x="87" y="38"/>
                </a:lnTo>
                <a:lnTo>
                  <a:pt x="80" y="42"/>
                </a:lnTo>
                <a:lnTo>
                  <a:pt x="89" y="48"/>
                </a:lnTo>
                <a:lnTo>
                  <a:pt x="90" y="48"/>
                </a:lnTo>
                <a:lnTo>
                  <a:pt x="93" y="48"/>
                </a:lnTo>
                <a:lnTo>
                  <a:pt x="94" y="49"/>
                </a:lnTo>
                <a:lnTo>
                  <a:pt x="94" y="50"/>
                </a:lnTo>
                <a:lnTo>
                  <a:pt x="106" y="50"/>
                </a:lnTo>
                <a:lnTo>
                  <a:pt x="107" y="48"/>
                </a:lnTo>
                <a:lnTo>
                  <a:pt x="109" y="46"/>
                </a:lnTo>
                <a:lnTo>
                  <a:pt x="111" y="45"/>
                </a:lnTo>
                <a:lnTo>
                  <a:pt x="114" y="46"/>
                </a:lnTo>
                <a:lnTo>
                  <a:pt x="117" y="48"/>
                </a:lnTo>
                <a:lnTo>
                  <a:pt x="117" y="50"/>
                </a:lnTo>
                <a:lnTo>
                  <a:pt x="117" y="53"/>
                </a:lnTo>
                <a:lnTo>
                  <a:pt x="115" y="56"/>
                </a:lnTo>
                <a:lnTo>
                  <a:pt x="113" y="57"/>
                </a:lnTo>
                <a:lnTo>
                  <a:pt x="110" y="56"/>
                </a:lnTo>
                <a:lnTo>
                  <a:pt x="107" y="54"/>
                </a:lnTo>
                <a:lnTo>
                  <a:pt x="106" y="52"/>
                </a:lnTo>
                <a:lnTo>
                  <a:pt x="94" y="52"/>
                </a:lnTo>
                <a:lnTo>
                  <a:pt x="94" y="53"/>
                </a:lnTo>
                <a:lnTo>
                  <a:pt x="93" y="54"/>
                </a:lnTo>
                <a:lnTo>
                  <a:pt x="90" y="54"/>
                </a:lnTo>
                <a:lnTo>
                  <a:pt x="89" y="54"/>
                </a:lnTo>
                <a:lnTo>
                  <a:pt x="80" y="61"/>
                </a:lnTo>
                <a:lnTo>
                  <a:pt x="86" y="65"/>
                </a:lnTo>
                <a:lnTo>
                  <a:pt x="93" y="62"/>
                </a:lnTo>
                <a:lnTo>
                  <a:pt x="94" y="62"/>
                </a:lnTo>
                <a:lnTo>
                  <a:pt x="94" y="64"/>
                </a:lnTo>
                <a:lnTo>
                  <a:pt x="94" y="64"/>
                </a:lnTo>
                <a:lnTo>
                  <a:pt x="94" y="65"/>
                </a:lnTo>
                <a:lnTo>
                  <a:pt x="89" y="66"/>
                </a:lnTo>
                <a:lnTo>
                  <a:pt x="93" y="69"/>
                </a:lnTo>
                <a:lnTo>
                  <a:pt x="95" y="68"/>
                </a:lnTo>
                <a:lnTo>
                  <a:pt x="97" y="68"/>
                </a:lnTo>
                <a:lnTo>
                  <a:pt x="98" y="68"/>
                </a:lnTo>
                <a:lnTo>
                  <a:pt x="98" y="69"/>
                </a:lnTo>
                <a:lnTo>
                  <a:pt x="97" y="69"/>
                </a:lnTo>
                <a:lnTo>
                  <a:pt x="95" y="70"/>
                </a:lnTo>
                <a:lnTo>
                  <a:pt x="101" y="73"/>
                </a:lnTo>
                <a:lnTo>
                  <a:pt x="101" y="74"/>
                </a:lnTo>
                <a:lnTo>
                  <a:pt x="101" y="74"/>
                </a:lnTo>
                <a:lnTo>
                  <a:pt x="99" y="76"/>
                </a:lnTo>
                <a:lnTo>
                  <a:pt x="99" y="76"/>
                </a:lnTo>
                <a:lnTo>
                  <a:pt x="94" y="72"/>
                </a:lnTo>
                <a:lnTo>
                  <a:pt x="94" y="74"/>
                </a:lnTo>
                <a:lnTo>
                  <a:pt x="94" y="76"/>
                </a:lnTo>
                <a:lnTo>
                  <a:pt x="93" y="76"/>
                </a:lnTo>
                <a:lnTo>
                  <a:pt x="93" y="76"/>
                </a:lnTo>
                <a:lnTo>
                  <a:pt x="91" y="76"/>
                </a:lnTo>
                <a:lnTo>
                  <a:pt x="91" y="76"/>
                </a:lnTo>
                <a:lnTo>
                  <a:pt x="91" y="70"/>
                </a:lnTo>
                <a:lnTo>
                  <a:pt x="87" y="69"/>
                </a:lnTo>
                <a:lnTo>
                  <a:pt x="89" y="74"/>
                </a:lnTo>
                <a:lnTo>
                  <a:pt x="87" y="76"/>
                </a:lnTo>
                <a:lnTo>
                  <a:pt x="87" y="76"/>
                </a:lnTo>
                <a:lnTo>
                  <a:pt x="87" y="76"/>
                </a:lnTo>
                <a:lnTo>
                  <a:pt x="86" y="76"/>
                </a:lnTo>
                <a:lnTo>
                  <a:pt x="86" y="76"/>
                </a:lnTo>
                <a:lnTo>
                  <a:pt x="85" y="68"/>
                </a:lnTo>
                <a:lnTo>
                  <a:pt x="78" y="64"/>
                </a:lnTo>
                <a:lnTo>
                  <a:pt x="78" y="74"/>
                </a:lnTo>
                <a:lnTo>
                  <a:pt x="78" y="76"/>
                </a:lnTo>
                <a:lnTo>
                  <a:pt x="80" y="78"/>
                </a:lnTo>
                <a:lnTo>
                  <a:pt x="78" y="79"/>
                </a:lnTo>
                <a:lnTo>
                  <a:pt x="85" y="90"/>
                </a:lnTo>
                <a:lnTo>
                  <a:pt x="86" y="90"/>
                </a:lnTo>
                <a:lnTo>
                  <a:pt x="89" y="90"/>
                </a:lnTo>
                <a:lnTo>
                  <a:pt x="91" y="93"/>
                </a:lnTo>
                <a:lnTo>
                  <a:pt x="91" y="95"/>
                </a:lnTo>
                <a:lnTo>
                  <a:pt x="91" y="98"/>
                </a:lnTo>
                <a:lnTo>
                  <a:pt x="90" y="101"/>
                </a:lnTo>
                <a:lnTo>
                  <a:pt x="87" y="101"/>
                </a:lnTo>
                <a:lnTo>
                  <a:pt x="83" y="101"/>
                </a:lnTo>
                <a:lnTo>
                  <a:pt x="82" y="99"/>
                </a:lnTo>
                <a:lnTo>
                  <a:pt x="81" y="97"/>
                </a:lnTo>
                <a:lnTo>
                  <a:pt x="81" y="94"/>
                </a:lnTo>
                <a:lnTo>
                  <a:pt x="82" y="91"/>
                </a:lnTo>
                <a:lnTo>
                  <a:pt x="77" y="81"/>
                </a:lnTo>
                <a:lnTo>
                  <a:pt x="74" y="81"/>
                </a:lnTo>
                <a:lnTo>
                  <a:pt x="73" y="79"/>
                </a:lnTo>
                <a:lnTo>
                  <a:pt x="73" y="78"/>
                </a:lnTo>
                <a:lnTo>
                  <a:pt x="60" y="76"/>
                </a:lnTo>
                <a:lnTo>
                  <a:pt x="60" y="83"/>
                </a:lnTo>
                <a:lnTo>
                  <a:pt x="65" y="87"/>
                </a:lnTo>
                <a:lnTo>
                  <a:pt x="65" y="87"/>
                </a:lnTo>
                <a:lnTo>
                  <a:pt x="65" y="89"/>
                </a:lnTo>
                <a:lnTo>
                  <a:pt x="64" y="89"/>
                </a:lnTo>
                <a:lnTo>
                  <a:pt x="64" y="89"/>
                </a:lnTo>
                <a:lnTo>
                  <a:pt x="60" y="86"/>
                </a:lnTo>
                <a:lnTo>
                  <a:pt x="60" y="90"/>
                </a:lnTo>
                <a:lnTo>
                  <a:pt x="62" y="93"/>
                </a:lnTo>
                <a:lnTo>
                  <a:pt x="64" y="93"/>
                </a:lnTo>
                <a:lnTo>
                  <a:pt x="62" y="94"/>
                </a:lnTo>
                <a:lnTo>
                  <a:pt x="62" y="94"/>
                </a:lnTo>
                <a:lnTo>
                  <a:pt x="61" y="94"/>
                </a:lnTo>
                <a:lnTo>
                  <a:pt x="60" y="93"/>
                </a:lnTo>
                <a:lnTo>
                  <a:pt x="60" y="99"/>
                </a:lnTo>
                <a:lnTo>
                  <a:pt x="58" y="99"/>
                </a:lnTo>
                <a:lnTo>
                  <a:pt x="58" y="99"/>
                </a:lnTo>
                <a:lnTo>
                  <a:pt x="58" y="99"/>
                </a:lnTo>
                <a:lnTo>
                  <a:pt x="57" y="99"/>
                </a:lnTo>
                <a:lnTo>
                  <a:pt x="57" y="99"/>
                </a:lnTo>
                <a:lnTo>
                  <a:pt x="57" y="93"/>
                </a:lnTo>
                <a:lnTo>
                  <a:pt x="54" y="94"/>
                </a:lnTo>
                <a:lnTo>
                  <a:pt x="54" y="94"/>
                </a:lnTo>
                <a:lnTo>
                  <a:pt x="53" y="94"/>
                </a:lnTo>
                <a:lnTo>
                  <a:pt x="53" y="93"/>
                </a:lnTo>
                <a:lnTo>
                  <a:pt x="53" y="93"/>
                </a:lnTo>
                <a:lnTo>
                  <a:pt x="57" y="90"/>
                </a:lnTo>
                <a:lnTo>
                  <a:pt x="57" y="86"/>
                </a:lnTo>
                <a:lnTo>
                  <a:pt x="52" y="89"/>
                </a:lnTo>
                <a:lnTo>
                  <a:pt x="52" y="89"/>
                </a:lnTo>
                <a:lnTo>
                  <a:pt x="50" y="89"/>
                </a:lnTo>
                <a:lnTo>
                  <a:pt x="50" y="87"/>
                </a:lnTo>
                <a:lnTo>
                  <a:pt x="50" y="87"/>
                </a:lnTo>
                <a:lnTo>
                  <a:pt x="57" y="82"/>
                </a:lnTo>
                <a:lnTo>
                  <a:pt x="57" y="76"/>
                </a:lnTo>
                <a:lnTo>
                  <a:pt x="42" y="79"/>
                </a:lnTo>
                <a:lnTo>
                  <a:pt x="42" y="81"/>
                </a:lnTo>
                <a:lnTo>
                  <a:pt x="41" y="82"/>
                </a:lnTo>
                <a:lnTo>
                  <a:pt x="40" y="82"/>
                </a:lnTo>
                <a:lnTo>
                  <a:pt x="38" y="82"/>
                </a:lnTo>
                <a:lnTo>
                  <a:pt x="33" y="91"/>
                </a:lnTo>
                <a:lnTo>
                  <a:pt x="34" y="93"/>
                </a:lnTo>
                <a:lnTo>
                  <a:pt x="34" y="94"/>
                </a:lnTo>
                <a:lnTo>
                  <a:pt x="34" y="98"/>
                </a:lnTo>
                <a:lnTo>
                  <a:pt x="32" y="99"/>
                </a:lnTo>
                <a:lnTo>
                  <a:pt x="29" y="101"/>
                </a:lnTo>
                <a:lnTo>
                  <a:pt x="26" y="101"/>
                </a:lnTo>
                <a:lnTo>
                  <a:pt x="25" y="98"/>
                </a:lnTo>
                <a:lnTo>
                  <a:pt x="24" y="95"/>
                </a:lnTo>
                <a:lnTo>
                  <a:pt x="24" y="93"/>
                </a:lnTo>
                <a:lnTo>
                  <a:pt x="26" y="90"/>
                </a:lnTo>
                <a:lnTo>
                  <a:pt x="29" y="90"/>
                </a:lnTo>
                <a:lnTo>
                  <a:pt x="32" y="90"/>
                </a:lnTo>
                <a:lnTo>
                  <a:pt x="37" y="81"/>
                </a:lnTo>
                <a:lnTo>
                  <a:pt x="36" y="81"/>
                </a:lnTo>
                <a:lnTo>
                  <a:pt x="36" y="79"/>
                </a:lnTo>
                <a:lnTo>
                  <a:pt x="36" y="78"/>
                </a:lnTo>
                <a:lnTo>
                  <a:pt x="37" y="76"/>
                </a:lnTo>
                <a:lnTo>
                  <a:pt x="36" y="64"/>
                </a:lnTo>
                <a:lnTo>
                  <a:pt x="29" y="68"/>
                </a:lnTo>
                <a:lnTo>
                  <a:pt x="29" y="74"/>
                </a:lnTo>
                <a:lnTo>
                  <a:pt x="29" y="76"/>
                </a:lnTo>
                <a:lnTo>
                  <a:pt x="28" y="76"/>
                </a:lnTo>
                <a:lnTo>
                  <a:pt x="28" y="76"/>
                </a:lnTo>
                <a:lnTo>
                  <a:pt x="26" y="76"/>
                </a:lnTo>
                <a:lnTo>
                  <a:pt x="26" y="74"/>
                </a:lnTo>
                <a:lnTo>
                  <a:pt x="28" y="69"/>
                </a:lnTo>
                <a:lnTo>
                  <a:pt x="24" y="72"/>
                </a:lnTo>
                <a:lnTo>
                  <a:pt x="24" y="76"/>
                </a:lnTo>
                <a:lnTo>
                  <a:pt x="24" y="77"/>
                </a:lnTo>
                <a:lnTo>
                  <a:pt x="22" y="77"/>
                </a:lnTo>
                <a:lnTo>
                  <a:pt x="22" y="77"/>
                </a:lnTo>
                <a:lnTo>
                  <a:pt x="21" y="77"/>
                </a:lnTo>
                <a:lnTo>
                  <a:pt x="21" y="76"/>
                </a:lnTo>
                <a:lnTo>
                  <a:pt x="21" y="73"/>
                </a:lnTo>
                <a:lnTo>
                  <a:pt x="16" y="77"/>
                </a:lnTo>
                <a:lnTo>
                  <a:pt x="16" y="77"/>
                </a:lnTo>
                <a:lnTo>
                  <a:pt x="14" y="77"/>
                </a:lnTo>
                <a:lnTo>
                  <a:pt x="14" y="76"/>
                </a:lnTo>
                <a:lnTo>
                  <a:pt x="14" y="74"/>
                </a:lnTo>
                <a:lnTo>
                  <a:pt x="20" y="72"/>
                </a:lnTo>
                <a:lnTo>
                  <a:pt x="17" y="70"/>
                </a:lnTo>
                <a:lnTo>
                  <a:pt x="17" y="70"/>
                </a:lnTo>
                <a:lnTo>
                  <a:pt x="17" y="69"/>
                </a:lnTo>
                <a:lnTo>
                  <a:pt x="17" y="68"/>
                </a:lnTo>
                <a:lnTo>
                  <a:pt x="18" y="68"/>
                </a:lnTo>
                <a:lnTo>
                  <a:pt x="22" y="70"/>
                </a:lnTo>
                <a:lnTo>
                  <a:pt x="26" y="68"/>
                </a:lnTo>
                <a:lnTo>
                  <a:pt x="20" y="65"/>
                </a:lnTo>
                <a:lnTo>
                  <a:pt x="20" y="65"/>
                </a:lnTo>
                <a:lnTo>
                  <a:pt x="20" y="64"/>
                </a:lnTo>
                <a:lnTo>
                  <a:pt x="20" y="64"/>
                </a:lnTo>
                <a:lnTo>
                  <a:pt x="21" y="64"/>
                </a:lnTo>
                <a:lnTo>
                  <a:pt x="28" y="66"/>
                </a:lnTo>
                <a:lnTo>
                  <a:pt x="36" y="61"/>
                </a:lnTo>
                <a:lnTo>
                  <a:pt x="26" y="54"/>
                </a:lnTo>
                <a:lnTo>
                  <a:pt x="25" y="54"/>
                </a:lnTo>
                <a:lnTo>
                  <a:pt x="24" y="54"/>
                </a:lnTo>
                <a:lnTo>
                  <a:pt x="22" y="53"/>
                </a:lnTo>
                <a:lnTo>
                  <a:pt x="21" y="52"/>
                </a:lnTo>
                <a:lnTo>
                  <a:pt x="10" y="52"/>
                </a:lnTo>
                <a:lnTo>
                  <a:pt x="10" y="54"/>
                </a:lnTo>
                <a:lnTo>
                  <a:pt x="8" y="56"/>
                </a:lnTo>
                <a:lnTo>
                  <a:pt x="6" y="56"/>
                </a:lnTo>
                <a:lnTo>
                  <a:pt x="4" y="56"/>
                </a:lnTo>
                <a:lnTo>
                  <a:pt x="1" y="54"/>
                </a:lnTo>
                <a:lnTo>
                  <a:pt x="0" y="52"/>
                </a:lnTo>
                <a:lnTo>
                  <a:pt x="1" y="48"/>
                </a:lnTo>
                <a:lnTo>
                  <a:pt x="2" y="46"/>
                </a:lnTo>
                <a:lnTo>
                  <a:pt x="5" y="45"/>
                </a:lnTo>
                <a:lnTo>
                  <a:pt x="8" y="45"/>
                </a:lnTo>
                <a:lnTo>
                  <a:pt x="10" y="48"/>
                </a:lnTo>
                <a:lnTo>
                  <a:pt x="10" y="49"/>
                </a:lnTo>
                <a:lnTo>
                  <a:pt x="22" y="49"/>
                </a:lnTo>
                <a:lnTo>
                  <a:pt x="24" y="48"/>
                </a:lnTo>
                <a:lnTo>
                  <a:pt x="25" y="48"/>
                </a:lnTo>
                <a:lnTo>
                  <a:pt x="26" y="48"/>
                </a:lnTo>
                <a:lnTo>
                  <a:pt x="36" y="40"/>
                </a:lnTo>
                <a:lnTo>
                  <a:pt x="29" y="36"/>
                </a:lnTo>
                <a:lnTo>
                  <a:pt x="22" y="38"/>
                </a:lnTo>
                <a:lnTo>
                  <a:pt x="22" y="38"/>
                </a:lnTo>
                <a:lnTo>
                  <a:pt x="21" y="38"/>
                </a:lnTo>
                <a:lnTo>
                  <a:pt x="21" y="37"/>
                </a:lnTo>
                <a:lnTo>
                  <a:pt x="21" y="37"/>
                </a:lnTo>
                <a:lnTo>
                  <a:pt x="21" y="36"/>
                </a:lnTo>
                <a:lnTo>
                  <a:pt x="26" y="34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8" y="33"/>
                </a:lnTo>
                <a:lnTo>
                  <a:pt x="17" y="33"/>
                </a:lnTo>
                <a:lnTo>
                  <a:pt x="17" y="32"/>
                </a:lnTo>
                <a:lnTo>
                  <a:pt x="18" y="32"/>
                </a:lnTo>
                <a:lnTo>
                  <a:pt x="21" y="30"/>
                </a:lnTo>
                <a:lnTo>
                  <a:pt x="16" y="28"/>
                </a:lnTo>
                <a:lnTo>
                  <a:pt x="14" y="26"/>
                </a:lnTo>
                <a:lnTo>
                  <a:pt x="14" y="26"/>
                </a:lnTo>
                <a:lnTo>
                  <a:pt x="16" y="25"/>
                </a:lnTo>
                <a:lnTo>
                  <a:pt x="17" y="25"/>
                </a:lnTo>
                <a:lnTo>
                  <a:pt x="21" y="29"/>
                </a:lnTo>
                <a:lnTo>
                  <a:pt x="21" y="26"/>
                </a:lnTo>
                <a:lnTo>
                  <a:pt x="22" y="25"/>
                </a:lnTo>
                <a:lnTo>
                  <a:pt x="22" y="25"/>
                </a:lnTo>
                <a:lnTo>
                  <a:pt x="24" y="25"/>
                </a:lnTo>
                <a:lnTo>
                  <a:pt x="24" y="26"/>
                </a:lnTo>
                <a:lnTo>
                  <a:pt x="24" y="30"/>
                </a:lnTo>
                <a:lnTo>
                  <a:pt x="28" y="33"/>
                </a:lnTo>
                <a:lnTo>
                  <a:pt x="28" y="26"/>
                </a:lnTo>
                <a:lnTo>
                  <a:pt x="28" y="25"/>
                </a:lnTo>
                <a:lnTo>
                  <a:pt x="28" y="25"/>
                </a:lnTo>
                <a:lnTo>
                  <a:pt x="29" y="25"/>
                </a:lnTo>
                <a:lnTo>
                  <a:pt x="29" y="26"/>
                </a:lnTo>
                <a:lnTo>
                  <a:pt x="30" y="34"/>
                </a:lnTo>
                <a:lnTo>
                  <a:pt x="37" y="38"/>
                </a:lnTo>
                <a:lnTo>
                  <a:pt x="40" y="25"/>
                </a:lnTo>
                <a:lnTo>
                  <a:pt x="38" y="25"/>
                </a:lnTo>
                <a:lnTo>
                  <a:pt x="38" y="22"/>
                </a:lnTo>
                <a:lnTo>
                  <a:pt x="38" y="20"/>
                </a:lnTo>
                <a:lnTo>
                  <a:pt x="34" y="10"/>
                </a:lnTo>
                <a:lnTo>
                  <a:pt x="33" y="10"/>
                </a:lnTo>
                <a:lnTo>
                  <a:pt x="30" y="10"/>
                </a:lnTo>
                <a:lnTo>
                  <a:pt x="28" y="8"/>
                </a:lnTo>
                <a:lnTo>
                  <a:pt x="28" y="5"/>
                </a:lnTo>
                <a:lnTo>
                  <a:pt x="28" y="2"/>
                </a:lnTo>
                <a:lnTo>
                  <a:pt x="29" y="1"/>
                </a:lnTo>
                <a:lnTo>
                  <a:pt x="32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471D10CD-C530-40AB-A789-C85F6169EC33}"/>
              </a:ext>
            </a:extLst>
          </p:cNvPr>
          <p:cNvGrpSpPr>
            <a:grpSpLocks noChangeAspect="1"/>
          </p:cNvGrpSpPr>
          <p:nvPr/>
        </p:nvGrpSpPr>
        <p:grpSpPr>
          <a:xfrm>
            <a:off x="9119094" y="-1152545"/>
            <a:ext cx="678131" cy="754779"/>
            <a:chOff x="15775" y="3467"/>
            <a:chExt cx="1159" cy="1290"/>
          </a:xfrm>
        </p:grpSpPr>
        <p:sp>
          <p:nvSpPr>
            <p:cNvPr id="60" name="Freeform 7527">
              <a:extLst>
                <a:ext uri="{FF2B5EF4-FFF2-40B4-BE49-F238E27FC236}">
                  <a16:creationId xmlns:a16="http://schemas.microsoft.com/office/drawing/2014/main" id="{82130F91-6F59-44EE-B4AD-86429D112C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5" y="3467"/>
              <a:ext cx="1159" cy="1290"/>
            </a:xfrm>
            <a:custGeom>
              <a:avLst/>
              <a:gdLst>
                <a:gd name="T0" fmla="*/ 15 w 88"/>
                <a:gd name="T1" fmla="*/ 48 h 98"/>
                <a:gd name="T2" fmla="*/ 27 w 88"/>
                <a:gd name="T3" fmla="*/ 75 h 98"/>
                <a:gd name="T4" fmla="*/ 60 w 88"/>
                <a:gd name="T5" fmla="*/ 73 h 98"/>
                <a:gd name="T6" fmla="*/ 63 w 88"/>
                <a:gd name="T7" fmla="*/ 41 h 98"/>
                <a:gd name="T8" fmla="*/ 44 w 88"/>
                <a:gd name="T9" fmla="*/ 28 h 98"/>
                <a:gd name="T10" fmla="*/ 45 w 88"/>
                <a:gd name="T11" fmla="*/ 7 h 98"/>
                <a:gd name="T12" fmla="*/ 49 w 88"/>
                <a:gd name="T13" fmla="*/ 8 h 98"/>
                <a:gd name="T14" fmla="*/ 52 w 88"/>
                <a:gd name="T15" fmla="*/ 11 h 98"/>
                <a:gd name="T16" fmla="*/ 60 w 88"/>
                <a:gd name="T17" fmla="*/ 21 h 98"/>
                <a:gd name="T18" fmla="*/ 67 w 88"/>
                <a:gd name="T19" fmla="*/ 20 h 98"/>
                <a:gd name="T20" fmla="*/ 65 w 88"/>
                <a:gd name="T21" fmla="*/ 39 h 98"/>
                <a:gd name="T22" fmla="*/ 76 w 88"/>
                <a:gd name="T23" fmla="*/ 27 h 98"/>
                <a:gd name="T24" fmla="*/ 80 w 88"/>
                <a:gd name="T25" fmla="*/ 27 h 98"/>
                <a:gd name="T26" fmla="*/ 87 w 88"/>
                <a:gd name="T27" fmla="*/ 27 h 98"/>
                <a:gd name="T28" fmla="*/ 81 w 88"/>
                <a:gd name="T29" fmla="*/ 32 h 98"/>
                <a:gd name="T30" fmla="*/ 83 w 88"/>
                <a:gd name="T31" fmla="*/ 35 h 98"/>
                <a:gd name="T32" fmla="*/ 81 w 88"/>
                <a:gd name="T33" fmla="*/ 40 h 98"/>
                <a:gd name="T34" fmla="*/ 75 w 88"/>
                <a:gd name="T35" fmla="*/ 47 h 98"/>
                <a:gd name="T36" fmla="*/ 80 w 88"/>
                <a:gd name="T37" fmla="*/ 51 h 98"/>
                <a:gd name="T38" fmla="*/ 72 w 88"/>
                <a:gd name="T39" fmla="*/ 64 h 98"/>
                <a:gd name="T40" fmla="*/ 80 w 88"/>
                <a:gd name="T41" fmla="*/ 63 h 98"/>
                <a:gd name="T42" fmla="*/ 84 w 88"/>
                <a:gd name="T43" fmla="*/ 65 h 98"/>
                <a:gd name="T44" fmla="*/ 87 w 88"/>
                <a:gd name="T45" fmla="*/ 72 h 98"/>
                <a:gd name="T46" fmla="*/ 80 w 88"/>
                <a:gd name="T47" fmla="*/ 73 h 98"/>
                <a:gd name="T48" fmla="*/ 77 w 88"/>
                <a:gd name="T49" fmla="*/ 73 h 98"/>
                <a:gd name="T50" fmla="*/ 73 w 88"/>
                <a:gd name="T51" fmla="*/ 75 h 98"/>
                <a:gd name="T52" fmla="*/ 64 w 88"/>
                <a:gd name="T53" fmla="*/ 61 h 98"/>
                <a:gd name="T54" fmla="*/ 64 w 88"/>
                <a:gd name="T55" fmla="*/ 78 h 98"/>
                <a:gd name="T56" fmla="*/ 45 w 88"/>
                <a:gd name="T57" fmla="*/ 73 h 98"/>
                <a:gd name="T58" fmla="*/ 51 w 88"/>
                <a:gd name="T59" fmla="*/ 88 h 98"/>
                <a:gd name="T60" fmla="*/ 49 w 88"/>
                <a:gd name="T61" fmla="*/ 92 h 98"/>
                <a:gd name="T62" fmla="*/ 45 w 88"/>
                <a:gd name="T63" fmla="*/ 97 h 98"/>
                <a:gd name="T64" fmla="*/ 43 w 88"/>
                <a:gd name="T65" fmla="*/ 97 h 98"/>
                <a:gd name="T66" fmla="*/ 39 w 88"/>
                <a:gd name="T67" fmla="*/ 92 h 98"/>
                <a:gd name="T68" fmla="*/ 37 w 88"/>
                <a:gd name="T69" fmla="*/ 88 h 98"/>
                <a:gd name="T70" fmla="*/ 43 w 88"/>
                <a:gd name="T71" fmla="*/ 73 h 98"/>
                <a:gd name="T72" fmla="*/ 24 w 88"/>
                <a:gd name="T73" fmla="*/ 80 h 98"/>
                <a:gd name="T74" fmla="*/ 23 w 88"/>
                <a:gd name="T75" fmla="*/ 61 h 98"/>
                <a:gd name="T76" fmla="*/ 14 w 88"/>
                <a:gd name="T77" fmla="*/ 75 h 98"/>
                <a:gd name="T78" fmla="*/ 10 w 88"/>
                <a:gd name="T79" fmla="*/ 75 h 98"/>
                <a:gd name="T80" fmla="*/ 7 w 88"/>
                <a:gd name="T81" fmla="*/ 73 h 98"/>
                <a:gd name="T82" fmla="*/ 0 w 88"/>
                <a:gd name="T83" fmla="*/ 73 h 98"/>
                <a:gd name="T84" fmla="*/ 3 w 88"/>
                <a:gd name="T85" fmla="*/ 67 h 98"/>
                <a:gd name="T86" fmla="*/ 7 w 88"/>
                <a:gd name="T87" fmla="*/ 64 h 98"/>
                <a:gd name="T88" fmla="*/ 15 w 88"/>
                <a:gd name="T89" fmla="*/ 64 h 98"/>
                <a:gd name="T90" fmla="*/ 8 w 88"/>
                <a:gd name="T91" fmla="*/ 52 h 98"/>
                <a:gd name="T92" fmla="*/ 12 w 88"/>
                <a:gd name="T93" fmla="*/ 47 h 98"/>
                <a:gd name="T94" fmla="*/ 7 w 88"/>
                <a:gd name="T95" fmla="*/ 36 h 98"/>
                <a:gd name="T96" fmla="*/ 6 w 88"/>
                <a:gd name="T97" fmla="*/ 32 h 98"/>
                <a:gd name="T98" fmla="*/ 4 w 88"/>
                <a:gd name="T99" fmla="*/ 29 h 98"/>
                <a:gd name="T100" fmla="*/ 2 w 88"/>
                <a:gd name="T101" fmla="*/ 24 h 98"/>
                <a:gd name="T102" fmla="*/ 8 w 88"/>
                <a:gd name="T103" fmla="*/ 23 h 98"/>
                <a:gd name="T104" fmla="*/ 14 w 88"/>
                <a:gd name="T105" fmla="*/ 24 h 98"/>
                <a:gd name="T106" fmla="*/ 16 w 88"/>
                <a:gd name="T107" fmla="*/ 32 h 98"/>
                <a:gd name="T108" fmla="*/ 24 w 88"/>
                <a:gd name="T109" fmla="*/ 20 h 98"/>
                <a:gd name="T110" fmla="*/ 31 w 88"/>
                <a:gd name="T111" fmla="*/ 20 h 98"/>
                <a:gd name="T112" fmla="*/ 37 w 88"/>
                <a:gd name="T113" fmla="*/ 11 h 98"/>
                <a:gd name="T114" fmla="*/ 40 w 88"/>
                <a:gd name="T115" fmla="*/ 8 h 98"/>
                <a:gd name="T116" fmla="*/ 44 w 88"/>
                <a:gd name="T117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98">
                  <a:moveTo>
                    <a:pt x="31" y="23"/>
                  </a:moveTo>
                  <a:lnTo>
                    <a:pt x="29" y="24"/>
                  </a:lnTo>
                  <a:lnTo>
                    <a:pt x="28" y="24"/>
                  </a:lnTo>
                  <a:lnTo>
                    <a:pt x="25" y="39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5" y="51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28" y="76"/>
                  </a:lnTo>
                  <a:lnTo>
                    <a:pt x="44" y="71"/>
                  </a:lnTo>
                  <a:lnTo>
                    <a:pt x="59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0"/>
                  </a:lnTo>
                  <a:lnTo>
                    <a:pt x="73" y="51"/>
                  </a:lnTo>
                  <a:lnTo>
                    <a:pt x="73" y="48"/>
                  </a:lnTo>
                  <a:lnTo>
                    <a:pt x="63" y="41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44" y="28"/>
                  </a:lnTo>
                  <a:lnTo>
                    <a:pt x="31" y="23"/>
                  </a:lnTo>
                  <a:close/>
                  <a:moveTo>
                    <a:pt x="45" y="0"/>
                  </a:moveTo>
                  <a:lnTo>
                    <a:pt x="45" y="0"/>
                  </a:lnTo>
                  <a:lnTo>
                    <a:pt x="45" y="1"/>
                  </a:lnTo>
                  <a:lnTo>
                    <a:pt x="45" y="7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5" y="15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5" y="17"/>
                  </a:lnTo>
                  <a:lnTo>
                    <a:pt x="45" y="25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1" y="20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7" y="20"/>
                  </a:lnTo>
                  <a:lnTo>
                    <a:pt x="67" y="23"/>
                  </a:lnTo>
                  <a:lnTo>
                    <a:pt x="67" y="24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5" y="39"/>
                  </a:lnTo>
                  <a:lnTo>
                    <a:pt x="72" y="35"/>
                  </a:lnTo>
                  <a:lnTo>
                    <a:pt x="73" y="28"/>
                  </a:lnTo>
                  <a:lnTo>
                    <a:pt x="73" y="27"/>
                  </a:lnTo>
                  <a:lnTo>
                    <a:pt x="75" y="27"/>
                  </a:lnTo>
                  <a:lnTo>
                    <a:pt x="76" y="27"/>
                  </a:lnTo>
                  <a:lnTo>
                    <a:pt x="76" y="28"/>
                  </a:lnTo>
                  <a:lnTo>
                    <a:pt x="75" y="33"/>
                  </a:lnTo>
                  <a:lnTo>
                    <a:pt x="79" y="31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1" y="27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7" y="29"/>
                  </a:lnTo>
                  <a:lnTo>
                    <a:pt x="81" y="32"/>
                  </a:lnTo>
                  <a:lnTo>
                    <a:pt x="84" y="33"/>
                  </a:lnTo>
                  <a:lnTo>
                    <a:pt x="85" y="33"/>
                  </a:lnTo>
                  <a:lnTo>
                    <a:pt x="85" y="35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79" y="33"/>
                  </a:lnTo>
                  <a:lnTo>
                    <a:pt x="76" y="35"/>
                  </a:lnTo>
                  <a:lnTo>
                    <a:pt x="81" y="37"/>
                  </a:lnTo>
                  <a:lnTo>
                    <a:pt x="81" y="39"/>
                  </a:lnTo>
                  <a:lnTo>
                    <a:pt x="81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73" y="36"/>
                  </a:lnTo>
                  <a:lnTo>
                    <a:pt x="65" y="40"/>
                  </a:lnTo>
                  <a:lnTo>
                    <a:pt x="75" y="47"/>
                  </a:lnTo>
                  <a:lnTo>
                    <a:pt x="76" y="45"/>
                  </a:lnTo>
                  <a:lnTo>
                    <a:pt x="79" y="47"/>
                  </a:lnTo>
                  <a:lnTo>
                    <a:pt x="80" y="48"/>
                  </a:lnTo>
                  <a:lnTo>
                    <a:pt x="80" y="49"/>
                  </a:lnTo>
                  <a:lnTo>
                    <a:pt x="80" y="51"/>
                  </a:lnTo>
                  <a:lnTo>
                    <a:pt x="79" y="52"/>
                  </a:lnTo>
                  <a:lnTo>
                    <a:pt x="77" y="53"/>
                  </a:lnTo>
                  <a:lnTo>
                    <a:pt x="75" y="52"/>
                  </a:lnTo>
                  <a:lnTo>
                    <a:pt x="65" y="60"/>
                  </a:lnTo>
                  <a:lnTo>
                    <a:pt x="72" y="64"/>
                  </a:lnTo>
                  <a:lnTo>
                    <a:pt x="79" y="61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75" y="65"/>
                  </a:lnTo>
                  <a:lnTo>
                    <a:pt x="79" y="67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84" y="65"/>
                  </a:lnTo>
                  <a:lnTo>
                    <a:pt x="84" y="67"/>
                  </a:lnTo>
                  <a:lnTo>
                    <a:pt x="83" y="68"/>
                  </a:lnTo>
                  <a:lnTo>
                    <a:pt x="81" y="68"/>
                  </a:lnTo>
                  <a:lnTo>
                    <a:pt x="87" y="71"/>
                  </a:lnTo>
                  <a:lnTo>
                    <a:pt x="87" y="72"/>
                  </a:lnTo>
                  <a:lnTo>
                    <a:pt x="87" y="73"/>
                  </a:lnTo>
                  <a:lnTo>
                    <a:pt x="85" y="73"/>
                  </a:lnTo>
                  <a:lnTo>
                    <a:pt x="85" y="73"/>
                  </a:lnTo>
                  <a:lnTo>
                    <a:pt x="80" y="71"/>
                  </a:lnTo>
                  <a:lnTo>
                    <a:pt x="80" y="73"/>
                  </a:lnTo>
                  <a:lnTo>
                    <a:pt x="80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7" y="73"/>
                  </a:lnTo>
                  <a:lnTo>
                    <a:pt x="77" y="69"/>
                  </a:lnTo>
                  <a:lnTo>
                    <a:pt x="73" y="67"/>
                  </a:lnTo>
                  <a:lnTo>
                    <a:pt x="75" y="73"/>
                  </a:lnTo>
                  <a:lnTo>
                    <a:pt x="75" y="73"/>
                  </a:lnTo>
                  <a:lnTo>
                    <a:pt x="73" y="75"/>
                  </a:lnTo>
                  <a:lnTo>
                    <a:pt x="73" y="75"/>
                  </a:lnTo>
                  <a:lnTo>
                    <a:pt x="72" y="75"/>
                  </a:lnTo>
                  <a:lnTo>
                    <a:pt x="72" y="73"/>
                  </a:lnTo>
                  <a:lnTo>
                    <a:pt x="71" y="65"/>
                  </a:lnTo>
                  <a:lnTo>
                    <a:pt x="64" y="61"/>
                  </a:lnTo>
                  <a:lnTo>
                    <a:pt x="64" y="73"/>
                  </a:lnTo>
                  <a:lnTo>
                    <a:pt x="65" y="75"/>
                  </a:lnTo>
                  <a:lnTo>
                    <a:pt x="65" y="76"/>
                  </a:lnTo>
                  <a:lnTo>
                    <a:pt x="65" y="77"/>
                  </a:lnTo>
                  <a:lnTo>
                    <a:pt x="64" y="78"/>
                  </a:lnTo>
                  <a:lnTo>
                    <a:pt x="63" y="80"/>
                  </a:lnTo>
                  <a:lnTo>
                    <a:pt x="60" y="80"/>
                  </a:lnTo>
                  <a:lnTo>
                    <a:pt x="59" y="78"/>
                  </a:lnTo>
                  <a:lnTo>
                    <a:pt x="59" y="77"/>
                  </a:lnTo>
                  <a:lnTo>
                    <a:pt x="45" y="73"/>
                  </a:lnTo>
                  <a:lnTo>
                    <a:pt x="45" y="81"/>
                  </a:lnTo>
                  <a:lnTo>
                    <a:pt x="51" y="85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8"/>
                  </a:lnTo>
                  <a:lnTo>
                    <a:pt x="49" y="88"/>
                  </a:lnTo>
                  <a:lnTo>
                    <a:pt x="45" y="84"/>
                  </a:lnTo>
                  <a:lnTo>
                    <a:pt x="45" y="88"/>
                  </a:lnTo>
                  <a:lnTo>
                    <a:pt x="48" y="90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8" y="93"/>
                  </a:lnTo>
                  <a:lnTo>
                    <a:pt x="47" y="92"/>
                  </a:lnTo>
                  <a:lnTo>
                    <a:pt x="45" y="90"/>
                  </a:lnTo>
                  <a:lnTo>
                    <a:pt x="45" y="97"/>
                  </a:lnTo>
                  <a:lnTo>
                    <a:pt x="45" y="97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0"/>
                  </a:lnTo>
                  <a:lnTo>
                    <a:pt x="40" y="92"/>
                  </a:lnTo>
                  <a:lnTo>
                    <a:pt x="40" y="93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43" y="88"/>
                  </a:lnTo>
                  <a:lnTo>
                    <a:pt x="43" y="84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7" y="85"/>
                  </a:lnTo>
                  <a:lnTo>
                    <a:pt x="43" y="81"/>
                  </a:lnTo>
                  <a:lnTo>
                    <a:pt x="43" y="73"/>
                  </a:lnTo>
                  <a:lnTo>
                    <a:pt x="29" y="78"/>
                  </a:lnTo>
                  <a:lnTo>
                    <a:pt x="28" y="78"/>
                  </a:lnTo>
                  <a:lnTo>
                    <a:pt x="27" y="80"/>
                  </a:lnTo>
                  <a:lnTo>
                    <a:pt x="25" y="81"/>
                  </a:lnTo>
                  <a:lnTo>
                    <a:pt x="24" y="80"/>
                  </a:lnTo>
                  <a:lnTo>
                    <a:pt x="23" y="80"/>
                  </a:lnTo>
                  <a:lnTo>
                    <a:pt x="21" y="77"/>
                  </a:lnTo>
                  <a:lnTo>
                    <a:pt x="21" y="76"/>
                  </a:lnTo>
                  <a:lnTo>
                    <a:pt x="23" y="75"/>
                  </a:lnTo>
                  <a:lnTo>
                    <a:pt x="23" y="61"/>
                  </a:lnTo>
                  <a:lnTo>
                    <a:pt x="16" y="67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4" y="68"/>
                  </a:lnTo>
                  <a:lnTo>
                    <a:pt x="10" y="69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7" y="73"/>
                  </a:lnTo>
                  <a:lnTo>
                    <a:pt x="8" y="72"/>
                  </a:lnTo>
                  <a:lnTo>
                    <a:pt x="3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7" y="69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8" y="68"/>
                  </a:lnTo>
                  <a:lnTo>
                    <a:pt x="12" y="65"/>
                  </a:lnTo>
                  <a:lnTo>
                    <a:pt x="7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15" y="64"/>
                  </a:lnTo>
                  <a:lnTo>
                    <a:pt x="21" y="60"/>
                  </a:lnTo>
                  <a:lnTo>
                    <a:pt x="14" y="52"/>
                  </a:lnTo>
                  <a:lnTo>
                    <a:pt x="11" y="53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49"/>
                  </a:lnTo>
                  <a:lnTo>
                    <a:pt x="8" y="48"/>
                  </a:lnTo>
                  <a:lnTo>
                    <a:pt x="10" y="47"/>
                  </a:lnTo>
                  <a:lnTo>
                    <a:pt x="11" y="45"/>
                  </a:lnTo>
                  <a:lnTo>
                    <a:pt x="12" y="47"/>
                  </a:lnTo>
                  <a:lnTo>
                    <a:pt x="21" y="39"/>
                  </a:lnTo>
                  <a:lnTo>
                    <a:pt x="15" y="35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12" y="32"/>
                  </a:lnTo>
                  <a:lnTo>
                    <a:pt x="10" y="31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1" y="28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23" y="36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5" y="19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44" y="25"/>
                  </a:lnTo>
                  <a:lnTo>
                    <a:pt x="44" y="17"/>
                  </a:lnTo>
                  <a:lnTo>
                    <a:pt x="39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4" y="7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7528">
              <a:extLst>
                <a:ext uri="{FF2B5EF4-FFF2-40B4-BE49-F238E27FC236}">
                  <a16:creationId xmlns:a16="http://schemas.microsoft.com/office/drawing/2014/main" id="{75CED1D6-BA6B-448F-826B-A1F80EEF0C1C}"/>
                </a:ext>
              </a:extLst>
            </p:cNvPr>
            <p:cNvSpPr/>
            <p:nvPr/>
          </p:nvSpPr>
          <p:spPr bwMode="auto">
            <a:xfrm>
              <a:off x="16025" y="3836"/>
              <a:ext cx="645" cy="566"/>
            </a:xfrm>
            <a:custGeom>
              <a:avLst/>
              <a:gdLst>
                <a:gd name="T0" fmla="*/ 12 w 49"/>
                <a:gd name="T1" fmla="*/ 0 h 43"/>
                <a:gd name="T2" fmla="*/ 25 w 49"/>
                <a:gd name="T3" fmla="*/ 9 h 43"/>
                <a:gd name="T4" fmla="*/ 38 w 49"/>
                <a:gd name="T5" fmla="*/ 3 h 43"/>
                <a:gd name="T6" fmla="*/ 36 w 49"/>
                <a:gd name="T7" fmla="*/ 15 h 43"/>
                <a:gd name="T8" fmla="*/ 49 w 49"/>
                <a:gd name="T9" fmla="*/ 23 h 43"/>
                <a:gd name="T10" fmla="*/ 36 w 49"/>
                <a:gd name="T11" fmla="*/ 28 h 43"/>
                <a:gd name="T12" fmla="*/ 37 w 49"/>
                <a:gd name="T13" fmla="*/ 43 h 43"/>
                <a:gd name="T14" fmla="*/ 24 w 49"/>
                <a:gd name="T15" fmla="*/ 35 h 43"/>
                <a:gd name="T16" fmla="*/ 10 w 49"/>
                <a:gd name="T17" fmla="*/ 43 h 43"/>
                <a:gd name="T18" fmla="*/ 12 w 49"/>
                <a:gd name="T19" fmla="*/ 28 h 43"/>
                <a:gd name="T20" fmla="*/ 0 w 49"/>
                <a:gd name="T21" fmla="*/ 21 h 43"/>
                <a:gd name="T22" fmla="*/ 13 w 49"/>
                <a:gd name="T23" fmla="*/ 15 h 43"/>
                <a:gd name="T24" fmla="*/ 12 w 49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43">
                  <a:moveTo>
                    <a:pt x="12" y="0"/>
                  </a:moveTo>
                  <a:lnTo>
                    <a:pt x="25" y="9"/>
                  </a:lnTo>
                  <a:lnTo>
                    <a:pt x="38" y="3"/>
                  </a:lnTo>
                  <a:lnTo>
                    <a:pt x="36" y="15"/>
                  </a:lnTo>
                  <a:lnTo>
                    <a:pt x="49" y="23"/>
                  </a:lnTo>
                  <a:lnTo>
                    <a:pt x="36" y="28"/>
                  </a:lnTo>
                  <a:lnTo>
                    <a:pt x="37" y="43"/>
                  </a:lnTo>
                  <a:lnTo>
                    <a:pt x="24" y="35"/>
                  </a:lnTo>
                  <a:lnTo>
                    <a:pt x="10" y="43"/>
                  </a:lnTo>
                  <a:lnTo>
                    <a:pt x="12" y="28"/>
                  </a:lnTo>
                  <a:lnTo>
                    <a:pt x="0" y="21"/>
                  </a:lnTo>
                  <a:lnTo>
                    <a:pt x="13" y="1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E96AD5D-1DD9-442B-8359-AEF9C96E2DD2}"/>
              </a:ext>
            </a:extLst>
          </p:cNvPr>
          <p:cNvGrpSpPr>
            <a:grpSpLocks noChangeAspect="1"/>
          </p:cNvGrpSpPr>
          <p:nvPr/>
        </p:nvGrpSpPr>
        <p:grpSpPr>
          <a:xfrm>
            <a:off x="3955887" y="-1376767"/>
            <a:ext cx="678131" cy="754779"/>
            <a:chOff x="15775" y="3467"/>
            <a:chExt cx="1159" cy="1290"/>
          </a:xfrm>
        </p:grpSpPr>
        <p:sp>
          <p:nvSpPr>
            <p:cNvPr id="63" name="Freeform 7527">
              <a:extLst>
                <a:ext uri="{FF2B5EF4-FFF2-40B4-BE49-F238E27FC236}">
                  <a16:creationId xmlns:a16="http://schemas.microsoft.com/office/drawing/2014/main" id="{24B2988B-F073-4A6E-A819-0803D34D4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5" y="3467"/>
              <a:ext cx="1159" cy="1290"/>
            </a:xfrm>
            <a:custGeom>
              <a:avLst/>
              <a:gdLst>
                <a:gd name="T0" fmla="*/ 15 w 88"/>
                <a:gd name="T1" fmla="*/ 48 h 98"/>
                <a:gd name="T2" fmla="*/ 27 w 88"/>
                <a:gd name="T3" fmla="*/ 75 h 98"/>
                <a:gd name="T4" fmla="*/ 60 w 88"/>
                <a:gd name="T5" fmla="*/ 73 h 98"/>
                <a:gd name="T6" fmla="*/ 63 w 88"/>
                <a:gd name="T7" fmla="*/ 41 h 98"/>
                <a:gd name="T8" fmla="*/ 44 w 88"/>
                <a:gd name="T9" fmla="*/ 28 h 98"/>
                <a:gd name="T10" fmla="*/ 45 w 88"/>
                <a:gd name="T11" fmla="*/ 7 h 98"/>
                <a:gd name="T12" fmla="*/ 49 w 88"/>
                <a:gd name="T13" fmla="*/ 8 h 98"/>
                <a:gd name="T14" fmla="*/ 52 w 88"/>
                <a:gd name="T15" fmla="*/ 11 h 98"/>
                <a:gd name="T16" fmla="*/ 60 w 88"/>
                <a:gd name="T17" fmla="*/ 21 h 98"/>
                <a:gd name="T18" fmla="*/ 67 w 88"/>
                <a:gd name="T19" fmla="*/ 20 h 98"/>
                <a:gd name="T20" fmla="*/ 65 w 88"/>
                <a:gd name="T21" fmla="*/ 39 h 98"/>
                <a:gd name="T22" fmla="*/ 76 w 88"/>
                <a:gd name="T23" fmla="*/ 27 h 98"/>
                <a:gd name="T24" fmla="*/ 80 w 88"/>
                <a:gd name="T25" fmla="*/ 27 h 98"/>
                <a:gd name="T26" fmla="*/ 87 w 88"/>
                <a:gd name="T27" fmla="*/ 27 h 98"/>
                <a:gd name="T28" fmla="*/ 81 w 88"/>
                <a:gd name="T29" fmla="*/ 32 h 98"/>
                <a:gd name="T30" fmla="*/ 83 w 88"/>
                <a:gd name="T31" fmla="*/ 35 h 98"/>
                <a:gd name="T32" fmla="*/ 81 w 88"/>
                <a:gd name="T33" fmla="*/ 40 h 98"/>
                <a:gd name="T34" fmla="*/ 75 w 88"/>
                <a:gd name="T35" fmla="*/ 47 h 98"/>
                <a:gd name="T36" fmla="*/ 80 w 88"/>
                <a:gd name="T37" fmla="*/ 51 h 98"/>
                <a:gd name="T38" fmla="*/ 72 w 88"/>
                <a:gd name="T39" fmla="*/ 64 h 98"/>
                <a:gd name="T40" fmla="*/ 80 w 88"/>
                <a:gd name="T41" fmla="*/ 63 h 98"/>
                <a:gd name="T42" fmla="*/ 84 w 88"/>
                <a:gd name="T43" fmla="*/ 65 h 98"/>
                <a:gd name="T44" fmla="*/ 87 w 88"/>
                <a:gd name="T45" fmla="*/ 72 h 98"/>
                <a:gd name="T46" fmla="*/ 80 w 88"/>
                <a:gd name="T47" fmla="*/ 73 h 98"/>
                <a:gd name="T48" fmla="*/ 77 w 88"/>
                <a:gd name="T49" fmla="*/ 73 h 98"/>
                <a:gd name="T50" fmla="*/ 73 w 88"/>
                <a:gd name="T51" fmla="*/ 75 h 98"/>
                <a:gd name="T52" fmla="*/ 64 w 88"/>
                <a:gd name="T53" fmla="*/ 61 h 98"/>
                <a:gd name="T54" fmla="*/ 64 w 88"/>
                <a:gd name="T55" fmla="*/ 78 h 98"/>
                <a:gd name="T56" fmla="*/ 45 w 88"/>
                <a:gd name="T57" fmla="*/ 73 h 98"/>
                <a:gd name="T58" fmla="*/ 51 w 88"/>
                <a:gd name="T59" fmla="*/ 88 h 98"/>
                <a:gd name="T60" fmla="*/ 49 w 88"/>
                <a:gd name="T61" fmla="*/ 92 h 98"/>
                <a:gd name="T62" fmla="*/ 45 w 88"/>
                <a:gd name="T63" fmla="*/ 97 h 98"/>
                <a:gd name="T64" fmla="*/ 43 w 88"/>
                <a:gd name="T65" fmla="*/ 97 h 98"/>
                <a:gd name="T66" fmla="*/ 39 w 88"/>
                <a:gd name="T67" fmla="*/ 92 h 98"/>
                <a:gd name="T68" fmla="*/ 37 w 88"/>
                <a:gd name="T69" fmla="*/ 88 h 98"/>
                <a:gd name="T70" fmla="*/ 43 w 88"/>
                <a:gd name="T71" fmla="*/ 73 h 98"/>
                <a:gd name="T72" fmla="*/ 24 w 88"/>
                <a:gd name="T73" fmla="*/ 80 h 98"/>
                <a:gd name="T74" fmla="*/ 23 w 88"/>
                <a:gd name="T75" fmla="*/ 61 h 98"/>
                <a:gd name="T76" fmla="*/ 14 w 88"/>
                <a:gd name="T77" fmla="*/ 75 h 98"/>
                <a:gd name="T78" fmla="*/ 10 w 88"/>
                <a:gd name="T79" fmla="*/ 75 h 98"/>
                <a:gd name="T80" fmla="*/ 7 w 88"/>
                <a:gd name="T81" fmla="*/ 73 h 98"/>
                <a:gd name="T82" fmla="*/ 0 w 88"/>
                <a:gd name="T83" fmla="*/ 73 h 98"/>
                <a:gd name="T84" fmla="*/ 3 w 88"/>
                <a:gd name="T85" fmla="*/ 67 h 98"/>
                <a:gd name="T86" fmla="*/ 7 w 88"/>
                <a:gd name="T87" fmla="*/ 64 h 98"/>
                <a:gd name="T88" fmla="*/ 15 w 88"/>
                <a:gd name="T89" fmla="*/ 64 h 98"/>
                <a:gd name="T90" fmla="*/ 8 w 88"/>
                <a:gd name="T91" fmla="*/ 52 h 98"/>
                <a:gd name="T92" fmla="*/ 12 w 88"/>
                <a:gd name="T93" fmla="*/ 47 h 98"/>
                <a:gd name="T94" fmla="*/ 7 w 88"/>
                <a:gd name="T95" fmla="*/ 36 h 98"/>
                <a:gd name="T96" fmla="*/ 6 w 88"/>
                <a:gd name="T97" fmla="*/ 32 h 98"/>
                <a:gd name="T98" fmla="*/ 4 w 88"/>
                <a:gd name="T99" fmla="*/ 29 h 98"/>
                <a:gd name="T100" fmla="*/ 2 w 88"/>
                <a:gd name="T101" fmla="*/ 24 h 98"/>
                <a:gd name="T102" fmla="*/ 8 w 88"/>
                <a:gd name="T103" fmla="*/ 23 h 98"/>
                <a:gd name="T104" fmla="*/ 14 w 88"/>
                <a:gd name="T105" fmla="*/ 24 h 98"/>
                <a:gd name="T106" fmla="*/ 16 w 88"/>
                <a:gd name="T107" fmla="*/ 32 h 98"/>
                <a:gd name="T108" fmla="*/ 24 w 88"/>
                <a:gd name="T109" fmla="*/ 20 h 98"/>
                <a:gd name="T110" fmla="*/ 31 w 88"/>
                <a:gd name="T111" fmla="*/ 20 h 98"/>
                <a:gd name="T112" fmla="*/ 37 w 88"/>
                <a:gd name="T113" fmla="*/ 11 h 98"/>
                <a:gd name="T114" fmla="*/ 40 w 88"/>
                <a:gd name="T115" fmla="*/ 8 h 98"/>
                <a:gd name="T116" fmla="*/ 44 w 88"/>
                <a:gd name="T117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98">
                  <a:moveTo>
                    <a:pt x="31" y="23"/>
                  </a:moveTo>
                  <a:lnTo>
                    <a:pt x="29" y="24"/>
                  </a:lnTo>
                  <a:lnTo>
                    <a:pt x="28" y="24"/>
                  </a:lnTo>
                  <a:lnTo>
                    <a:pt x="25" y="39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5" y="51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28" y="76"/>
                  </a:lnTo>
                  <a:lnTo>
                    <a:pt x="44" y="71"/>
                  </a:lnTo>
                  <a:lnTo>
                    <a:pt x="59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0"/>
                  </a:lnTo>
                  <a:lnTo>
                    <a:pt x="73" y="51"/>
                  </a:lnTo>
                  <a:lnTo>
                    <a:pt x="73" y="48"/>
                  </a:lnTo>
                  <a:lnTo>
                    <a:pt x="63" y="41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44" y="28"/>
                  </a:lnTo>
                  <a:lnTo>
                    <a:pt x="31" y="23"/>
                  </a:lnTo>
                  <a:close/>
                  <a:moveTo>
                    <a:pt x="45" y="0"/>
                  </a:moveTo>
                  <a:lnTo>
                    <a:pt x="45" y="0"/>
                  </a:lnTo>
                  <a:lnTo>
                    <a:pt x="45" y="1"/>
                  </a:lnTo>
                  <a:lnTo>
                    <a:pt x="45" y="7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5" y="15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5" y="17"/>
                  </a:lnTo>
                  <a:lnTo>
                    <a:pt x="45" y="25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1" y="20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7" y="20"/>
                  </a:lnTo>
                  <a:lnTo>
                    <a:pt x="67" y="23"/>
                  </a:lnTo>
                  <a:lnTo>
                    <a:pt x="67" y="24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5" y="39"/>
                  </a:lnTo>
                  <a:lnTo>
                    <a:pt x="72" y="35"/>
                  </a:lnTo>
                  <a:lnTo>
                    <a:pt x="73" y="28"/>
                  </a:lnTo>
                  <a:lnTo>
                    <a:pt x="73" y="27"/>
                  </a:lnTo>
                  <a:lnTo>
                    <a:pt x="75" y="27"/>
                  </a:lnTo>
                  <a:lnTo>
                    <a:pt x="76" y="27"/>
                  </a:lnTo>
                  <a:lnTo>
                    <a:pt x="76" y="28"/>
                  </a:lnTo>
                  <a:lnTo>
                    <a:pt x="75" y="33"/>
                  </a:lnTo>
                  <a:lnTo>
                    <a:pt x="79" y="31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1" y="27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7" y="29"/>
                  </a:lnTo>
                  <a:lnTo>
                    <a:pt x="81" y="32"/>
                  </a:lnTo>
                  <a:lnTo>
                    <a:pt x="84" y="33"/>
                  </a:lnTo>
                  <a:lnTo>
                    <a:pt x="85" y="33"/>
                  </a:lnTo>
                  <a:lnTo>
                    <a:pt x="85" y="35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79" y="33"/>
                  </a:lnTo>
                  <a:lnTo>
                    <a:pt x="76" y="35"/>
                  </a:lnTo>
                  <a:lnTo>
                    <a:pt x="81" y="37"/>
                  </a:lnTo>
                  <a:lnTo>
                    <a:pt x="81" y="39"/>
                  </a:lnTo>
                  <a:lnTo>
                    <a:pt x="81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73" y="36"/>
                  </a:lnTo>
                  <a:lnTo>
                    <a:pt x="65" y="40"/>
                  </a:lnTo>
                  <a:lnTo>
                    <a:pt x="75" y="47"/>
                  </a:lnTo>
                  <a:lnTo>
                    <a:pt x="76" y="45"/>
                  </a:lnTo>
                  <a:lnTo>
                    <a:pt x="79" y="47"/>
                  </a:lnTo>
                  <a:lnTo>
                    <a:pt x="80" y="48"/>
                  </a:lnTo>
                  <a:lnTo>
                    <a:pt x="80" y="49"/>
                  </a:lnTo>
                  <a:lnTo>
                    <a:pt x="80" y="51"/>
                  </a:lnTo>
                  <a:lnTo>
                    <a:pt x="79" y="52"/>
                  </a:lnTo>
                  <a:lnTo>
                    <a:pt x="77" y="53"/>
                  </a:lnTo>
                  <a:lnTo>
                    <a:pt x="75" y="52"/>
                  </a:lnTo>
                  <a:lnTo>
                    <a:pt x="65" y="60"/>
                  </a:lnTo>
                  <a:lnTo>
                    <a:pt x="72" y="64"/>
                  </a:lnTo>
                  <a:lnTo>
                    <a:pt x="79" y="61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75" y="65"/>
                  </a:lnTo>
                  <a:lnTo>
                    <a:pt x="79" y="67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84" y="65"/>
                  </a:lnTo>
                  <a:lnTo>
                    <a:pt x="84" y="67"/>
                  </a:lnTo>
                  <a:lnTo>
                    <a:pt x="83" y="68"/>
                  </a:lnTo>
                  <a:lnTo>
                    <a:pt x="81" y="68"/>
                  </a:lnTo>
                  <a:lnTo>
                    <a:pt x="87" y="71"/>
                  </a:lnTo>
                  <a:lnTo>
                    <a:pt x="87" y="72"/>
                  </a:lnTo>
                  <a:lnTo>
                    <a:pt x="87" y="73"/>
                  </a:lnTo>
                  <a:lnTo>
                    <a:pt x="85" y="73"/>
                  </a:lnTo>
                  <a:lnTo>
                    <a:pt x="85" y="73"/>
                  </a:lnTo>
                  <a:lnTo>
                    <a:pt x="80" y="71"/>
                  </a:lnTo>
                  <a:lnTo>
                    <a:pt x="80" y="73"/>
                  </a:lnTo>
                  <a:lnTo>
                    <a:pt x="80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7" y="73"/>
                  </a:lnTo>
                  <a:lnTo>
                    <a:pt x="77" y="69"/>
                  </a:lnTo>
                  <a:lnTo>
                    <a:pt x="73" y="67"/>
                  </a:lnTo>
                  <a:lnTo>
                    <a:pt x="75" y="73"/>
                  </a:lnTo>
                  <a:lnTo>
                    <a:pt x="75" y="73"/>
                  </a:lnTo>
                  <a:lnTo>
                    <a:pt x="73" y="75"/>
                  </a:lnTo>
                  <a:lnTo>
                    <a:pt x="73" y="75"/>
                  </a:lnTo>
                  <a:lnTo>
                    <a:pt x="72" y="75"/>
                  </a:lnTo>
                  <a:lnTo>
                    <a:pt x="72" y="73"/>
                  </a:lnTo>
                  <a:lnTo>
                    <a:pt x="71" y="65"/>
                  </a:lnTo>
                  <a:lnTo>
                    <a:pt x="64" y="61"/>
                  </a:lnTo>
                  <a:lnTo>
                    <a:pt x="64" y="73"/>
                  </a:lnTo>
                  <a:lnTo>
                    <a:pt x="65" y="75"/>
                  </a:lnTo>
                  <a:lnTo>
                    <a:pt x="65" y="76"/>
                  </a:lnTo>
                  <a:lnTo>
                    <a:pt x="65" y="77"/>
                  </a:lnTo>
                  <a:lnTo>
                    <a:pt x="64" y="78"/>
                  </a:lnTo>
                  <a:lnTo>
                    <a:pt x="63" y="80"/>
                  </a:lnTo>
                  <a:lnTo>
                    <a:pt x="60" y="80"/>
                  </a:lnTo>
                  <a:lnTo>
                    <a:pt x="59" y="78"/>
                  </a:lnTo>
                  <a:lnTo>
                    <a:pt x="59" y="77"/>
                  </a:lnTo>
                  <a:lnTo>
                    <a:pt x="45" y="73"/>
                  </a:lnTo>
                  <a:lnTo>
                    <a:pt x="45" y="81"/>
                  </a:lnTo>
                  <a:lnTo>
                    <a:pt x="51" y="85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8"/>
                  </a:lnTo>
                  <a:lnTo>
                    <a:pt x="49" y="88"/>
                  </a:lnTo>
                  <a:lnTo>
                    <a:pt x="45" y="84"/>
                  </a:lnTo>
                  <a:lnTo>
                    <a:pt x="45" y="88"/>
                  </a:lnTo>
                  <a:lnTo>
                    <a:pt x="48" y="90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8" y="93"/>
                  </a:lnTo>
                  <a:lnTo>
                    <a:pt x="47" y="92"/>
                  </a:lnTo>
                  <a:lnTo>
                    <a:pt x="45" y="90"/>
                  </a:lnTo>
                  <a:lnTo>
                    <a:pt x="45" y="97"/>
                  </a:lnTo>
                  <a:lnTo>
                    <a:pt x="45" y="97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0"/>
                  </a:lnTo>
                  <a:lnTo>
                    <a:pt x="40" y="92"/>
                  </a:lnTo>
                  <a:lnTo>
                    <a:pt x="40" y="93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43" y="88"/>
                  </a:lnTo>
                  <a:lnTo>
                    <a:pt x="43" y="84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7" y="85"/>
                  </a:lnTo>
                  <a:lnTo>
                    <a:pt x="43" y="81"/>
                  </a:lnTo>
                  <a:lnTo>
                    <a:pt x="43" y="73"/>
                  </a:lnTo>
                  <a:lnTo>
                    <a:pt x="29" y="78"/>
                  </a:lnTo>
                  <a:lnTo>
                    <a:pt x="28" y="78"/>
                  </a:lnTo>
                  <a:lnTo>
                    <a:pt x="27" y="80"/>
                  </a:lnTo>
                  <a:lnTo>
                    <a:pt x="25" y="81"/>
                  </a:lnTo>
                  <a:lnTo>
                    <a:pt x="24" y="80"/>
                  </a:lnTo>
                  <a:lnTo>
                    <a:pt x="23" y="80"/>
                  </a:lnTo>
                  <a:lnTo>
                    <a:pt x="21" y="77"/>
                  </a:lnTo>
                  <a:lnTo>
                    <a:pt x="21" y="76"/>
                  </a:lnTo>
                  <a:lnTo>
                    <a:pt x="23" y="75"/>
                  </a:lnTo>
                  <a:lnTo>
                    <a:pt x="23" y="61"/>
                  </a:lnTo>
                  <a:lnTo>
                    <a:pt x="16" y="67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4" y="68"/>
                  </a:lnTo>
                  <a:lnTo>
                    <a:pt x="10" y="69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7" y="73"/>
                  </a:lnTo>
                  <a:lnTo>
                    <a:pt x="8" y="72"/>
                  </a:lnTo>
                  <a:lnTo>
                    <a:pt x="3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7" y="69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8" y="68"/>
                  </a:lnTo>
                  <a:lnTo>
                    <a:pt x="12" y="65"/>
                  </a:lnTo>
                  <a:lnTo>
                    <a:pt x="7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15" y="64"/>
                  </a:lnTo>
                  <a:lnTo>
                    <a:pt x="21" y="60"/>
                  </a:lnTo>
                  <a:lnTo>
                    <a:pt x="14" y="52"/>
                  </a:lnTo>
                  <a:lnTo>
                    <a:pt x="11" y="53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49"/>
                  </a:lnTo>
                  <a:lnTo>
                    <a:pt x="8" y="48"/>
                  </a:lnTo>
                  <a:lnTo>
                    <a:pt x="10" y="47"/>
                  </a:lnTo>
                  <a:lnTo>
                    <a:pt x="11" y="45"/>
                  </a:lnTo>
                  <a:lnTo>
                    <a:pt x="12" y="47"/>
                  </a:lnTo>
                  <a:lnTo>
                    <a:pt x="21" y="39"/>
                  </a:lnTo>
                  <a:lnTo>
                    <a:pt x="15" y="35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12" y="32"/>
                  </a:lnTo>
                  <a:lnTo>
                    <a:pt x="10" y="31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1" y="28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23" y="36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5" y="19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44" y="25"/>
                  </a:lnTo>
                  <a:lnTo>
                    <a:pt x="44" y="17"/>
                  </a:lnTo>
                  <a:lnTo>
                    <a:pt x="39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4" y="7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7528">
              <a:extLst>
                <a:ext uri="{FF2B5EF4-FFF2-40B4-BE49-F238E27FC236}">
                  <a16:creationId xmlns:a16="http://schemas.microsoft.com/office/drawing/2014/main" id="{D07A5967-676A-4BD4-9D93-7CF2B73C0627}"/>
                </a:ext>
              </a:extLst>
            </p:cNvPr>
            <p:cNvSpPr/>
            <p:nvPr/>
          </p:nvSpPr>
          <p:spPr bwMode="auto">
            <a:xfrm>
              <a:off x="16025" y="3836"/>
              <a:ext cx="645" cy="566"/>
            </a:xfrm>
            <a:custGeom>
              <a:avLst/>
              <a:gdLst>
                <a:gd name="T0" fmla="*/ 12 w 49"/>
                <a:gd name="T1" fmla="*/ 0 h 43"/>
                <a:gd name="T2" fmla="*/ 25 w 49"/>
                <a:gd name="T3" fmla="*/ 9 h 43"/>
                <a:gd name="T4" fmla="*/ 38 w 49"/>
                <a:gd name="T5" fmla="*/ 3 h 43"/>
                <a:gd name="T6" fmla="*/ 36 w 49"/>
                <a:gd name="T7" fmla="*/ 15 h 43"/>
                <a:gd name="T8" fmla="*/ 49 w 49"/>
                <a:gd name="T9" fmla="*/ 23 h 43"/>
                <a:gd name="T10" fmla="*/ 36 w 49"/>
                <a:gd name="T11" fmla="*/ 28 h 43"/>
                <a:gd name="T12" fmla="*/ 37 w 49"/>
                <a:gd name="T13" fmla="*/ 43 h 43"/>
                <a:gd name="T14" fmla="*/ 24 w 49"/>
                <a:gd name="T15" fmla="*/ 35 h 43"/>
                <a:gd name="T16" fmla="*/ 10 w 49"/>
                <a:gd name="T17" fmla="*/ 43 h 43"/>
                <a:gd name="T18" fmla="*/ 12 w 49"/>
                <a:gd name="T19" fmla="*/ 28 h 43"/>
                <a:gd name="T20" fmla="*/ 0 w 49"/>
                <a:gd name="T21" fmla="*/ 21 h 43"/>
                <a:gd name="T22" fmla="*/ 13 w 49"/>
                <a:gd name="T23" fmla="*/ 15 h 43"/>
                <a:gd name="T24" fmla="*/ 12 w 49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43">
                  <a:moveTo>
                    <a:pt x="12" y="0"/>
                  </a:moveTo>
                  <a:lnTo>
                    <a:pt x="25" y="9"/>
                  </a:lnTo>
                  <a:lnTo>
                    <a:pt x="38" y="3"/>
                  </a:lnTo>
                  <a:lnTo>
                    <a:pt x="36" y="15"/>
                  </a:lnTo>
                  <a:lnTo>
                    <a:pt x="49" y="23"/>
                  </a:lnTo>
                  <a:lnTo>
                    <a:pt x="36" y="28"/>
                  </a:lnTo>
                  <a:lnTo>
                    <a:pt x="37" y="43"/>
                  </a:lnTo>
                  <a:lnTo>
                    <a:pt x="24" y="35"/>
                  </a:lnTo>
                  <a:lnTo>
                    <a:pt x="10" y="43"/>
                  </a:lnTo>
                  <a:lnTo>
                    <a:pt x="12" y="28"/>
                  </a:lnTo>
                  <a:lnTo>
                    <a:pt x="0" y="21"/>
                  </a:lnTo>
                  <a:lnTo>
                    <a:pt x="13" y="1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81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"/>
    </mc:Choice>
    <mc:Fallback xmlns="">
      <p:transition spd="slow" advClick="0"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5833E-6 -1.11111E-6 L 0.00469 0.33958 L 0.03424 0.63472 L 0.06693 0.8088 L 0.09167 0.96019 L 0.15872 1.25509 L 0.19935 1.41042 " pathEditMode="relative" rAng="0" ptsTypes="AAAAAAA">
                                      <p:cBhvr>
                                        <p:cTn id="11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70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13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9167E-6 1.85185E-6 L 0.00495 0.3368 L 0.01315 0.55324 L 0.02344 0.71643 L 0.04089 0.94375 L 0.08529 1.3875 " pathEditMode="relative" rAng="0" ptsTypes="AAAAAA">
                                      <p:cBhvr>
                                        <p:cTn id="15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6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17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79167E-6 4.07407E-6 L 0.01628 0.31875 L 0.04336 0.52361 L 0.07709 0.67801 L 0.13477 0.89305 L 0.2806 1.31319 " pathEditMode="relative" rAng="0" ptsTypes="AAAAAA">
                                      <p:cBhvr>
                                        <p:cTn id="19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564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1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E-6 -2.60209E-18 L 0.01264 0.29213 L 0.03633 0.49954 L 0.06667 0.62523 L 0.11068 0.75394 L 0.16303 0.93935 L 0.22891 1.11528 L 0.33633 1.42338 " pathEditMode="relative" rAng="0" ptsTypes="AAAAAAAA">
                                      <p:cBhvr>
                                        <p:cTn id="23" dur="3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711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5" dur="3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04167E-6 2.96296E-6 L 0.01758 0.33773 L 0.04258 0.61759 L 0.0681 0.81759 L 0.0931 1.00486 L 0.11862 1.17731 L 0.15833 1.4081 " pathEditMode="relative" rAng="0" ptsTypes="AAAAAAA">
                                      <p:cBhvr>
                                        <p:cTn id="27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70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29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5833E-6 2.22222E-6 L 0.03841 0.3412 L 0.09297 0.62361 L 0.1487 0.82523 L 0.20351 1.01412 L 0.25924 1.18819 L 0.3457 1.42106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710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3" dur="3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7" grpId="0"/>
      <p:bldP spid="48" grpId="0" animBg="1"/>
      <p:bldP spid="48" grpId="1" animBg="1"/>
      <p:bldP spid="49" grpId="0" animBg="1"/>
      <p:bldP spid="49" grpId="1" animBg="1"/>
      <p:bldP spid="53" grpId="0" animBg="1"/>
      <p:bldP spid="53" grpId="1" animBg="1"/>
      <p:bldP spid="58" grpId="0" animBg="1"/>
      <p:bldP spid="5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椭圆 1037">
            <a:extLst>
              <a:ext uri="{FF2B5EF4-FFF2-40B4-BE49-F238E27FC236}">
                <a16:creationId xmlns:a16="http://schemas.microsoft.com/office/drawing/2014/main" id="{ACB85BA0-A6E7-4EAA-ADAD-5A048ACFDC4B}"/>
              </a:ext>
            </a:extLst>
          </p:cNvPr>
          <p:cNvSpPr/>
          <p:nvPr/>
        </p:nvSpPr>
        <p:spPr>
          <a:xfrm>
            <a:off x="1837898" y="-824956"/>
            <a:ext cx="8507911" cy="850791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55" name="椭圆 1054">
            <a:extLst>
              <a:ext uri="{FF2B5EF4-FFF2-40B4-BE49-F238E27FC236}">
                <a16:creationId xmlns:a16="http://schemas.microsoft.com/office/drawing/2014/main" id="{F8C5BC0D-7999-4EF3-889E-E0517A56A7C0}"/>
              </a:ext>
            </a:extLst>
          </p:cNvPr>
          <p:cNvSpPr/>
          <p:nvPr/>
        </p:nvSpPr>
        <p:spPr>
          <a:xfrm>
            <a:off x="-723424" y="4828403"/>
            <a:ext cx="1396227" cy="1396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56" name="椭圆 1055">
            <a:extLst>
              <a:ext uri="{FF2B5EF4-FFF2-40B4-BE49-F238E27FC236}">
                <a16:creationId xmlns:a16="http://schemas.microsoft.com/office/drawing/2014/main" id="{366B2569-A643-4BCC-BB0D-7C3CF7FA65BD}"/>
              </a:ext>
            </a:extLst>
          </p:cNvPr>
          <p:cNvSpPr/>
          <p:nvPr/>
        </p:nvSpPr>
        <p:spPr>
          <a:xfrm>
            <a:off x="11606282" y="4828403"/>
            <a:ext cx="1396227" cy="1396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055" name="图片 2054">
            <a:extLst>
              <a:ext uri="{FF2B5EF4-FFF2-40B4-BE49-F238E27FC236}">
                <a16:creationId xmlns:a16="http://schemas.microsoft.com/office/drawing/2014/main" id="{A39C1E93-D391-481E-9853-0938E886A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15" y="1772312"/>
            <a:ext cx="7169517" cy="4023709"/>
          </a:xfrm>
          <a:prstGeom prst="rect">
            <a:avLst/>
          </a:prstGeom>
        </p:spPr>
      </p:pic>
      <p:sp>
        <p:nvSpPr>
          <p:cNvPr id="1054" name="矩形 1053">
            <a:extLst>
              <a:ext uri="{FF2B5EF4-FFF2-40B4-BE49-F238E27FC236}">
                <a16:creationId xmlns:a16="http://schemas.microsoft.com/office/drawing/2014/main" id="{913A426C-4029-4C0F-8108-533F16F9694F}"/>
              </a:ext>
            </a:extLst>
          </p:cNvPr>
          <p:cNvSpPr/>
          <p:nvPr/>
        </p:nvSpPr>
        <p:spPr>
          <a:xfrm>
            <a:off x="-275771" y="5226050"/>
            <a:ext cx="12990285" cy="1964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FEE235D-7D4B-457D-8284-F2DFCF6D0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452" y="69197"/>
            <a:ext cx="1684727" cy="16847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242C40-4D3F-45A8-B8C4-0BCC8EF5BC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2" b="89930" l="9961" r="8994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8" y="358791"/>
            <a:ext cx="1424343" cy="1395133"/>
          </a:xfrm>
          <a:prstGeom prst="rect">
            <a:avLst/>
          </a:prstGeom>
        </p:spPr>
      </p:pic>
      <p:pic>
        <p:nvPicPr>
          <p:cNvPr id="2057" name="图片 2056">
            <a:extLst>
              <a:ext uri="{FF2B5EF4-FFF2-40B4-BE49-F238E27FC236}">
                <a16:creationId xmlns:a16="http://schemas.microsoft.com/office/drawing/2014/main" id="{5BA237C6-E014-488D-AEE3-36F968B5A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1023" y="4429802"/>
            <a:ext cx="3599081" cy="273243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6419C9D-3F5A-47DE-B27B-A6A78F683F39}"/>
              </a:ext>
            </a:extLst>
          </p:cNvPr>
          <p:cNvSpPr/>
          <p:nvPr/>
        </p:nvSpPr>
        <p:spPr>
          <a:xfrm>
            <a:off x="3185653" y="2165800"/>
            <a:ext cx="8612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For a sleigh ride </a:t>
            </a:r>
            <a:r>
              <a:rPr lang="en-US" altLang="zh-CN" sz="3600" b="1" dirty="0">
                <a:solidFill>
                  <a:srgbClr val="FEDB2D"/>
                </a:solidFill>
                <a:latin typeface="Snap ITC" panose="04040A07060A02020202" pitchFamily="82" charset="0"/>
              </a:rPr>
              <a:t>together with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you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08F135F-D928-4C0F-A8E0-29895FB15227}"/>
              </a:ext>
            </a:extLst>
          </p:cNvPr>
          <p:cNvSpPr/>
          <p:nvPr/>
        </p:nvSpPr>
        <p:spPr>
          <a:xfrm>
            <a:off x="906444" y="1556270"/>
            <a:ext cx="8830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Come on, it's lovely weather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"/>
    </mc:Choice>
    <mc:Fallback xmlns="">
      <p:transition spd="slow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4.375E-6 -3.7037E-7 L -0.97513 -0.00671 L -0.97513 -0.00671 " pathEditMode="relative" rAng="0" ptsTypes="AAA">
                                      <p:cBhvr>
                                        <p:cTn id="24" dur="2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63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924" y="-33655"/>
            <a:ext cx="12309475" cy="692531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91F6A7D-F525-49BC-B2D6-8C733770F0A7}"/>
              </a:ext>
            </a:extLst>
          </p:cNvPr>
          <p:cNvGrpSpPr>
            <a:grpSpLocks noChangeAspect="1"/>
          </p:cNvGrpSpPr>
          <p:nvPr/>
        </p:nvGrpSpPr>
        <p:grpSpPr>
          <a:xfrm>
            <a:off x="4344171" y="-1162032"/>
            <a:ext cx="1734471" cy="3872771"/>
            <a:chOff x="1200542" y="-552450"/>
            <a:chExt cx="3194207" cy="7132105"/>
          </a:xfrm>
        </p:grpSpPr>
        <p:sp>
          <p:nvSpPr>
            <p:cNvPr id="9" name="Oval 402">
              <a:extLst>
                <a:ext uri="{FF2B5EF4-FFF2-40B4-BE49-F238E27FC236}">
                  <a16:creationId xmlns:a16="http://schemas.microsoft.com/office/drawing/2014/main" id="{87ECA1CE-1C84-4BBF-BDAE-F94D048D0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542" y="3385448"/>
              <a:ext cx="3194207" cy="31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Rectangle 403">
              <a:extLst>
                <a:ext uri="{FF2B5EF4-FFF2-40B4-BE49-F238E27FC236}">
                  <a16:creationId xmlns:a16="http://schemas.microsoft.com/office/drawing/2014/main" id="{09988961-3709-449A-B156-F24F77C2D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917" y="2962805"/>
              <a:ext cx="597391" cy="4551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4">
              <a:extLst>
                <a:ext uri="{FF2B5EF4-FFF2-40B4-BE49-F238E27FC236}">
                  <a16:creationId xmlns:a16="http://schemas.microsoft.com/office/drawing/2014/main" id="{4A7EB309-E588-43A2-B322-3F54DD6B8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960" y="2357286"/>
              <a:ext cx="727435" cy="723370"/>
            </a:xfrm>
            <a:custGeom>
              <a:avLst/>
              <a:gdLst>
                <a:gd name="T0" fmla="*/ 60 w 121"/>
                <a:gd name="T1" fmla="*/ 0 h 121"/>
                <a:gd name="T2" fmla="*/ 103 w 121"/>
                <a:gd name="T3" fmla="*/ 18 h 121"/>
                <a:gd name="T4" fmla="*/ 121 w 121"/>
                <a:gd name="T5" fmla="*/ 61 h 121"/>
                <a:gd name="T6" fmla="*/ 103 w 121"/>
                <a:gd name="T7" fmla="*/ 103 h 121"/>
                <a:gd name="T8" fmla="*/ 60 w 121"/>
                <a:gd name="T9" fmla="*/ 121 h 121"/>
                <a:gd name="T10" fmla="*/ 60 w 121"/>
                <a:gd name="T11" fmla="*/ 91 h 121"/>
                <a:gd name="T12" fmla="*/ 82 w 121"/>
                <a:gd name="T13" fmla="*/ 82 h 121"/>
                <a:gd name="T14" fmla="*/ 91 w 121"/>
                <a:gd name="T15" fmla="*/ 61 h 121"/>
                <a:gd name="T16" fmla="*/ 82 w 121"/>
                <a:gd name="T17" fmla="*/ 39 h 121"/>
                <a:gd name="T18" fmla="*/ 60 w 121"/>
                <a:gd name="T19" fmla="*/ 30 h 121"/>
                <a:gd name="T20" fmla="*/ 60 w 121"/>
                <a:gd name="T21" fmla="*/ 0 h 121"/>
                <a:gd name="T22" fmla="*/ 60 w 121"/>
                <a:gd name="T23" fmla="*/ 121 h 121"/>
                <a:gd name="T24" fmla="*/ 17 w 121"/>
                <a:gd name="T25" fmla="*/ 104 h 121"/>
                <a:gd name="T26" fmla="*/ 0 w 121"/>
                <a:gd name="T27" fmla="*/ 61 h 121"/>
                <a:gd name="T28" fmla="*/ 17 w 121"/>
                <a:gd name="T29" fmla="*/ 18 h 121"/>
                <a:gd name="T30" fmla="*/ 60 w 121"/>
                <a:gd name="T31" fmla="*/ 0 h 121"/>
                <a:gd name="T32" fmla="*/ 60 w 121"/>
                <a:gd name="T33" fmla="*/ 30 h 121"/>
                <a:gd name="T34" fmla="*/ 39 w 121"/>
                <a:gd name="T35" fmla="*/ 39 h 121"/>
                <a:gd name="T36" fmla="*/ 30 w 121"/>
                <a:gd name="T37" fmla="*/ 61 h 121"/>
                <a:gd name="T38" fmla="*/ 39 w 121"/>
                <a:gd name="T39" fmla="*/ 82 h 121"/>
                <a:gd name="T40" fmla="*/ 60 w 121"/>
                <a:gd name="T41" fmla="*/ 91 h 121"/>
                <a:gd name="T42" fmla="*/ 60 w 121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77" y="0"/>
                    <a:pt x="92" y="7"/>
                    <a:pt x="103" y="18"/>
                  </a:cubicBezTo>
                  <a:cubicBezTo>
                    <a:pt x="114" y="29"/>
                    <a:pt x="121" y="44"/>
                    <a:pt x="121" y="61"/>
                  </a:cubicBezTo>
                  <a:cubicBezTo>
                    <a:pt x="121" y="77"/>
                    <a:pt x="114" y="93"/>
                    <a:pt x="103" y="103"/>
                  </a:cubicBezTo>
                  <a:cubicBezTo>
                    <a:pt x="92" y="114"/>
                    <a:pt x="77" y="121"/>
                    <a:pt x="60" y="121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9" y="91"/>
                    <a:pt x="76" y="88"/>
                    <a:pt x="82" y="82"/>
                  </a:cubicBezTo>
                  <a:cubicBezTo>
                    <a:pt x="87" y="77"/>
                    <a:pt x="91" y="69"/>
                    <a:pt x="91" y="61"/>
                  </a:cubicBezTo>
                  <a:cubicBezTo>
                    <a:pt x="91" y="52"/>
                    <a:pt x="87" y="45"/>
                    <a:pt x="82" y="39"/>
                  </a:cubicBezTo>
                  <a:cubicBezTo>
                    <a:pt x="76" y="34"/>
                    <a:pt x="69" y="30"/>
                    <a:pt x="60" y="30"/>
                  </a:cubicBezTo>
                  <a:lnTo>
                    <a:pt x="60" y="0"/>
                  </a:lnTo>
                  <a:close/>
                  <a:moveTo>
                    <a:pt x="60" y="121"/>
                  </a:moveTo>
                  <a:cubicBezTo>
                    <a:pt x="43" y="121"/>
                    <a:pt x="28" y="114"/>
                    <a:pt x="17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4"/>
                    <a:pt x="6" y="29"/>
                    <a:pt x="17" y="18"/>
                  </a:cubicBezTo>
                  <a:cubicBezTo>
                    <a:pt x="28" y="7"/>
                    <a:pt x="43" y="0"/>
                    <a:pt x="60" y="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2" y="30"/>
                    <a:pt x="44" y="34"/>
                    <a:pt x="39" y="39"/>
                  </a:cubicBezTo>
                  <a:cubicBezTo>
                    <a:pt x="33" y="45"/>
                    <a:pt x="30" y="52"/>
                    <a:pt x="30" y="61"/>
                  </a:cubicBezTo>
                  <a:cubicBezTo>
                    <a:pt x="30" y="69"/>
                    <a:pt x="33" y="77"/>
                    <a:pt x="39" y="82"/>
                  </a:cubicBezTo>
                  <a:cubicBezTo>
                    <a:pt x="44" y="88"/>
                    <a:pt x="52" y="91"/>
                    <a:pt x="60" y="91"/>
                  </a:cubicBezTo>
                  <a:lnTo>
                    <a:pt x="60" y="12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405">
              <a:extLst>
                <a:ext uri="{FF2B5EF4-FFF2-40B4-BE49-F238E27FC236}">
                  <a16:creationId xmlns:a16="http://schemas.microsoft.com/office/drawing/2014/main" id="{150F2538-3EC6-40B5-9D07-6F68DE2FD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070" y="-552450"/>
              <a:ext cx="69087" cy="29991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9FD2082-97C4-495C-866D-B753F48818C7}"/>
              </a:ext>
            </a:extLst>
          </p:cNvPr>
          <p:cNvGrpSpPr>
            <a:grpSpLocks noChangeAspect="1"/>
          </p:cNvGrpSpPr>
          <p:nvPr/>
        </p:nvGrpSpPr>
        <p:grpSpPr>
          <a:xfrm>
            <a:off x="1039996" y="-704849"/>
            <a:ext cx="2690594" cy="5902492"/>
            <a:chOff x="3119439" y="3175"/>
            <a:chExt cx="1270000" cy="2786063"/>
          </a:xfrm>
        </p:grpSpPr>
        <p:sp>
          <p:nvSpPr>
            <p:cNvPr id="15" name="Freeform 391">
              <a:extLst>
                <a:ext uri="{FF2B5EF4-FFF2-40B4-BE49-F238E27FC236}">
                  <a16:creationId xmlns:a16="http://schemas.microsoft.com/office/drawing/2014/main" id="{8062EA0C-448E-4600-B91F-613AD0E5F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6" y="909638"/>
              <a:ext cx="369888" cy="368300"/>
            </a:xfrm>
            <a:custGeom>
              <a:avLst/>
              <a:gdLst>
                <a:gd name="T0" fmla="*/ 233 w 233"/>
                <a:gd name="T1" fmla="*/ 167 h 232"/>
                <a:gd name="T2" fmla="*/ 66 w 233"/>
                <a:gd name="T3" fmla="*/ 0 h 232"/>
                <a:gd name="T4" fmla="*/ 0 w 233"/>
                <a:gd name="T5" fmla="*/ 65 h 232"/>
                <a:gd name="T6" fmla="*/ 168 w 233"/>
                <a:gd name="T7" fmla="*/ 232 h 232"/>
                <a:gd name="T8" fmla="*/ 233 w 233"/>
                <a:gd name="T9" fmla="*/ 16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233" y="167"/>
                  </a:moveTo>
                  <a:lnTo>
                    <a:pt x="66" y="0"/>
                  </a:lnTo>
                  <a:lnTo>
                    <a:pt x="0" y="65"/>
                  </a:lnTo>
                  <a:lnTo>
                    <a:pt x="168" y="232"/>
                  </a:lnTo>
                  <a:lnTo>
                    <a:pt x="233" y="167"/>
                  </a:ln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392">
              <a:extLst>
                <a:ext uri="{FF2B5EF4-FFF2-40B4-BE49-F238E27FC236}">
                  <a16:creationId xmlns:a16="http://schemas.microsoft.com/office/drawing/2014/main" id="{78F38E81-9505-437C-9846-0D8A353CE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6" y="909638"/>
              <a:ext cx="344488" cy="342900"/>
            </a:xfrm>
            <a:custGeom>
              <a:avLst/>
              <a:gdLst>
                <a:gd name="T0" fmla="*/ 217 w 217"/>
                <a:gd name="T1" fmla="*/ 167 h 216"/>
                <a:gd name="T2" fmla="*/ 50 w 217"/>
                <a:gd name="T3" fmla="*/ 0 h 216"/>
                <a:gd name="T4" fmla="*/ 0 w 217"/>
                <a:gd name="T5" fmla="*/ 51 h 216"/>
                <a:gd name="T6" fmla="*/ 168 w 217"/>
                <a:gd name="T7" fmla="*/ 216 h 216"/>
                <a:gd name="T8" fmla="*/ 217 w 217"/>
                <a:gd name="T9" fmla="*/ 16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6">
                  <a:moveTo>
                    <a:pt x="217" y="167"/>
                  </a:moveTo>
                  <a:lnTo>
                    <a:pt x="50" y="0"/>
                  </a:lnTo>
                  <a:lnTo>
                    <a:pt x="0" y="51"/>
                  </a:lnTo>
                  <a:lnTo>
                    <a:pt x="168" y="216"/>
                  </a:lnTo>
                  <a:lnTo>
                    <a:pt x="217" y="167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393">
              <a:extLst>
                <a:ext uri="{FF2B5EF4-FFF2-40B4-BE49-F238E27FC236}">
                  <a16:creationId xmlns:a16="http://schemas.microsoft.com/office/drawing/2014/main" id="{B1419AFC-79E8-4DF7-B62D-8B8EB5A55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6" y="869950"/>
              <a:ext cx="161925" cy="161925"/>
            </a:xfrm>
            <a:custGeom>
              <a:avLst/>
              <a:gdLst>
                <a:gd name="T0" fmla="*/ 21 w 69"/>
                <a:gd name="T1" fmla="*/ 66 h 69"/>
                <a:gd name="T2" fmla="*/ 65 w 69"/>
                <a:gd name="T3" fmla="*/ 22 h 69"/>
                <a:gd name="T4" fmla="*/ 65 w 69"/>
                <a:gd name="T5" fmla="*/ 13 h 69"/>
                <a:gd name="T6" fmla="*/ 45 w 69"/>
                <a:gd name="T7" fmla="*/ 3 h 69"/>
                <a:gd name="T8" fmla="*/ 3 w 69"/>
                <a:gd name="T9" fmla="*/ 46 h 69"/>
                <a:gd name="T10" fmla="*/ 13 w 69"/>
                <a:gd name="T11" fmla="*/ 66 h 69"/>
                <a:gd name="T12" fmla="*/ 21 w 69"/>
                <a:gd name="T13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9">
                  <a:moveTo>
                    <a:pt x="21" y="66"/>
                  </a:moveTo>
                  <a:cubicBezTo>
                    <a:pt x="30" y="49"/>
                    <a:pt x="51" y="29"/>
                    <a:pt x="65" y="22"/>
                  </a:cubicBezTo>
                  <a:cubicBezTo>
                    <a:pt x="69" y="20"/>
                    <a:pt x="67" y="15"/>
                    <a:pt x="65" y="13"/>
                  </a:cubicBezTo>
                  <a:cubicBezTo>
                    <a:pt x="59" y="6"/>
                    <a:pt x="52" y="0"/>
                    <a:pt x="45" y="3"/>
                  </a:cubicBezTo>
                  <a:cubicBezTo>
                    <a:pt x="28" y="12"/>
                    <a:pt x="11" y="29"/>
                    <a:pt x="3" y="46"/>
                  </a:cubicBezTo>
                  <a:cubicBezTo>
                    <a:pt x="0" y="53"/>
                    <a:pt x="7" y="60"/>
                    <a:pt x="13" y="66"/>
                  </a:cubicBezTo>
                  <a:cubicBezTo>
                    <a:pt x="16" y="68"/>
                    <a:pt x="20" y="69"/>
                    <a:pt x="21" y="66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394">
              <a:extLst>
                <a:ext uri="{FF2B5EF4-FFF2-40B4-BE49-F238E27FC236}">
                  <a16:creationId xmlns:a16="http://schemas.microsoft.com/office/drawing/2014/main" id="{60EB9093-1959-4F73-804F-2902B629C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9" y="784225"/>
              <a:ext cx="215900" cy="203200"/>
            </a:xfrm>
            <a:custGeom>
              <a:avLst/>
              <a:gdLst>
                <a:gd name="T0" fmla="*/ 71 w 92"/>
                <a:gd name="T1" fmla="*/ 26 h 87"/>
                <a:gd name="T2" fmla="*/ 43 w 92"/>
                <a:gd name="T3" fmla="*/ 22 h 87"/>
                <a:gd name="T4" fmla="*/ 12 w 92"/>
                <a:gd name="T5" fmla="*/ 23 h 87"/>
                <a:gd name="T6" fmla="*/ 42 w 92"/>
                <a:gd name="T7" fmla="*/ 79 h 87"/>
                <a:gd name="T8" fmla="*/ 71 w 92"/>
                <a:gd name="T9" fmla="*/ 2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7">
                  <a:moveTo>
                    <a:pt x="71" y="26"/>
                  </a:moveTo>
                  <a:cubicBezTo>
                    <a:pt x="60" y="6"/>
                    <a:pt x="44" y="0"/>
                    <a:pt x="43" y="22"/>
                  </a:cubicBezTo>
                  <a:cubicBezTo>
                    <a:pt x="37" y="14"/>
                    <a:pt x="16" y="14"/>
                    <a:pt x="12" y="23"/>
                  </a:cubicBezTo>
                  <a:cubicBezTo>
                    <a:pt x="0" y="54"/>
                    <a:pt x="10" y="64"/>
                    <a:pt x="42" y="79"/>
                  </a:cubicBezTo>
                  <a:cubicBezTo>
                    <a:pt x="60" y="87"/>
                    <a:pt x="92" y="61"/>
                    <a:pt x="71" y="2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395">
              <a:extLst>
                <a:ext uri="{FF2B5EF4-FFF2-40B4-BE49-F238E27FC236}">
                  <a16:creationId xmlns:a16="http://schemas.microsoft.com/office/drawing/2014/main" id="{FE20FA07-F4A6-452A-84C1-5BDB60841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1" y="865188"/>
              <a:ext cx="160338" cy="160338"/>
            </a:xfrm>
            <a:custGeom>
              <a:avLst/>
              <a:gdLst>
                <a:gd name="T0" fmla="*/ 21 w 69"/>
                <a:gd name="T1" fmla="*/ 65 h 68"/>
                <a:gd name="T2" fmla="*/ 64 w 69"/>
                <a:gd name="T3" fmla="*/ 21 h 68"/>
                <a:gd name="T4" fmla="*/ 65 w 69"/>
                <a:gd name="T5" fmla="*/ 12 h 68"/>
                <a:gd name="T6" fmla="*/ 45 w 69"/>
                <a:gd name="T7" fmla="*/ 3 h 68"/>
                <a:gd name="T8" fmla="*/ 3 w 69"/>
                <a:gd name="T9" fmla="*/ 46 h 68"/>
                <a:gd name="T10" fmla="*/ 12 w 69"/>
                <a:gd name="T11" fmla="*/ 65 h 68"/>
                <a:gd name="T12" fmla="*/ 21 w 69"/>
                <a:gd name="T13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8">
                  <a:moveTo>
                    <a:pt x="21" y="65"/>
                  </a:moveTo>
                  <a:cubicBezTo>
                    <a:pt x="30" y="48"/>
                    <a:pt x="51" y="28"/>
                    <a:pt x="64" y="21"/>
                  </a:cubicBezTo>
                  <a:cubicBezTo>
                    <a:pt x="69" y="19"/>
                    <a:pt x="67" y="15"/>
                    <a:pt x="65" y="12"/>
                  </a:cubicBezTo>
                  <a:cubicBezTo>
                    <a:pt x="59" y="6"/>
                    <a:pt x="52" y="0"/>
                    <a:pt x="45" y="3"/>
                  </a:cubicBezTo>
                  <a:cubicBezTo>
                    <a:pt x="28" y="12"/>
                    <a:pt x="11" y="29"/>
                    <a:pt x="3" y="46"/>
                  </a:cubicBezTo>
                  <a:cubicBezTo>
                    <a:pt x="0" y="53"/>
                    <a:pt x="6" y="60"/>
                    <a:pt x="12" y="65"/>
                  </a:cubicBezTo>
                  <a:cubicBezTo>
                    <a:pt x="15" y="68"/>
                    <a:pt x="19" y="68"/>
                    <a:pt x="21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396">
              <a:extLst>
                <a:ext uri="{FF2B5EF4-FFF2-40B4-BE49-F238E27FC236}">
                  <a16:creationId xmlns:a16="http://schemas.microsoft.com/office/drawing/2014/main" id="{B931051A-0D9B-45F6-93BC-56B3139DF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951" y="1476375"/>
              <a:ext cx="231775" cy="234950"/>
            </a:xfrm>
            <a:custGeom>
              <a:avLst/>
              <a:gdLst>
                <a:gd name="T0" fmla="*/ 61 w 99"/>
                <a:gd name="T1" fmla="*/ 15 h 100"/>
                <a:gd name="T2" fmla="*/ 29 w 99"/>
                <a:gd name="T3" fmla="*/ 4 h 100"/>
                <a:gd name="T4" fmla="*/ 14 w 99"/>
                <a:gd name="T5" fmla="*/ 60 h 100"/>
                <a:gd name="T6" fmla="*/ 75 w 99"/>
                <a:gd name="T7" fmla="*/ 88 h 100"/>
                <a:gd name="T8" fmla="*/ 61 w 99"/>
                <a:gd name="T9" fmla="*/ 1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00">
                  <a:moveTo>
                    <a:pt x="61" y="15"/>
                  </a:moveTo>
                  <a:cubicBezTo>
                    <a:pt x="54" y="15"/>
                    <a:pt x="45" y="0"/>
                    <a:pt x="29" y="4"/>
                  </a:cubicBezTo>
                  <a:cubicBezTo>
                    <a:pt x="14" y="7"/>
                    <a:pt x="0" y="17"/>
                    <a:pt x="14" y="60"/>
                  </a:cubicBezTo>
                  <a:cubicBezTo>
                    <a:pt x="27" y="100"/>
                    <a:pt x="52" y="100"/>
                    <a:pt x="75" y="88"/>
                  </a:cubicBezTo>
                  <a:cubicBezTo>
                    <a:pt x="99" y="76"/>
                    <a:pt x="85" y="15"/>
                    <a:pt x="61" y="1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397">
              <a:extLst>
                <a:ext uri="{FF2B5EF4-FFF2-40B4-BE49-F238E27FC236}">
                  <a16:creationId xmlns:a16="http://schemas.microsoft.com/office/drawing/2014/main" id="{1212D26D-71F9-4619-B5D1-2B65646D9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876" y="1500188"/>
              <a:ext cx="82550" cy="104775"/>
            </a:xfrm>
            <a:custGeom>
              <a:avLst/>
              <a:gdLst>
                <a:gd name="T0" fmla="*/ 33 w 35"/>
                <a:gd name="T1" fmla="*/ 20 h 45"/>
                <a:gd name="T2" fmla="*/ 20 w 35"/>
                <a:gd name="T3" fmla="*/ 43 h 45"/>
                <a:gd name="T4" fmla="*/ 2 w 35"/>
                <a:gd name="T5" fmla="*/ 25 h 45"/>
                <a:gd name="T6" fmla="*/ 15 w 35"/>
                <a:gd name="T7" fmla="*/ 2 h 45"/>
                <a:gd name="T8" fmla="*/ 33 w 35"/>
                <a:gd name="T9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5">
                  <a:moveTo>
                    <a:pt x="33" y="20"/>
                  </a:moveTo>
                  <a:cubicBezTo>
                    <a:pt x="35" y="31"/>
                    <a:pt x="29" y="42"/>
                    <a:pt x="20" y="43"/>
                  </a:cubicBezTo>
                  <a:cubicBezTo>
                    <a:pt x="11" y="45"/>
                    <a:pt x="3" y="37"/>
                    <a:pt x="2" y="25"/>
                  </a:cubicBezTo>
                  <a:cubicBezTo>
                    <a:pt x="0" y="14"/>
                    <a:pt x="6" y="3"/>
                    <a:pt x="15" y="2"/>
                  </a:cubicBezTo>
                  <a:cubicBezTo>
                    <a:pt x="23" y="0"/>
                    <a:pt x="32" y="8"/>
                    <a:pt x="33" y="2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398">
              <a:extLst>
                <a:ext uri="{FF2B5EF4-FFF2-40B4-BE49-F238E27FC236}">
                  <a16:creationId xmlns:a16="http://schemas.microsoft.com/office/drawing/2014/main" id="{C39562A6-C97E-4032-90E5-C3E104615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039" y="1412875"/>
              <a:ext cx="477838" cy="257175"/>
            </a:xfrm>
            <a:custGeom>
              <a:avLst/>
              <a:gdLst>
                <a:gd name="T0" fmla="*/ 280 w 301"/>
                <a:gd name="T1" fmla="*/ 0 h 162"/>
                <a:gd name="T2" fmla="*/ 0 w 301"/>
                <a:gd name="T3" fmla="*/ 52 h 162"/>
                <a:gd name="T4" fmla="*/ 19 w 301"/>
                <a:gd name="T5" fmla="*/ 162 h 162"/>
                <a:gd name="T6" fmla="*/ 301 w 301"/>
                <a:gd name="T7" fmla="*/ 111 h 162"/>
                <a:gd name="T8" fmla="*/ 280 w 301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62">
                  <a:moveTo>
                    <a:pt x="280" y="0"/>
                  </a:moveTo>
                  <a:lnTo>
                    <a:pt x="0" y="52"/>
                  </a:lnTo>
                  <a:lnTo>
                    <a:pt x="19" y="162"/>
                  </a:lnTo>
                  <a:lnTo>
                    <a:pt x="301" y="111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399">
              <a:extLst>
                <a:ext uri="{FF2B5EF4-FFF2-40B4-BE49-F238E27FC236}">
                  <a16:creationId xmlns:a16="http://schemas.microsoft.com/office/drawing/2014/main" id="{82861F93-FA86-4721-8915-814AF8211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039" y="1487488"/>
              <a:ext cx="77788" cy="182563"/>
            </a:xfrm>
            <a:custGeom>
              <a:avLst/>
              <a:gdLst>
                <a:gd name="T0" fmla="*/ 20 w 33"/>
                <a:gd name="T1" fmla="*/ 0 h 78"/>
                <a:gd name="T2" fmla="*/ 0 w 33"/>
                <a:gd name="T3" fmla="*/ 3 h 78"/>
                <a:gd name="T4" fmla="*/ 13 w 33"/>
                <a:gd name="T5" fmla="*/ 78 h 78"/>
                <a:gd name="T6" fmla="*/ 33 w 33"/>
                <a:gd name="T7" fmla="*/ 74 h 78"/>
                <a:gd name="T8" fmla="*/ 33 w 33"/>
                <a:gd name="T9" fmla="*/ 74 h 78"/>
                <a:gd name="T10" fmla="*/ 19 w 33"/>
                <a:gd name="T11" fmla="*/ 0 h 78"/>
                <a:gd name="T12" fmla="*/ 20 w 33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8">
                  <a:moveTo>
                    <a:pt x="2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23" y="53"/>
                    <a:pt x="17" y="18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00">
              <a:extLst>
                <a:ext uri="{FF2B5EF4-FFF2-40B4-BE49-F238E27FC236}">
                  <a16:creationId xmlns:a16="http://schemas.microsoft.com/office/drawing/2014/main" id="{16BBC10B-5A86-4343-9FE1-0FF7A63EA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951" y="1479550"/>
              <a:ext cx="119063" cy="214313"/>
            </a:xfrm>
            <a:custGeom>
              <a:avLst/>
              <a:gdLst>
                <a:gd name="T0" fmla="*/ 49 w 51"/>
                <a:gd name="T1" fmla="*/ 80 h 92"/>
                <a:gd name="T2" fmla="*/ 36 w 51"/>
                <a:gd name="T3" fmla="*/ 6 h 92"/>
                <a:gd name="T4" fmla="*/ 27 w 51"/>
                <a:gd name="T5" fmla="*/ 0 h 92"/>
                <a:gd name="T6" fmla="*/ 4 w 51"/>
                <a:gd name="T7" fmla="*/ 13 h 92"/>
                <a:gd name="T8" fmla="*/ 17 w 51"/>
                <a:gd name="T9" fmla="*/ 85 h 92"/>
                <a:gd name="T10" fmla="*/ 43 w 51"/>
                <a:gd name="T11" fmla="*/ 89 h 92"/>
                <a:gd name="T12" fmla="*/ 49 w 51"/>
                <a:gd name="T13" fmla="*/ 8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92">
                  <a:moveTo>
                    <a:pt x="49" y="80"/>
                  </a:moveTo>
                  <a:cubicBezTo>
                    <a:pt x="39" y="59"/>
                    <a:pt x="33" y="25"/>
                    <a:pt x="36" y="6"/>
                  </a:cubicBezTo>
                  <a:cubicBezTo>
                    <a:pt x="36" y="1"/>
                    <a:pt x="31" y="0"/>
                    <a:pt x="27" y="0"/>
                  </a:cubicBezTo>
                  <a:cubicBezTo>
                    <a:pt x="16" y="2"/>
                    <a:pt x="5" y="4"/>
                    <a:pt x="4" y="13"/>
                  </a:cubicBezTo>
                  <a:cubicBezTo>
                    <a:pt x="0" y="36"/>
                    <a:pt x="5" y="65"/>
                    <a:pt x="17" y="85"/>
                  </a:cubicBezTo>
                  <a:cubicBezTo>
                    <a:pt x="22" y="92"/>
                    <a:pt x="33" y="91"/>
                    <a:pt x="43" y="89"/>
                  </a:cubicBezTo>
                  <a:cubicBezTo>
                    <a:pt x="48" y="88"/>
                    <a:pt x="51" y="84"/>
                    <a:pt x="49" y="8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01">
              <a:extLst>
                <a:ext uri="{FF2B5EF4-FFF2-40B4-BE49-F238E27FC236}">
                  <a16:creationId xmlns:a16="http://schemas.microsoft.com/office/drawing/2014/main" id="{1E017CBD-6EEF-424B-AAD0-6D5109063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9" y="1476375"/>
              <a:ext cx="115888" cy="215900"/>
            </a:xfrm>
            <a:custGeom>
              <a:avLst/>
              <a:gdLst>
                <a:gd name="T0" fmla="*/ 48 w 50"/>
                <a:gd name="T1" fmla="*/ 80 h 92"/>
                <a:gd name="T2" fmla="*/ 35 w 50"/>
                <a:gd name="T3" fmla="*/ 6 h 92"/>
                <a:gd name="T4" fmla="*/ 26 w 50"/>
                <a:gd name="T5" fmla="*/ 0 h 92"/>
                <a:gd name="T6" fmla="*/ 4 w 50"/>
                <a:gd name="T7" fmla="*/ 13 h 92"/>
                <a:gd name="T8" fmla="*/ 17 w 50"/>
                <a:gd name="T9" fmla="*/ 85 h 92"/>
                <a:gd name="T10" fmla="*/ 42 w 50"/>
                <a:gd name="T11" fmla="*/ 89 h 92"/>
                <a:gd name="T12" fmla="*/ 48 w 50"/>
                <a:gd name="T13" fmla="*/ 8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92">
                  <a:moveTo>
                    <a:pt x="48" y="80"/>
                  </a:moveTo>
                  <a:cubicBezTo>
                    <a:pt x="38" y="59"/>
                    <a:pt x="32" y="24"/>
                    <a:pt x="35" y="6"/>
                  </a:cubicBezTo>
                  <a:cubicBezTo>
                    <a:pt x="35" y="1"/>
                    <a:pt x="30" y="0"/>
                    <a:pt x="26" y="0"/>
                  </a:cubicBezTo>
                  <a:cubicBezTo>
                    <a:pt x="16" y="2"/>
                    <a:pt x="5" y="4"/>
                    <a:pt x="4" y="13"/>
                  </a:cubicBezTo>
                  <a:cubicBezTo>
                    <a:pt x="0" y="37"/>
                    <a:pt x="6" y="65"/>
                    <a:pt x="17" y="85"/>
                  </a:cubicBezTo>
                  <a:cubicBezTo>
                    <a:pt x="22" y="92"/>
                    <a:pt x="33" y="91"/>
                    <a:pt x="42" y="89"/>
                  </a:cubicBezTo>
                  <a:cubicBezTo>
                    <a:pt x="47" y="88"/>
                    <a:pt x="50" y="84"/>
                    <a:pt x="48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402">
              <a:extLst>
                <a:ext uri="{FF2B5EF4-FFF2-40B4-BE49-F238E27FC236}">
                  <a16:creationId xmlns:a16="http://schemas.microsoft.com/office/drawing/2014/main" id="{E7D90B8F-4F0C-4167-85E5-A3B8A0F4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439" y="1541463"/>
              <a:ext cx="1247775" cy="12477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Rectangle 403">
              <a:extLst>
                <a:ext uri="{FF2B5EF4-FFF2-40B4-BE49-F238E27FC236}">
                  <a16:creationId xmlns:a16="http://schemas.microsoft.com/office/drawing/2014/main" id="{C50B1A12-E7A5-4A9D-ABBA-EAE9B13FF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851" y="1376363"/>
              <a:ext cx="233363" cy="177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04">
              <a:extLst>
                <a:ext uri="{FF2B5EF4-FFF2-40B4-BE49-F238E27FC236}">
                  <a16:creationId xmlns:a16="http://schemas.microsoft.com/office/drawing/2014/main" id="{D5B6A2F7-AD26-487B-B741-62C94BE2F8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2039" y="1139825"/>
              <a:ext cx="284163" cy="282575"/>
            </a:xfrm>
            <a:custGeom>
              <a:avLst/>
              <a:gdLst>
                <a:gd name="T0" fmla="*/ 60 w 121"/>
                <a:gd name="T1" fmla="*/ 0 h 121"/>
                <a:gd name="T2" fmla="*/ 103 w 121"/>
                <a:gd name="T3" fmla="*/ 18 h 121"/>
                <a:gd name="T4" fmla="*/ 121 w 121"/>
                <a:gd name="T5" fmla="*/ 61 h 121"/>
                <a:gd name="T6" fmla="*/ 103 w 121"/>
                <a:gd name="T7" fmla="*/ 103 h 121"/>
                <a:gd name="T8" fmla="*/ 60 w 121"/>
                <a:gd name="T9" fmla="*/ 121 h 121"/>
                <a:gd name="T10" fmla="*/ 60 w 121"/>
                <a:gd name="T11" fmla="*/ 91 h 121"/>
                <a:gd name="T12" fmla="*/ 82 w 121"/>
                <a:gd name="T13" fmla="*/ 82 h 121"/>
                <a:gd name="T14" fmla="*/ 91 w 121"/>
                <a:gd name="T15" fmla="*/ 61 h 121"/>
                <a:gd name="T16" fmla="*/ 82 w 121"/>
                <a:gd name="T17" fmla="*/ 39 h 121"/>
                <a:gd name="T18" fmla="*/ 60 w 121"/>
                <a:gd name="T19" fmla="*/ 30 h 121"/>
                <a:gd name="T20" fmla="*/ 60 w 121"/>
                <a:gd name="T21" fmla="*/ 0 h 121"/>
                <a:gd name="T22" fmla="*/ 60 w 121"/>
                <a:gd name="T23" fmla="*/ 121 h 121"/>
                <a:gd name="T24" fmla="*/ 17 w 121"/>
                <a:gd name="T25" fmla="*/ 104 h 121"/>
                <a:gd name="T26" fmla="*/ 0 w 121"/>
                <a:gd name="T27" fmla="*/ 61 h 121"/>
                <a:gd name="T28" fmla="*/ 17 w 121"/>
                <a:gd name="T29" fmla="*/ 18 h 121"/>
                <a:gd name="T30" fmla="*/ 60 w 121"/>
                <a:gd name="T31" fmla="*/ 0 h 121"/>
                <a:gd name="T32" fmla="*/ 60 w 121"/>
                <a:gd name="T33" fmla="*/ 30 h 121"/>
                <a:gd name="T34" fmla="*/ 39 w 121"/>
                <a:gd name="T35" fmla="*/ 39 h 121"/>
                <a:gd name="T36" fmla="*/ 30 w 121"/>
                <a:gd name="T37" fmla="*/ 61 h 121"/>
                <a:gd name="T38" fmla="*/ 39 w 121"/>
                <a:gd name="T39" fmla="*/ 82 h 121"/>
                <a:gd name="T40" fmla="*/ 60 w 121"/>
                <a:gd name="T41" fmla="*/ 91 h 121"/>
                <a:gd name="T42" fmla="*/ 60 w 121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77" y="0"/>
                    <a:pt x="92" y="7"/>
                    <a:pt x="103" y="18"/>
                  </a:cubicBezTo>
                  <a:cubicBezTo>
                    <a:pt x="114" y="29"/>
                    <a:pt x="121" y="44"/>
                    <a:pt x="121" y="61"/>
                  </a:cubicBezTo>
                  <a:cubicBezTo>
                    <a:pt x="121" y="77"/>
                    <a:pt x="114" y="93"/>
                    <a:pt x="103" y="103"/>
                  </a:cubicBezTo>
                  <a:cubicBezTo>
                    <a:pt x="92" y="114"/>
                    <a:pt x="77" y="121"/>
                    <a:pt x="60" y="121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9" y="91"/>
                    <a:pt x="76" y="88"/>
                    <a:pt x="82" y="82"/>
                  </a:cubicBezTo>
                  <a:cubicBezTo>
                    <a:pt x="87" y="77"/>
                    <a:pt x="91" y="69"/>
                    <a:pt x="91" y="61"/>
                  </a:cubicBezTo>
                  <a:cubicBezTo>
                    <a:pt x="91" y="52"/>
                    <a:pt x="87" y="45"/>
                    <a:pt x="82" y="39"/>
                  </a:cubicBezTo>
                  <a:cubicBezTo>
                    <a:pt x="76" y="34"/>
                    <a:pt x="69" y="30"/>
                    <a:pt x="60" y="30"/>
                  </a:cubicBezTo>
                  <a:lnTo>
                    <a:pt x="60" y="0"/>
                  </a:lnTo>
                  <a:close/>
                  <a:moveTo>
                    <a:pt x="60" y="121"/>
                  </a:moveTo>
                  <a:cubicBezTo>
                    <a:pt x="43" y="121"/>
                    <a:pt x="28" y="114"/>
                    <a:pt x="17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4"/>
                    <a:pt x="6" y="29"/>
                    <a:pt x="17" y="18"/>
                  </a:cubicBezTo>
                  <a:cubicBezTo>
                    <a:pt x="28" y="7"/>
                    <a:pt x="43" y="0"/>
                    <a:pt x="60" y="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2" y="30"/>
                    <a:pt x="44" y="34"/>
                    <a:pt x="39" y="39"/>
                  </a:cubicBezTo>
                  <a:cubicBezTo>
                    <a:pt x="33" y="45"/>
                    <a:pt x="30" y="52"/>
                    <a:pt x="30" y="61"/>
                  </a:cubicBezTo>
                  <a:cubicBezTo>
                    <a:pt x="30" y="69"/>
                    <a:pt x="33" y="77"/>
                    <a:pt x="39" y="82"/>
                  </a:cubicBezTo>
                  <a:cubicBezTo>
                    <a:pt x="44" y="88"/>
                    <a:pt x="52" y="91"/>
                    <a:pt x="60" y="91"/>
                  </a:cubicBezTo>
                  <a:lnTo>
                    <a:pt x="60" y="12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405">
              <a:extLst>
                <a:ext uri="{FF2B5EF4-FFF2-40B4-BE49-F238E27FC236}">
                  <a16:creationId xmlns:a16="http://schemas.microsoft.com/office/drawing/2014/main" id="{A36CE1C1-79BC-42B3-BDDB-415B58812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9039" y="3175"/>
              <a:ext cx="26988" cy="1171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07">
              <a:extLst>
                <a:ext uri="{FF2B5EF4-FFF2-40B4-BE49-F238E27FC236}">
                  <a16:creationId xmlns:a16="http://schemas.microsoft.com/office/drawing/2014/main" id="{65F26BA6-27C4-4017-9F1E-918A8EB3A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768350"/>
              <a:ext cx="379413" cy="376238"/>
            </a:xfrm>
            <a:custGeom>
              <a:avLst/>
              <a:gdLst>
                <a:gd name="T0" fmla="*/ 98 w 162"/>
                <a:gd name="T1" fmla="*/ 9 h 161"/>
                <a:gd name="T2" fmla="*/ 10 w 162"/>
                <a:gd name="T3" fmla="*/ 64 h 161"/>
                <a:gd name="T4" fmla="*/ 64 w 162"/>
                <a:gd name="T5" fmla="*/ 152 h 161"/>
                <a:gd name="T6" fmla="*/ 152 w 162"/>
                <a:gd name="T7" fmla="*/ 97 h 161"/>
                <a:gd name="T8" fmla="*/ 98 w 162"/>
                <a:gd name="T9" fmla="*/ 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61">
                  <a:moveTo>
                    <a:pt x="98" y="9"/>
                  </a:moveTo>
                  <a:cubicBezTo>
                    <a:pt x="58" y="0"/>
                    <a:pt x="19" y="25"/>
                    <a:pt x="10" y="64"/>
                  </a:cubicBezTo>
                  <a:cubicBezTo>
                    <a:pt x="0" y="103"/>
                    <a:pt x="25" y="143"/>
                    <a:pt x="64" y="152"/>
                  </a:cubicBezTo>
                  <a:cubicBezTo>
                    <a:pt x="104" y="161"/>
                    <a:pt x="143" y="137"/>
                    <a:pt x="152" y="97"/>
                  </a:cubicBezTo>
                  <a:cubicBezTo>
                    <a:pt x="162" y="58"/>
                    <a:pt x="137" y="19"/>
                    <a:pt x="9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12">
              <a:extLst>
                <a:ext uri="{FF2B5EF4-FFF2-40B4-BE49-F238E27FC236}">
                  <a16:creationId xmlns:a16="http://schemas.microsoft.com/office/drawing/2014/main" id="{AA4C0938-58CA-4369-90EF-5F5723835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438" y="1652588"/>
              <a:ext cx="269875" cy="238125"/>
            </a:xfrm>
            <a:custGeom>
              <a:avLst/>
              <a:gdLst>
                <a:gd name="T0" fmla="*/ 54 w 115"/>
                <a:gd name="T1" fmla="*/ 10 h 102"/>
                <a:gd name="T2" fmla="*/ 21 w 115"/>
                <a:gd name="T3" fmla="*/ 15 h 102"/>
                <a:gd name="T4" fmla="*/ 32 w 115"/>
                <a:gd name="T5" fmla="*/ 72 h 102"/>
                <a:gd name="T6" fmla="*/ 100 w 115"/>
                <a:gd name="T7" fmla="*/ 69 h 102"/>
                <a:gd name="T8" fmla="*/ 54 w 115"/>
                <a:gd name="T9" fmla="*/ 1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2">
                  <a:moveTo>
                    <a:pt x="54" y="10"/>
                  </a:moveTo>
                  <a:cubicBezTo>
                    <a:pt x="48" y="14"/>
                    <a:pt x="33" y="5"/>
                    <a:pt x="21" y="15"/>
                  </a:cubicBezTo>
                  <a:cubicBezTo>
                    <a:pt x="9" y="25"/>
                    <a:pt x="0" y="40"/>
                    <a:pt x="32" y="72"/>
                  </a:cubicBezTo>
                  <a:cubicBezTo>
                    <a:pt x="62" y="102"/>
                    <a:pt x="84" y="90"/>
                    <a:pt x="100" y="69"/>
                  </a:cubicBezTo>
                  <a:cubicBezTo>
                    <a:pt x="115" y="48"/>
                    <a:pt x="75" y="0"/>
                    <a:pt x="54" y="1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13">
              <a:extLst>
                <a:ext uri="{FF2B5EF4-FFF2-40B4-BE49-F238E27FC236}">
                  <a16:creationId xmlns:a16="http://schemas.microsoft.com/office/drawing/2014/main" id="{A1569DAC-819B-4E20-9295-BB9103B4F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26" y="1692275"/>
              <a:ext cx="92075" cy="104775"/>
            </a:xfrm>
            <a:custGeom>
              <a:avLst/>
              <a:gdLst>
                <a:gd name="T0" fmla="*/ 32 w 39"/>
                <a:gd name="T1" fmla="*/ 12 h 45"/>
                <a:gd name="T2" fmla="*/ 31 w 39"/>
                <a:gd name="T3" fmla="*/ 40 h 45"/>
                <a:gd name="T4" fmla="*/ 7 w 39"/>
                <a:gd name="T5" fmla="*/ 32 h 45"/>
                <a:gd name="T6" fmla="*/ 8 w 39"/>
                <a:gd name="T7" fmla="*/ 5 h 45"/>
                <a:gd name="T8" fmla="*/ 32 w 39"/>
                <a:gd name="T9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32" y="12"/>
                  </a:moveTo>
                  <a:cubicBezTo>
                    <a:pt x="39" y="22"/>
                    <a:pt x="38" y="34"/>
                    <a:pt x="31" y="40"/>
                  </a:cubicBezTo>
                  <a:cubicBezTo>
                    <a:pt x="24" y="45"/>
                    <a:pt x="13" y="42"/>
                    <a:pt x="7" y="32"/>
                  </a:cubicBezTo>
                  <a:cubicBezTo>
                    <a:pt x="0" y="22"/>
                    <a:pt x="1" y="10"/>
                    <a:pt x="8" y="5"/>
                  </a:cubicBezTo>
                  <a:cubicBezTo>
                    <a:pt x="15" y="0"/>
                    <a:pt x="26" y="3"/>
                    <a:pt x="32" y="1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14">
              <a:extLst>
                <a:ext uri="{FF2B5EF4-FFF2-40B4-BE49-F238E27FC236}">
                  <a16:creationId xmlns:a16="http://schemas.microsoft.com/office/drawing/2014/main" id="{3363B8D2-2F0B-4100-82DC-DA59D753C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8" y="1368425"/>
              <a:ext cx="466725" cy="414338"/>
            </a:xfrm>
            <a:custGeom>
              <a:avLst/>
              <a:gdLst>
                <a:gd name="T0" fmla="*/ 227 w 294"/>
                <a:gd name="T1" fmla="*/ 0 h 261"/>
                <a:gd name="T2" fmla="*/ 0 w 294"/>
                <a:gd name="T3" fmla="*/ 171 h 261"/>
                <a:gd name="T4" fmla="*/ 66 w 294"/>
                <a:gd name="T5" fmla="*/ 261 h 261"/>
                <a:gd name="T6" fmla="*/ 294 w 294"/>
                <a:gd name="T7" fmla="*/ 89 h 261"/>
                <a:gd name="T8" fmla="*/ 227 w 294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261">
                  <a:moveTo>
                    <a:pt x="227" y="0"/>
                  </a:moveTo>
                  <a:lnTo>
                    <a:pt x="0" y="171"/>
                  </a:lnTo>
                  <a:lnTo>
                    <a:pt x="66" y="261"/>
                  </a:lnTo>
                  <a:lnTo>
                    <a:pt x="294" y="8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15">
              <a:extLst>
                <a:ext uri="{FF2B5EF4-FFF2-40B4-BE49-F238E27FC236}">
                  <a16:creationId xmlns:a16="http://schemas.microsoft.com/office/drawing/2014/main" id="{EFA1D51C-2229-4482-9655-5DA055CEF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8" y="1612900"/>
              <a:ext cx="144463" cy="169863"/>
            </a:xfrm>
            <a:custGeom>
              <a:avLst/>
              <a:gdLst>
                <a:gd name="T0" fmla="*/ 16 w 62"/>
                <a:gd name="T1" fmla="*/ 0 h 73"/>
                <a:gd name="T2" fmla="*/ 0 w 62"/>
                <a:gd name="T3" fmla="*/ 12 h 73"/>
                <a:gd name="T4" fmla="*/ 45 w 62"/>
                <a:gd name="T5" fmla="*/ 73 h 73"/>
                <a:gd name="T6" fmla="*/ 62 w 62"/>
                <a:gd name="T7" fmla="*/ 61 h 73"/>
                <a:gd name="T8" fmla="*/ 61 w 62"/>
                <a:gd name="T9" fmla="*/ 60 h 73"/>
                <a:gd name="T10" fmla="*/ 16 w 62"/>
                <a:gd name="T11" fmla="*/ 1 h 73"/>
                <a:gd name="T12" fmla="*/ 16 w 62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3">
                  <a:moveTo>
                    <a:pt x="16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1" y="60"/>
                    <a:pt x="61" y="60"/>
                  </a:cubicBezTo>
                  <a:cubicBezTo>
                    <a:pt x="43" y="46"/>
                    <a:pt x="22" y="18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16">
              <a:extLst>
                <a:ext uri="{FF2B5EF4-FFF2-40B4-BE49-F238E27FC236}">
                  <a16:creationId xmlns:a16="http://schemas.microsoft.com/office/drawing/2014/main" id="{AD2B8BC1-DED6-4C25-8731-250BA3B19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6" y="1619250"/>
              <a:ext cx="177800" cy="206375"/>
            </a:xfrm>
            <a:custGeom>
              <a:avLst/>
              <a:gdLst>
                <a:gd name="T0" fmla="*/ 73 w 76"/>
                <a:gd name="T1" fmla="*/ 65 h 88"/>
                <a:gd name="T2" fmla="*/ 27 w 76"/>
                <a:gd name="T3" fmla="*/ 5 h 88"/>
                <a:gd name="T4" fmla="*/ 17 w 76"/>
                <a:gd name="T5" fmla="*/ 3 h 88"/>
                <a:gd name="T6" fmla="*/ 2 w 76"/>
                <a:gd name="T7" fmla="*/ 26 h 88"/>
                <a:gd name="T8" fmla="*/ 46 w 76"/>
                <a:gd name="T9" fmla="*/ 84 h 88"/>
                <a:gd name="T10" fmla="*/ 71 w 76"/>
                <a:gd name="T11" fmla="*/ 75 h 88"/>
                <a:gd name="T12" fmla="*/ 73 w 76"/>
                <a:gd name="T13" fmla="*/ 6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8">
                  <a:moveTo>
                    <a:pt x="73" y="65"/>
                  </a:moveTo>
                  <a:cubicBezTo>
                    <a:pt x="54" y="51"/>
                    <a:pt x="33" y="23"/>
                    <a:pt x="27" y="5"/>
                  </a:cubicBezTo>
                  <a:cubicBezTo>
                    <a:pt x="25" y="0"/>
                    <a:pt x="20" y="1"/>
                    <a:pt x="17" y="3"/>
                  </a:cubicBezTo>
                  <a:cubicBezTo>
                    <a:pt x="8" y="10"/>
                    <a:pt x="0" y="17"/>
                    <a:pt x="2" y="26"/>
                  </a:cubicBezTo>
                  <a:cubicBezTo>
                    <a:pt x="9" y="48"/>
                    <a:pt x="27" y="71"/>
                    <a:pt x="46" y="84"/>
                  </a:cubicBezTo>
                  <a:cubicBezTo>
                    <a:pt x="54" y="88"/>
                    <a:pt x="63" y="81"/>
                    <a:pt x="71" y="75"/>
                  </a:cubicBezTo>
                  <a:cubicBezTo>
                    <a:pt x="75" y="72"/>
                    <a:pt x="76" y="67"/>
                    <a:pt x="73" y="65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17">
              <a:extLst>
                <a:ext uri="{FF2B5EF4-FFF2-40B4-BE49-F238E27FC236}">
                  <a16:creationId xmlns:a16="http://schemas.microsoft.com/office/drawing/2014/main" id="{9BED0A4F-BF93-4E50-89C1-3176C81C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1" y="1612900"/>
              <a:ext cx="177800" cy="203200"/>
            </a:xfrm>
            <a:custGeom>
              <a:avLst/>
              <a:gdLst>
                <a:gd name="T0" fmla="*/ 73 w 76"/>
                <a:gd name="T1" fmla="*/ 65 h 87"/>
                <a:gd name="T2" fmla="*/ 27 w 76"/>
                <a:gd name="T3" fmla="*/ 5 h 87"/>
                <a:gd name="T4" fmla="*/ 17 w 76"/>
                <a:gd name="T5" fmla="*/ 3 h 87"/>
                <a:gd name="T6" fmla="*/ 3 w 76"/>
                <a:gd name="T7" fmla="*/ 25 h 87"/>
                <a:gd name="T8" fmla="*/ 47 w 76"/>
                <a:gd name="T9" fmla="*/ 83 h 87"/>
                <a:gd name="T10" fmla="*/ 71 w 76"/>
                <a:gd name="T11" fmla="*/ 75 h 87"/>
                <a:gd name="T12" fmla="*/ 73 w 76"/>
                <a:gd name="T13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73" y="65"/>
                  </a:moveTo>
                  <a:cubicBezTo>
                    <a:pt x="54" y="51"/>
                    <a:pt x="34" y="22"/>
                    <a:pt x="27" y="5"/>
                  </a:cubicBezTo>
                  <a:cubicBezTo>
                    <a:pt x="25" y="0"/>
                    <a:pt x="20" y="1"/>
                    <a:pt x="17" y="3"/>
                  </a:cubicBezTo>
                  <a:cubicBezTo>
                    <a:pt x="9" y="9"/>
                    <a:pt x="0" y="16"/>
                    <a:pt x="3" y="25"/>
                  </a:cubicBezTo>
                  <a:cubicBezTo>
                    <a:pt x="11" y="47"/>
                    <a:pt x="28" y="70"/>
                    <a:pt x="47" y="83"/>
                  </a:cubicBezTo>
                  <a:cubicBezTo>
                    <a:pt x="54" y="87"/>
                    <a:pt x="64" y="81"/>
                    <a:pt x="71" y="75"/>
                  </a:cubicBezTo>
                  <a:cubicBezTo>
                    <a:pt x="75" y="72"/>
                    <a:pt x="76" y="67"/>
                    <a:pt x="73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18">
              <a:extLst>
                <a:ext uri="{FF2B5EF4-FFF2-40B4-BE49-F238E27FC236}">
                  <a16:creationId xmlns:a16="http://schemas.microsoft.com/office/drawing/2014/main" id="{E3D98A18-D962-4E93-95FE-70AE4AAD9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013" y="1017588"/>
              <a:ext cx="617538" cy="600075"/>
            </a:xfrm>
            <a:custGeom>
              <a:avLst/>
              <a:gdLst>
                <a:gd name="T0" fmla="*/ 115 w 264"/>
                <a:gd name="T1" fmla="*/ 0 h 256"/>
                <a:gd name="T2" fmla="*/ 0 w 264"/>
                <a:gd name="T3" fmla="*/ 197 h 256"/>
                <a:gd name="T4" fmla="*/ 254 w 264"/>
                <a:gd name="T5" fmla="*/ 256 h 256"/>
                <a:gd name="T6" fmla="*/ 234 w 264"/>
                <a:gd name="T7" fmla="*/ 28 h 256"/>
                <a:gd name="T8" fmla="*/ 115 w 264"/>
                <a:gd name="T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56">
                  <a:moveTo>
                    <a:pt x="115" y="0"/>
                  </a:moveTo>
                  <a:cubicBezTo>
                    <a:pt x="68" y="47"/>
                    <a:pt x="12" y="150"/>
                    <a:pt x="0" y="197"/>
                  </a:cubicBezTo>
                  <a:cubicBezTo>
                    <a:pt x="91" y="239"/>
                    <a:pt x="154" y="254"/>
                    <a:pt x="254" y="256"/>
                  </a:cubicBezTo>
                  <a:cubicBezTo>
                    <a:pt x="264" y="207"/>
                    <a:pt x="257" y="89"/>
                    <a:pt x="234" y="28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19">
              <a:extLst>
                <a:ext uri="{FF2B5EF4-FFF2-40B4-BE49-F238E27FC236}">
                  <a16:creationId xmlns:a16="http://schemas.microsoft.com/office/drawing/2014/main" id="{82351AFA-A6ED-4D20-B3E8-5EAE1499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1296988"/>
              <a:ext cx="568325" cy="212725"/>
            </a:xfrm>
            <a:custGeom>
              <a:avLst/>
              <a:gdLst>
                <a:gd name="T0" fmla="*/ 0 w 243"/>
                <a:gd name="T1" fmla="*/ 34 h 91"/>
                <a:gd name="T2" fmla="*/ 70 w 243"/>
                <a:gd name="T3" fmla="*/ 64 h 91"/>
                <a:gd name="T4" fmla="*/ 75 w 243"/>
                <a:gd name="T5" fmla="*/ 69 h 91"/>
                <a:gd name="T6" fmla="*/ 106 w 243"/>
                <a:gd name="T7" fmla="*/ 78 h 91"/>
                <a:gd name="T8" fmla="*/ 113 w 243"/>
                <a:gd name="T9" fmla="*/ 75 h 91"/>
                <a:gd name="T10" fmla="*/ 242 w 243"/>
                <a:gd name="T11" fmla="*/ 91 h 91"/>
                <a:gd name="T12" fmla="*/ 242 w 243"/>
                <a:gd name="T13" fmla="*/ 53 h 91"/>
                <a:gd name="T14" fmla="*/ 122 w 243"/>
                <a:gd name="T15" fmla="*/ 37 h 91"/>
                <a:gd name="T16" fmla="*/ 117 w 243"/>
                <a:gd name="T17" fmla="*/ 32 h 91"/>
                <a:gd name="T18" fmla="*/ 86 w 243"/>
                <a:gd name="T19" fmla="*/ 23 h 91"/>
                <a:gd name="T20" fmla="*/ 79 w 243"/>
                <a:gd name="T21" fmla="*/ 26 h 91"/>
                <a:gd name="T22" fmla="*/ 17 w 243"/>
                <a:gd name="T23" fmla="*/ 0 h 91"/>
                <a:gd name="T24" fmla="*/ 0 w 243"/>
                <a:gd name="T25" fmla="*/ 3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91">
                  <a:moveTo>
                    <a:pt x="0" y="34"/>
                  </a:moveTo>
                  <a:cubicBezTo>
                    <a:pt x="35" y="50"/>
                    <a:pt x="45" y="53"/>
                    <a:pt x="70" y="64"/>
                  </a:cubicBezTo>
                  <a:cubicBezTo>
                    <a:pt x="70" y="66"/>
                    <a:pt x="72" y="69"/>
                    <a:pt x="75" y="69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09" y="79"/>
                    <a:pt x="112" y="77"/>
                    <a:pt x="113" y="75"/>
                  </a:cubicBezTo>
                  <a:cubicBezTo>
                    <a:pt x="150" y="83"/>
                    <a:pt x="204" y="89"/>
                    <a:pt x="242" y="91"/>
                  </a:cubicBezTo>
                  <a:cubicBezTo>
                    <a:pt x="243" y="79"/>
                    <a:pt x="242" y="66"/>
                    <a:pt x="242" y="53"/>
                  </a:cubicBezTo>
                  <a:cubicBezTo>
                    <a:pt x="208" y="52"/>
                    <a:pt x="151" y="43"/>
                    <a:pt x="122" y="37"/>
                  </a:cubicBezTo>
                  <a:cubicBezTo>
                    <a:pt x="122" y="35"/>
                    <a:pt x="120" y="32"/>
                    <a:pt x="117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3" y="23"/>
                    <a:pt x="80" y="24"/>
                    <a:pt x="79" y="26"/>
                  </a:cubicBezTo>
                  <a:cubicBezTo>
                    <a:pt x="50" y="18"/>
                    <a:pt x="48" y="14"/>
                    <a:pt x="17" y="0"/>
                  </a:cubicBezTo>
                  <a:cubicBezTo>
                    <a:pt x="11" y="12"/>
                    <a:pt x="5" y="23"/>
                    <a:pt x="0" y="34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20">
              <a:extLst>
                <a:ext uri="{FF2B5EF4-FFF2-40B4-BE49-F238E27FC236}">
                  <a16:creationId xmlns:a16="http://schemas.microsoft.com/office/drawing/2014/main" id="{11A0994F-ACCB-4E97-991A-BF0669483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017588"/>
              <a:ext cx="365125" cy="212725"/>
            </a:xfrm>
            <a:custGeom>
              <a:avLst/>
              <a:gdLst>
                <a:gd name="T0" fmla="*/ 136 w 156"/>
                <a:gd name="T1" fmla="*/ 56 h 91"/>
                <a:gd name="T2" fmla="*/ 136 w 156"/>
                <a:gd name="T3" fmla="*/ 56 h 91"/>
                <a:gd name="T4" fmla="*/ 136 w 156"/>
                <a:gd name="T5" fmla="*/ 56 h 91"/>
                <a:gd name="T6" fmla="*/ 136 w 156"/>
                <a:gd name="T7" fmla="*/ 56 h 91"/>
                <a:gd name="T8" fmla="*/ 136 w 156"/>
                <a:gd name="T9" fmla="*/ 56 h 91"/>
                <a:gd name="T10" fmla="*/ 136 w 156"/>
                <a:gd name="T11" fmla="*/ 56 h 91"/>
                <a:gd name="T12" fmla="*/ 136 w 156"/>
                <a:gd name="T13" fmla="*/ 56 h 91"/>
                <a:gd name="T14" fmla="*/ 136 w 156"/>
                <a:gd name="T15" fmla="*/ 56 h 91"/>
                <a:gd name="T16" fmla="*/ 136 w 156"/>
                <a:gd name="T17" fmla="*/ 56 h 91"/>
                <a:gd name="T18" fmla="*/ 136 w 156"/>
                <a:gd name="T19" fmla="*/ 56 h 91"/>
                <a:gd name="T20" fmla="*/ 136 w 156"/>
                <a:gd name="T21" fmla="*/ 56 h 91"/>
                <a:gd name="T22" fmla="*/ 136 w 156"/>
                <a:gd name="T23" fmla="*/ 56 h 91"/>
                <a:gd name="T24" fmla="*/ 135 w 156"/>
                <a:gd name="T25" fmla="*/ 56 h 91"/>
                <a:gd name="T26" fmla="*/ 135 w 156"/>
                <a:gd name="T27" fmla="*/ 61 h 91"/>
                <a:gd name="T28" fmla="*/ 125 w 156"/>
                <a:gd name="T29" fmla="*/ 77 h 91"/>
                <a:gd name="T30" fmla="*/ 125 w 156"/>
                <a:gd name="T31" fmla="*/ 78 h 91"/>
                <a:gd name="T32" fmla="*/ 125 w 156"/>
                <a:gd name="T33" fmla="*/ 78 h 91"/>
                <a:gd name="T34" fmla="*/ 124 w 156"/>
                <a:gd name="T35" fmla="*/ 78 h 91"/>
                <a:gd name="T36" fmla="*/ 124 w 156"/>
                <a:gd name="T37" fmla="*/ 79 h 91"/>
                <a:gd name="T38" fmla="*/ 124 w 156"/>
                <a:gd name="T39" fmla="*/ 79 h 91"/>
                <a:gd name="T40" fmla="*/ 124 w 156"/>
                <a:gd name="T41" fmla="*/ 80 h 91"/>
                <a:gd name="T42" fmla="*/ 123 w 156"/>
                <a:gd name="T43" fmla="*/ 80 h 91"/>
                <a:gd name="T44" fmla="*/ 123 w 156"/>
                <a:gd name="T45" fmla="*/ 80 h 91"/>
                <a:gd name="T46" fmla="*/ 123 w 156"/>
                <a:gd name="T47" fmla="*/ 81 h 91"/>
                <a:gd name="T48" fmla="*/ 123 w 156"/>
                <a:gd name="T49" fmla="*/ 81 h 91"/>
                <a:gd name="T50" fmla="*/ 123 w 156"/>
                <a:gd name="T51" fmla="*/ 81 h 91"/>
                <a:gd name="T52" fmla="*/ 123 w 156"/>
                <a:gd name="T53" fmla="*/ 81 h 91"/>
                <a:gd name="T54" fmla="*/ 91 w 156"/>
                <a:gd name="T55" fmla="*/ 83 h 91"/>
                <a:gd name="T56" fmla="*/ 28 w 156"/>
                <a:gd name="T57" fmla="*/ 59 h 91"/>
                <a:gd name="T58" fmla="*/ 28 w 156"/>
                <a:gd name="T59" fmla="*/ 59 h 91"/>
                <a:gd name="T60" fmla="*/ 28 w 156"/>
                <a:gd name="T61" fmla="*/ 59 h 91"/>
                <a:gd name="T62" fmla="*/ 28 w 156"/>
                <a:gd name="T63" fmla="*/ 59 h 91"/>
                <a:gd name="T64" fmla="*/ 28 w 156"/>
                <a:gd name="T65" fmla="*/ 58 h 91"/>
                <a:gd name="T66" fmla="*/ 28 w 156"/>
                <a:gd name="T67" fmla="*/ 58 h 91"/>
                <a:gd name="T68" fmla="*/ 28 w 156"/>
                <a:gd name="T69" fmla="*/ 58 h 91"/>
                <a:gd name="T70" fmla="*/ 28 w 156"/>
                <a:gd name="T71" fmla="*/ 57 h 91"/>
                <a:gd name="T72" fmla="*/ 28 w 156"/>
                <a:gd name="T73" fmla="*/ 57 h 91"/>
                <a:gd name="T74" fmla="*/ 28 w 156"/>
                <a:gd name="T75" fmla="*/ 56 h 91"/>
                <a:gd name="T76" fmla="*/ 28 w 156"/>
                <a:gd name="T77" fmla="*/ 56 h 91"/>
                <a:gd name="T78" fmla="*/ 28 w 156"/>
                <a:gd name="T79" fmla="*/ 55 h 91"/>
                <a:gd name="T80" fmla="*/ 28 w 156"/>
                <a:gd name="T81" fmla="*/ 55 h 91"/>
                <a:gd name="T82" fmla="*/ 28 w 156"/>
                <a:gd name="T83" fmla="*/ 54 h 91"/>
                <a:gd name="T84" fmla="*/ 10 w 156"/>
                <a:gd name="T85" fmla="*/ 24 h 91"/>
                <a:gd name="T86" fmla="*/ 9 w 156"/>
                <a:gd name="T87" fmla="*/ 24 h 91"/>
                <a:gd name="T88" fmla="*/ 9 w 156"/>
                <a:gd name="T89" fmla="*/ 24 h 91"/>
                <a:gd name="T90" fmla="*/ 9 w 156"/>
                <a:gd name="T91" fmla="*/ 24 h 91"/>
                <a:gd name="T92" fmla="*/ 9 w 156"/>
                <a:gd name="T93" fmla="*/ 24 h 91"/>
                <a:gd name="T94" fmla="*/ 8 w 156"/>
                <a:gd name="T95" fmla="*/ 24 h 91"/>
                <a:gd name="T96" fmla="*/ 8 w 156"/>
                <a:gd name="T97" fmla="*/ 24 h 91"/>
                <a:gd name="T98" fmla="*/ 8 w 156"/>
                <a:gd name="T99" fmla="*/ 24 h 91"/>
                <a:gd name="T100" fmla="*/ 8 w 156"/>
                <a:gd name="T101" fmla="*/ 24 h 91"/>
                <a:gd name="T102" fmla="*/ 8 w 156"/>
                <a:gd name="T103" fmla="*/ 23 h 91"/>
                <a:gd name="T104" fmla="*/ 8 w 156"/>
                <a:gd name="T105" fmla="*/ 23 h 91"/>
                <a:gd name="T106" fmla="*/ 7 w 156"/>
                <a:gd name="T107" fmla="*/ 23 h 91"/>
                <a:gd name="T108" fmla="*/ 7 w 156"/>
                <a:gd name="T109" fmla="*/ 23 h 91"/>
                <a:gd name="T110" fmla="*/ 7 w 156"/>
                <a:gd name="T111" fmla="*/ 23 h 91"/>
                <a:gd name="T112" fmla="*/ 7 w 156"/>
                <a:gd name="T113" fmla="*/ 23 h 91"/>
                <a:gd name="T114" fmla="*/ 22 w 156"/>
                <a:gd name="T115" fmla="*/ 13 h 91"/>
                <a:gd name="T116" fmla="*/ 131 w 156"/>
                <a:gd name="T117" fmla="*/ 3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91">
                  <a:moveTo>
                    <a:pt x="156" y="43"/>
                  </a:moveTo>
                  <a:cubicBezTo>
                    <a:pt x="153" y="51"/>
                    <a:pt x="145" y="57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6" y="58"/>
                    <a:pt x="136" y="55"/>
                    <a:pt x="135" y="61"/>
                  </a:cubicBezTo>
                  <a:cubicBezTo>
                    <a:pt x="133" y="68"/>
                    <a:pt x="136" y="80"/>
                    <a:pt x="130" y="79"/>
                  </a:cubicBezTo>
                  <a:cubicBezTo>
                    <a:pt x="124" y="77"/>
                    <a:pt x="127" y="78"/>
                    <a:pt x="125" y="77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18" y="88"/>
                    <a:pt x="110" y="91"/>
                    <a:pt x="102" y="89"/>
                  </a:cubicBezTo>
                  <a:cubicBezTo>
                    <a:pt x="97" y="88"/>
                    <a:pt x="93" y="86"/>
                    <a:pt x="91" y="83"/>
                  </a:cubicBezTo>
                  <a:cubicBezTo>
                    <a:pt x="86" y="88"/>
                    <a:pt x="79" y="91"/>
                    <a:pt x="71" y="89"/>
                  </a:cubicBezTo>
                  <a:cubicBezTo>
                    <a:pt x="63" y="87"/>
                    <a:pt x="58" y="82"/>
                    <a:pt x="56" y="75"/>
                  </a:cubicBezTo>
                  <a:cubicBezTo>
                    <a:pt x="52" y="76"/>
                    <a:pt x="48" y="77"/>
                    <a:pt x="43" y="76"/>
                  </a:cubicBezTo>
                  <a:cubicBezTo>
                    <a:pt x="35" y="74"/>
                    <a:pt x="29" y="67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6" y="54"/>
                    <a:pt x="24" y="54"/>
                    <a:pt x="23" y="54"/>
                  </a:cubicBezTo>
                  <a:cubicBezTo>
                    <a:pt x="12" y="51"/>
                    <a:pt x="5" y="40"/>
                    <a:pt x="8" y="29"/>
                  </a:cubicBezTo>
                  <a:cubicBezTo>
                    <a:pt x="8" y="28"/>
                    <a:pt x="9" y="26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1"/>
                    <a:pt x="2" y="19"/>
                    <a:pt x="0" y="16"/>
                  </a:cubicBezTo>
                  <a:cubicBezTo>
                    <a:pt x="8" y="17"/>
                    <a:pt x="21" y="18"/>
                    <a:pt x="22" y="1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2" y="5"/>
                    <a:pt x="25" y="2"/>
                    <a:pt x="27" y="0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8" y="29"/>
                    <a:pt x="130" y="33"/>
                    <a:pt x="131" y="37"/>
                  </a:cubicBezTo>
                  <a:lnTo>
                    <a:pt x="156" y="43"/>
                  </a:ln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21">
              <a:extLst>
                <a:ext uri="{FF2B5EF4-FFF2-40B4-BE49-F238E27FC236}">
                  <a16:creationId xmlns:a16="http://schemas.microsoft.com/office/drawing/2014/main" id="{53987C85-D7DE-4637-87DF-6E59251DB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126" y="681038"/>
              <a:ext cx="381000" cy="381000"/>
            </a:xfrm>
            <a:custGeom>
              <a:avLst/>
              <a:gdLst>
                <a:gd name="T0" fmla="*/ 98 w 163"/>
                <a:gd name="T1" fmla="*/ 9 h 163"/>
                <a:gd name="T2" fmla="*/ 9 w 163"/>
                <a:gd name="T3" fmla="*/ 64 h 163"/>
                <a:gd name="T4" fmla="*/ 65 w 163"/>
                <a:gd name="T5" fmla="*/ 153 h 163"/>
                <a:gd name="T6" fmla="*/ 154 w 163"/>
                <a:gd name="T7" fmla="*/ 98 h 163"/>
                <a:gd name="T8" fmla="*/ 98 w 163"/>
                <a:gd name="T9" fmla="*/ 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63">
                  <a:moveTo>
                    <a:pt x="98" y="9"/>
                  </a:moveTo>
                  <a:cubicBezTo>
                    <a:pt x="58" y="0"/>
                    <a:pt x="19" y="24"/>
                    <a:pt x="9" y="64"/>
                  </a:cubicBezTo>
                  <a:cubicBezTo>
                    <a:pt x="0" y="104"/>
                    <a:pt x="25" y="144"/>
                    <a:pt x="65" y="153"/>
                  </a:cubicBezTo>
                  <a:cubicBezTo>
                    <a:pt x="105" y="163"/>
                    <a:pt x="144" y="138"/>
                    <a:pt x="154" y="98"/>
                  </a:cubicBezTo>
                  <a:cubicBezTo>
                    <a:pt x="163" y="58"/>
                    <a:pt x="138" y="18"/>
                    <a:pt x="98" y="9"/>
                  </a:cubicBezTo>
                  <a:close/>
                </a:path>
              </a:pathLst>
            </a:custGeom>
            <a:solidFill>
              <a:srgbClr val="F8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22">
              <a:extLst>
                <a:ext uri="{FF2B5EF4-FFF2-40B4-BE49-F238E27FC236}">
                  <a16:creationId xmlns:a16="http://schemas.microsoft.com/office/drawing/2014/main" id="{71C00EA3-AEE5-4A2C-B40A-7FAA3F1DB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888" y="536575"/>
              <a:ext cx="160338" cy="158750"/>
            </a:xfrm>
            <a:custGeom>
              <a:avLst/>
              <a:gdLst>
                <a:gd name="T0" fmla="*/ 50 w 68"/>
                <a:gd name="T1" fmla="*/ 8 h 68"/>
                <a:gd name="T2" fmla="*/ 8 w 68"/>
                <a:gd name="T3" fmla="*/ 18 h 68"/>
                <a:gd name="T4" fmla="*/ 18 w 68"/>
                <a:gd name="T5" fmla="*/ 59 h 68"/>
                <a:gd name="T6" fmla="*/ 60 w 68"/>
                <a:gd name="T7" fmla="*/ 50 h 68"/>
                <a:gd name="T8" fmla="*/ 50 w 68"/>
                <a:gd name="T9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50" y="8"/>
                  </a:moveTo>
                  <a:cubicBezTo>
                    <a:pt x="36" y="0"/>
                    <a:pt x="17" y="4"/>
                    <a:pt x="8" y="18"/>
                  </a:cubicBezTo>
                  <a:cubicBezTo>
                    <a:pt x="0" y="32"/>
                    <a:pt x="4" y="51"/>
                    <a:pt x="18" y="59"/>
                  </a:cubicBezTo>
                  <a:cubicBezTo>
                    <a:pt x="32" y="68"/>
                    <a:pt x="51" y="64"/>
                    <a:pt x="60" y="50"/>
                  </a:cubicBezTo>
                  <a:cubicBezTo>
                    <a:pt x="68" y="35"/>
                    <a:pt x="64" y="17"/>
                    <a:pt x="5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3">
              <a:extLst>
                <a:ext uri="{FF2B5EF4-FFF2-40B4-BE49-F238E27FC236}">
                  <a16:creationId xmlns:a16="http://schemas.microsoft.com/office/drawing/2014/main" id="{E8D67C16-E2F0-4EAD-847F-DE1833E6A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596900"/>
              <a:ext cx="123825" cy="95250"/>
            </a:xfrm>
            <a:custGeom>
              <a:avLst/>
              <a:gdLst>
                <a:gd name="T0" fmla="*/ 4 w 53"/>
                <a:gd name="T1" fmla="*/ 0 h 41"/>
                <a:gd name="T2" fmla="*/ 17 w 53"/>
                <a:gd name="T3" fmla="*/ 33 h 41"/>
                <a:gd name="T4" fmla="*/ 53 w 53"/>
                <a:gd name="T5" fmla="*/ 30 h 41"/>
                <a:gd name="T6" fmla="*/ 30 w 53"/>
                <a:gd name="T7" fmla="*/ 12 h 41"/>
                <a:gd name="T8" fmla="*/ 4 w 53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1">
                  <a:moveTo>
                    <a:pt x="4" y="0"/>
                  </a:moveTo>
                  <a:cubicBezTo>
                    <a:pt x="0" y="12"/>
                    <a:pt x="6" y="26"/>
                    <a:pt x="17" y="33"/>
                  </a:cubicBezTo>
                  <a:cubicBezTo>
                    <a:pt x="29" y="41"/>
                    <a:pt x="43" y="39"/>
                    <a:pt x="53" y="30"/>
                  </a:cubicBezTo>
                  <a:cubicBezTo>
                    <a:pt x="46" y="23"/>
                    <a:pt x="39" y="17"/>
                    <a:pt x="30" y="12"/>
                  </a:cubicBezTo>
                  <a:cubicBezTo>
                    <a:pt x="22" y="7"/>
                    <a:pt x="13" y="3"/>
                    <a:pt x="4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24">
              <a:extLst>
                <a:ext uri="{FF2B5EF4-FFF2-40B4-BE49-F238E27FC236}">
                  <a16:creationId xmlns:a16="http://schemas.microsoft.com/office/drawing/2014/main" id="{52B9990C-E984-4F0F-AD45-F75F28DDB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581025"/>
              <a:ext cx="409575" cy="292100"/>
            </a:xfrm>
            <a:custGeom>
              <a:avLst/>
              <a:gdLst>
                <a:gd name="T0" fmla="*/ 106 w 175"/>
                <a:gd name="T1" fmla="*/ 13 h 125"/>
                <a:gd name="T2" fmla="*/ 2 w 175"/>
                <a:gd name="T3" fmla="*/ 69 h 125"/>
                <a:gd name="T4" fmla="*/ 0 w 175"/>
                <a:gd name="T5" fmla="*/ 78 h 125"/>
                <a:gd name="T6" fmla="*/ 160 w 175"/>
                <a:gd name="T7" fmla="*/ 125 h 125"/>
                <a:gd name="T8" fmla="*/ 162 w 175"/>
                <a:gd name="T9" fmla="*/ 117 h 125"/>
                <a:gd name="T10" fmla="*/ 106 w 175"/>
                <a:gd name="T11" fmla="*/ 1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25">
                  <a:moveTo>
                    <a:pt x="106" y="13"/>
                  </a:moveTo>
                  <a:cubicBezTo>
                    <a:pt x="62" y="0"/>
                    <a:pt x="15" y="25"/>
                    <a:pt x="2" y="69"/>
                  </a:cubicBezTo>
                  <a:cubicBezTo>
                    <a:pt x="1" y="72"/>
                    <a:pt x="1" y="75"/>
                    <a:pt x="0" y="78"/>
                  </a:cubicBezTo>
                  <a:cubicBezTo>
                    <a:pt x="54" y="83"/>
                    <a:pt x="112" y="100"/>
                    <a:pt x="160" y="125"/>
                  </a:cubicBezTo>
                  <a:cubicBezTo>
                    <a:pt x="161" y="122"/>
                    <a:pt x="161" y="120"/>
                    <a:pt x="162" y="117"/>
                  </a:cubicBezTo>
                  <a:cubicBezTo>
                    <a:pt x="175" y="73"/>
                    <a:pt x="150" y="26"/>
                    <a:pt x="106" y="13"/>
                  </a:cubicBez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5">
              <a:extLst>
                <a:ext uri="{FF2B5EF4-FFF2-40B4-BE49-F238E27FC236}">
                  <a16:creationId xmlns:a16="http://schemas.microsoft.com/office/drawing/2014/main" id="{6DB46C2F-BDE8-4D5C-944C-8F5444A7A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641350"/>
              <a:ext cx="390525" cy="223838"/>
            </a:xfrm>
            <a:custGeom>
              <a:avLst/>
              <a:gdLst>
                <a:gd name="T0" fmla="*/ 32 w 167"/>
                <a:gd name="T1" fmla="*/ 0 h 96"/>
                <a:gd name="T2" fmla="*/ 1 w 167"/>
                <a:gd name="T3" fmla="*/ 43 h 96"/>
                <a:gd name="T4" fmla="*/ 0 w 167"/>
                <a:gd name="T5" fmla="*/ 49 h 96"/>
                <a:gd name="T6" fmla="*/ 3 w 167"/>
                <a:gd name="T7" fmla="*/ 49 h 96"/>
                <a:gd name="T8" fmla="*/ 157 w 167"/>
                <a:gd name="T9" fmla="*/ 95 h 96"/>
                <a:gd name="T10" fmla="*/ 159 w 167"/>
                <a:gd name="T11" fmla="*/ 96 h 96"/>
                <a:gd name="T12" fmla="*/ 161 w 167"/>
                <a:gd name="T13" fmla="*/ 91 h 96"/>
                <a:gd name="T14" fmla="*/ 159 w 167"/>
                <a:gd name="T15" fmla="*/ 38 h 96"/>
                <a:gd name="T16" fmla="*/ 32 w 167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96">
                  <a:moveTo>
                    <a:pt x="32" y="0"/>
                  </a:moveTo>
                  <a:cubicBezTo>
                    <a:pt x="18" y="10"/>
                    <a:pt x="7" y="25"/>
                    <a:pt x="1" y="43"/>
                  </a:cubicBezTo>
                  <a:cubicBezTo>
                    <a:pt x="1" y="45"/>
                    <a:pt x="0" y="47"/>
                    <a:pt x="0" y="49"/>
                  </a:cubicBezTo>
                  <a:cubicBezTo>
                    <a:pt x="1" y="49"/>
                    <a:pt x="2" y="49"/>
                    <a:pt x="3" y="49"/>
                  </a:cubicBezTo>
                  <a:cubicBezTo>
                    <a:pt x="54" y="45"/>
                    <a:pt x="125" y="70"/>
                    <a:pt x="157" y="95"/>
                  </a:cubicBezTo>
                  <a:cubicBezTo>
                    <a:pt x="158" y="95"/>
                    <a:pt x="159" y="96"/>
                    <a:pt x="159" y="96"/>
                  </a:cubicBezTo>
                  <a:cubicBezTo>
                    <a:pt x="160" y="95"/>
                    <a:pt x="161" y="93"/>
                    <a:pt x="161" y="91"/>
                  </a:cubicBezTo>
                  <a:cubicBezTo>
                    <a:pt x="167" y="73"/>
                    <a:pt x="166" y="54"/>
                    <a:pt x="159" y="38"/>
                  </a:cubicBezTo>
                  <a:cubicBezTo>
                    <a:pt x="123" y="14"/>
                    <a:pt x="74" y="0"/>
                    <a:pt x="32" y="0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26">
              <a:extLst>
                <a:ext uri="{FF2B5EF4-FFF2-40B4-BE49-F238E27FC236}">
                  <a16:creationId xmlns:a16="http://schemas.microsoft.com/office/drawing/2014/main" id="{D468F586-762B-42BA-BDD7-5739ABB67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808038"/>
              <a:ext cx="23813" cy="36513"/>
            </a:xfrm>
            <a:custGeom>
              <a:avLst/>
              <a:gdLst>
                <a:gd name="T0" fmla="*/ 7 w 10"/>
                <a:gd name="T1" fmla="*/ 1 h 16"/>
                <a:gd name="T2" fmla="*/ 1 w 10"/>
                <a:gd name="T3" fmla="*/ 7 h 16"/>
                <a:gd name="T4" fmla="*/ 3 w 10"/>
                <a:gd name="T5" fmla="*/ 16 h 16"/>
                <a:gd name="T6" fmla="*/ 9 w 10"/>
                <a:gd name="T7" fmla="*/ 9 h 16"/>
                <a:gd name="T8" fmla="*/ 7 w 10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7" y="1"/>
                  </a:moveTo>
                  <a:cubicBezTo>
                    <a:pt x="5" y="0"/>
                    <a:pt x="2" y="3"/>
                    <a:pt x="1" y="7"/>
                  </a:cubicBezTo>
                  <a:cubicBezTo>
                    <a:pt x="0" y="11"/>
                    <a:pt x="1" y="15"/>
                    <a:pt x="3" y="16"/>
                  </a:cubicBezTo>
                  <a:cubicBezTo>
                    <a:pt x="5" y="16"/>
                    <a:pt x="8" y="13"/>
                    <a:pt x="9" y="9"/>
                  </a:cubicBezTo>
                  <a:cubicBezTo>
                    <a:pt x="10" y="5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7">
              <a:extLst>
                <a:ext uri="{FF2B5EF4-FFF2-40B4-BE49-F238E27FC236}">
                  <a16:creationId xmlns:a16="http://schemas.microsoft.com/office/drawing/2014/main" id="{C6E1F442-2C54-42A9-A17B-0B2B9FC7E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835025"/>
              <a:ext cx="22225" cy="38100"/>
            </a:xfrm>
            <a:custGeom>
              <a:avLst/>
              <a:gdLst>
                <a:gd name="T0" fmla="*/ 6 w 9"/>
                <a:gd name="T1" fmla="*/ 1 h 16"/>
                <a:gd name="T2" fmla="*/ 1 w 9"/>
                <a:gd name="T3" fmla="*/ 7 h 16"/>
                <a:gd name="T4" fmla="*/ 3 w 9"/>
                <a:gd name="T5" fmla="*/ 15 h 16"/>
                <a:gd name="T6" fmla="*/ 8 w 9"/>
                <a:gd name="T7" fmla="*/ 9 h 16"/>
                <a:gd name="T8" fmla="*/ 6 w 9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1"/>
                  </a:moveTo>
                  <a:cubicBezTo>
                    <a:pt x="4" y="0"/>
                    <a:pt x="2" y="3"/>
                    <a:pt x="1" y="7"/>
                  </a:cubicBezTo>
                  <a:cubicBezTo>
                    <a:pt x="0" y="11"/>
                    <a:pt x="1" y="15"/>
                    <a:pt x="3" y="15"/>
                  </a:cubicBezTo>
                  <a:cubicBezTo>
                    <a:pt x="5" y="16"/>
                    <a:pt x="7" y="13"/>
                    <a:pt x="8" y="9"/>
                  </a:cubicBezTo>
                  <a:cubicBezTo>
                    <a:pt x="9" y="5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28">
              <a:extLst>
                <a:ext uri="{FF2B5EF4-FFF2-40B4-BE49-F238E27FC236}">
                  <a16:creationId xmlns:a16="http://schemas.microsoft.com/office/drawing/2014/main" id="{54492BE3-428F-46E2-8E76-870219DE9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803275"/>
              <a:ext cx="465138" cy="396875"/>
            </a:xfrm>
            <a:custGeom>
              <a:avLst/>
              <a:gdLst>
                <a:gd name="T0" fmla="*/ 161 w 199"/>
                <a:gd name="T1" fmla="*/ 72 h 170"/>
                <a:gd name="T2" fmla="*/ 173 w 199"/>
                <a:gd name="T3" fmla="*/ 74 h 170"/>
                <a:gd name="T4" fmla="*/ 181 w 199"/>
                <a:gd name="T5" fmla="*/ 35 h 170"/>
                <a:gd name="T6" fmla="*/ 197 w 199"/>
                <a:gd name="T7" fmla="*/ 59 h 170"/>
                <a:gd name="T8" fmla="*/ 187 w 199"/>
                <a:gd name="T9" fmla="*/ 72 h 170"/>
                <a:gd name="T10" fmla="*/ 193 w 199"/>
                <a:gd name="T11" fmla="*/ 92 h 170"/>
                <a:gd name="T12" fmla="*/ 179 w 199"/>
                <a:gd name="T13" fmla="*/ 107 h 170"/>
                <a:gd name="T14" fmla="*/ 181 w 199"/>
                <a:gd name="T15" fmla="*/ 121 h 170"/>
                <a:gd name="T16" fmla="*/ 160 w 199"/>
                <a:gd name="T17" fmla="*/ 137 h 170"/>
                <a:gd name="T18" fmla="*/ 159 w 199"/>
                <a:gd name="T19" fmla="*/ 142 h 170"/>
                <a:gd name="T20" fmla="*/ 135 w 199"/>
                <a:gd name="T21" fmla="*/ 157 h 170"/>
                <a:gd name="T22" fmla="*/ 130 w 199"/>
                <a:gd name="T23" fmla="*/ 155 h 170"/>
                <a:gd name="T24" fmla="*/ 107 w 199"/>
                <a:gd name="T25" fmla="*/ 168 h 170"/>
                <a:gd name="T26" fmla="*/ 96 w 199"/>
                <a:gd name="T27" fmla="*/ 161 h 170"/>
                <a:gd name="T28" fmla="*/ 76 w 199"/>
                <a:gd name="T29" fmla="*/ 168 h 170"/>
                <a:gd name="T30" fmla="*/ 61 w 199"/>
                <a:gd name="T31" fmla="*/ 153 h 170"/>
                <a:gd name="T32" fmla="*/ 49 w 199"/>
                <a:gd name="T33" fmla="*/ 155 h 170"/>
                <a:gd name="T34" fmla="*/ 33 w 199"/>
                <a:gd name="T35" fmla="*/ 133 h 170"/>
                <a:gd name="T36" fmla="*/ 28 w 199"/>
                <a:gd name="T37" fmla="*/ 132 h 170"/>
                <a:gd name="T38" fmla="*/ 13 w 199"/>
                <a:gd name="T39" fmla="*/ 108 h 170"/>
                <a:gd name="T40" fmla="*/ 15 w 199"/>
                <a:gd name="T41" fmla="*/ 103 h 170"/>
                <a:gd name="T42" fmla="*/ 3 w 199"/>
                <a:gd name="T43" fmla="*/ 80 h 170"/>
                <a:gd name="T44" fmla="*/ 11 w 199"/>
                <a:gd name="T45" fmla="*/ 68 h 170"/>
                <a:gd name="T46" fmla="*/ 5 w 199"/>
                <a:gd name="T47" fmla="*/ 48 h 170"/>
                <a:gd name="T48" fmla="*/ 19 w 199"/>
                <a:gd name="T49" fmla="*/ 33 h 170"/>
                <a:gd name="T50" fmla="*/ 16 w 199"/>
                <a:gd name="T51" fmla="*/ 17 h 170"/>
                <a:gd name="T52" fmla="*/ 40 w 199"/>
                <a:gd name="T53" fmla="*/ 2 h 170"/>
                <a:gd name="T54" fmla="*/ 31 w 199"/>
                <a:gd name="T55" fmla="*/ 41 h 170"/>
                <a:gd name="T56" fmla="*/ 42 w 199"/>
                <a:gd name="T57" fmla="*/ 44 h 170"/>
                <a:gd name="T58" fmla="*/ 161 w 199"/>
                <a:gd name="T59" fmla="*/ 7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9" h="170">
                  <a:moveTo>
                    <a:pt x="161" y="72"/>
                  </a:moveTo>
                  <a:cubicBezTo>
                    <a:pt x="173" y="74"/>
                    <a:pt x="173" y="74"/>
                    <a:pt x="173" y="74"/>
                  </a:cubicBezTo>
                  <a:cubicBezTo>
                    <a:pt x="177" y="66"/>
                    <a:pt x="180" y="62"/>
                    <a:pt x="181" y="35"/>
                  </a:cubicBezTo>
                  <a:cubicBezTo>
                    <a:pt x="192" y="37"/>
                    <a:pt x="199" y="51"/>
                    <a:pt x="197" y="59"/>
                  </a:cubicBezTo>
                  <a:cubicBezTo>
                    <a:pt x="195" y="68"/>
                    <a:pt x="192" y="70"/>
                    <a:pt x="187" y="72"/>
                  </a:cubicBezTo>
                  <a:cubicBezTo>
                    <a:pt x="192" y="77"/>
                    <a:pt x="195" y="85"/>
                    <a:pt x="193" y="92"/>
                  </a:cubicBezTo>
                  <a:cubicBezTo>
                    <a:pt x="192" y="99"/>
                    <a:pt x="186" y="105"/>
                    <a:pt x="179" y="107"/>
                  </a:cubicBezTo>
                  <a:cubicBezTo>
                    <a:pt x="181" y="111"/>
                    <a:pt x="182" y="116"/>
                    <a:pt x="181" y="121"/>
                  </a:cubicBezTo>
                  <a:cubicBezTo>
                    <a:pt x="179" y="131"/>
                    <a:pt x="170" y="138"/>
                    <a:pt x="160" y="137"/>
                  </a:cubicBezTo>
                  <a:cubicBezTo>
                    <a:pt x="160" y="139"/>
                    <a:pt x="160" y="140"/>
                    <a:pt x="159" y="142"/>
                  </a:cubicBezTo>
                  <a:cubicBezTo>
                    <a:pt x="157" y="153"/>
                    <a:pt x="146" y="160"/>
                    <a:pt x="135" y="157"/>
                  </a:cubicBezTo>
                  <a:cubicBezTo>
                    <a:pt x="133" y="157"/>
                    <a:pt x="132" y="156"/>
                    <a:pt x="130" y="155"/>
                  </a:cubicBezTo>
                  <a:cubicBezTo>
                    <a:pt x="127" y="165"/>
                    <a:pt x="117" y="170"/>
                    <a:pt x="107" y="168"/>
                  </a:cubicBezTo>
                  <a:cubicBezTo>
                    <a:pt x="102" y="167"/>
                    <a:pt x="99" y="165"/>
                    <a:pt x="96" y="161"/>
                  </a:cubicBezTo>
                  <a:cubicBezTo>
                    <a:pt x="91" y="167"/>
                    <a:pt x="84" y="170"/>
                    <a:pt x="76" y="168"/>
                  </a:cubicBezTo>
                  <a:cubicBezTo>
                    <a:pt x="69" y="166"/>
                    <a:pt x="63" y="160"/>
                    <a:pt x="61" y="153"/>
                  </a:cubicBezTo>
                  <a:cubicBezTo>
                    <a:pt x="57" y="155"/>
                    <a:pt x="53" y="156"/>
                    <a:pt x="49" y="155"/>
                  </a:cubicBezTo>
                  <a:cubicBezTo>
                    <a:pt x="39" y="152"/>
                    <a:pt x="32" y="143"/>
                    <a:pt x="33" y="133"/>
                  </a:cubicBezTo>
                  <a:cubicBezTo>
                    <a:pt x="31" y="133"/>
                    <a:pt x="30" y="133"/>
                    <a:pt x="28" y="132"/>
                  </a:cubicBezTo>
                  <a:cubicBezTo>
                    <a:pt x="17" y="130"/>
                    <a:pt x="10" y="119"/>
                    <a:pt x="13" y="108"/>
                  </a:cubicBezTo>
                  <a:cubicBezTo>
                    <a:pt x="13" y="106"/>
                    <a:pt x="14" y="105"/>
                    <a:pt x="15" y="103"/>
                  </a:cubicBezTo>
                  <a:cubicBezTo>
                    <a:pt x="6" y="99"/>
                    <a:pt x="0" y="90"/>
                    <a:pt x="3" y="80"/>
                  </a:cubicBezTo>
                  <a:cubicBezTo>
                    <a:pt x="4" y="75"/>
                    <a:pt x="7" y="70"/>
                    <a:pt x="11" y="68"/>
                  </a:cubicBezTo>
                  <a:cubicBezTo>
                    <a:pt x="6" y="63"/>
                    <a:pt x="3" y="55"/>
                    <a:pt x="5" y="48"/>
                  </a:cubicBezTo>
                  <a:cubicBezTo>
                    <a:pt x="6" y="40"/>
                    <a:pt x="12" y="35"/>
                    <a:pt x="19" y="33"/>
                  </a:cubicBezTo>
                  <a:cubicBezTo>
                    <a:pt x="16" y="29"/>
                    <a:pt x="15" y="23"/>
                    <a:pt x="16" y="17"/>
                  </a:cubicBezTo>
                  <a:cubicBezTo>
                    <a:pt x="19" y="6"/>
                    <a:pt x="29" y="0"/>
                    <a:pt x="40" y="2"/>
                  </a:cubicBezTo>
                  <a:cubicBezTo>
                    <a:pt x="36" y="15"/>
                    <a:pt x="33" y="29"/>
                    <a:pt x="31" y="41"/>
                  </a:cubicBezTo>
                  <a:cubicBezTo>
                    <a:pt x="42" y="44"/>
                    <a:pt x="42" y="44"/>
                    <a:pt x="42" y="44"/>
                  </a:cubicBezTo>
                  <a:lnTo>
                    <a:pt x="161" y="7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29">
              <a:extLst>
                <a:ext uri="{FF2B5EF4-FFF2-40B4-BE49-F238E27FC236}">
                  <a16:creationId xmlns:a16="http://schemas.microsoft.com/office/drawing/2014/main" id="{49A01198-7CE6-402B-98D3-5273182F1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6" y="785813"/>
              <a:ext cx="461963" cy="377825"/>
            </a:xfrm>
            <a:custGeom>
              <a:avLst/>
              <a:gdLst>
                <a:gd name="T0" fmla="*/ 161 w 197"/>
                <a:gd name="T1" fmla="*/ 69 h 161"/>
                <a:gd name="T2" fmla="*/ 172 w 197"/>
                <a:gd name="T3" fmla="*/ 72 h 161"/>
                <a:gd name="T4" fmla="*/ 180 w 197"/>
                <a:gd name="T5" fmla="*/ 35 h 161"/>
                <a:gd name="T6" fmla="*/ 196 w 197"/>
                <a:gd name="T7" fmla="*/ 58 h 161"/>
                <a:gd name="T8" fmla="*/ 186 w 197"/>
                <a:gd name="T9" fmla="*/ 70 h 161"/>
                <a:gd name="T10" fmla="*/ 193 w 197"/>
                <a:gd name="T11" fmla="*/ 89 h 161"/>
                <a:gd name="T12" fmla="*/ 179 w 197"/>
                <a:gd name="T13" fmla="*/ 102 h 161"/>
                <a:gd name="T14" fmla="*/ 181 w 197"/>
                <a:gd name="T15" fmla="*/ 116 h 161"/>
                <a:gd name="T16" fmla="*/ 160 w 197"/>
                <a:gd name="T17" fmla="*/ 130 h 161"/>
                <a:gd name="T18" fmla="*/ 160 w 197"/>
                <a:gd name="T19" fmla="*/ 135 h 161"/>
                <a:gd name="T20" fmla="*/ 136 w 197"/>
                <a:gd name="T21" fmla="*/ 149 h 161"/>
                <a:gd name="T22" fmla="*/ 131 w 197"/>
                <a:gd name="T23" fmla="*/ 147 h 161"/>
                <a:gd name="T24" fmla="*/ 108 w 197"/>
                <a:gd name="T25" fmla="*/ 159 h 161"/>
                <a:gd name="T26" fmla="*/ 97 w 197"/>
                <a:gd name="T27" fmla="*/ 152 h 161"/>
                <a:gd name="T28" fmla="*/ 77 w 197"/>
                <a:gd name="T29" fmla="*/ 158 h 161"/>
                <a:gd name="T30" fmla="*/ 62 w 197"/>
                <a:gd name="T31" fmla="*/ 144 h 161"/>
                <a:gd name="T32" fmla="*/ 49 w 197"/>
                <a:gd name="T33" fmla="*/ 145 h 161"/>
                <a:gd name="T34" fmla="*/ 34 w 197"/>
                <a:gd name="T35" fmla="*/ 124 h 161"/>
                <a:gd name="T36" fmla="*/ 28 w 197"/>
                <a:gd name="T37" fmla="*/ 124 h 161"/>
                <a:gd name="T38" fmla="*/ 13 w 197"/>
                <a:gd name="T39" fmla="*/ 101 h 161"/>
                <a:gd name="T40" fmla="*/ 15 w 197"/>
                <a:gd name="T41" fmla="*/ 96 h 161"/>
                <a:gd name="T42" fmla="*/ 2 w 197"/>
                <a:gd name="T43" fmla="*/ 74 h 161"/>
                <a:gd name="T44" fmla="*/ 11 w 197"/>
                <a:gd name="T45" fmla="*/ 63 h 161"/>
                <a:gd name="T46" fmla="*/ 4 w 197"/>
                <a:gd name="T47" fmla="*/ 44 h 161"/>
                <a:gd name="T48" fmla="*/ 18 w 197"/>
                <a:gd name="T49" fmla="*/ 31 h 161"/>
                <a:gd name="T50" fmla="*/ 15 w 197"/>
                <a:gd name="T51" fmla="*/ 16 h 161"/>
                <a:gd name="T52" fmla="*/ 39 w 197"/>
                <a:gd name="T53" fmla="*/ 2 h 161"/>
                <a:gd name="T54" fmla="*/ 30 w 197"/>
                <a:gd name="T55" fmla="*/ 39 h 161"/>
                <a:gd name="T56" fmla="*/ 42 w 197"/>
                <a:gd name="T57" fmla="*/ 41 h 161"/>
                <a:gd name="T58" fmla="*/ 161 w 197"/>
                <a:gd name="T59" fmla="*/ 6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161">
                  <a:moveTo>
                    <a:pt x="161" y="69"/>
                  </a:moveTo>
                  <a:cubicBezTo>
                    <a:pt x="172" y="72"/>
                    <a:pt x="172" y="72"/>
                    <a:pt x="172" y="72"/>
                  </a:cubicBezTo>
                  <a:cubicBezTo>
                    <a:pt x="176" y="64"/>
                    <a:pt x="179" y="60"/>
                    <a:pt x="180" y="35"/>
                  </a:cubicBezTo>
                  <a:cubicBezTo>
                    <a:pt x="191" y="37"/>
                    <a:pt x="197" y="50"/>
                    <a:pt x="196" y="58"/>
                  </a:cubicBezTo>
                  <a:cubicBezTo>
                    <a:pt x="194" y="66"/>
                    <a:pt x="191" y="68"/>
                    <a:pt x="186" y="70"/>
                  </a:cubicBezTo>
                  <a:cubicBezTo>
                    <a:pt x="192" y="74"/>
                    <a:pt x="194" y="82"/>
                    <a:pt x="193" y="89"/>
                  </a:cubicBezTo>
                  <a:cubicBezTo>
                    <a:pt x="191" y="95"/>
                    <a:pt x="186" y="101"/>
                    <a:pt x="179" y="102"/>
                  </a:cubicBezTo>
                  <a:cubicBezTo>
                    <a:pt x="181" y="106"/>
                    <a:pt x="182" y="111"/>
                    <a:pt x="181" y="116"/>
                  </a:cubicBezTo>
                  <a:cubicBezTo>
                    <a:pt x="179" y="125"/>
                    <a:pt x="170" y="131"/>
                    <a:pt x="160" y="130"/>
                  </a:cubicBezTo>
                  <a:cubicBezTo>
                    <a:pt x="160" y="132"/>
                    <a:pt x="160" y="134"/>
                    <a:pt x="160" y="135"/>
                  </a:cubicBezTo>
                  <a:cubicBezTo>
                    <a:pt x="157" y="145"/>
                    <a:pt x="147" y="151"/>
                    <a:pt x="136" y="149"/>
                  </a:cubicBezTo>
                  <a:cubicBezTo>
                    <a:pt x="134" y="148"/>
                    <a:pt x="132" y="148"/>
                    <a:pt x="131" y="147"/>
                  </a:cubicBezTo>
                  <a:cubicBezTo>
                    <a:pt x="128" y="156"/>
                    <a:pt x="118" y="161"/>
                    <a:pt x="108" y="159"/>
                  </a:cubicBezTo>
                  <a:cubicBezTo>
                    <a:pt x="103" y="158"/>
                    <a:pt x="99" y="155"/>
                    <a:pt x="97" y="152"/>
                  </a:cubicBezTo>
                  <a:cubicBezTo>
                    <a:pt x="92" y="157"/>
                    <a:pt x="85" y="160"/>
                    <a:pt x="77" y="158"/>
                  </a:cubicBezTo>
                  <a:cubicBezTo>
                    <a:pt x="70" y="156"/>
                    <a:pt x="64" y="151"/>
                    <a:pt x="62" y="144"/>
                  </a:cubicBezTo>
                  <a:cubicBezTo>
                    <a:pt x="58" y="146"/>
                    <a:pt x="54" y="146"/>
                    <a:pt x="49" y="145"/>
                  </a:cubicBezTo>
                  <a:cubicBezTo>
                    <a:pt x="39" y="143"/>
                    <a:pt x="33" y="134"/>
                    <a:pt x="34" y="124"/>
                  </a:cubicBezTo>
                  <a:cubicBezTo>
                    <a:pt x="32" y="124"/>
                    <a:pt x="30" y="124"/>
                    <a:pt x="28" y="124"/>
                  </a:cubicBezTo>
                  <a:cubicBezTo>
                    <a:pt x="18" y="121"/>
                    <a:pt x="11" y="111"/>
                    <a:pt x="13" y="101"/>
                  </a:cubicBezTo>
                  <a:cubicBezTo>
                    <a:pt x="14" y="99"/>
                    <a:pt x="14" y="98"/>
                    <a:pt x="15" y="96"/>
                  </a:cubicBezTo>
                  <a:cubicBezTo>
                    <a:pt x="6" y="93"/>
                    <a:pt x="0" y="83"/>
                    <a:pt x="2" y="74"/>
                  </a:cubicBezTo>
                  <a:cubicBezTo>
                    <a:pt x="4" y="69"/>
                    <a:pt x="7" y="65"/>
                    <a:pt x="11" y="63"/>
                  </a:cubicBezTo>
                  <a:cubicBezTo>
                    <a:pt x="5" y="58"/>
                    <a:pt x="2" y="51"/>
                    <a:pt x="4" y="44"/>
                  </a:cubicBezTo>
                  <a:cubicBezTo>
                    <a:pt x="6" y="37"/>
                    <a:pt x="11" y="32"/>
                    <a:pt x="18" y="31"/>
                  </a:cubicBezTo>
                  <a:cubicBezTo>
                    <a:pt x="15" y="26"/>
                    <a:pt x="14" y="21"/>
                    <a:pt x="15" y="16"/>
                  </a:cubicBezTo>
                  <a:cubicBezTo>
                    <a:pt x="17" y="6"/>
                    <a:pt x="28" y="0"/>
                    <a:pt x="39" y="2"/>
                  </a:cubicBezTo>
                  <a:cubicBezTo>
                    <a:pt x="35" y="14"/>
                    <a:pt x="32" y="27"/>
                    <a:pt x="30" y="39"/>
                  </a:cubicBezTo>
                  <a:cubicBezTo>
                    <a:pt x="42" y="41"/>
                    <a:pt x="42" y="41"/>
                    <a:pt x="42" y="41"/>
                  </a:cubicBezTo>
                  <a:lnTo>
                    <a:pt x="16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30">
              <a:extLst>
                <a:ext uri="{FF2B5EF4-FFF2-40B4-BE49-F238E27FC236}">
                  <a16:creationId xmlns:a16="http://schemas.microsoft.com/office/drawing/2014/main" id="{BB4F9009-ED8C-4579-9C42-28732DA2A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9713" y="874713"/>
              <a:ext cx="174625" cy="150813"/>
            </a:xfrm>
            <a:custGeom>
              <a:avLst/>
              <a:gdLst>
                <a:gd name="T0" fmla="*/ 75 w 75"/>
                <a:gd name="T1" fmla="*/ 12 h 64"/>
                <a:gd name="T2" fmla="*/ 13 w 75"/>
                <a:gd name="T3" fmla="*/ 43 h 64"/>
                <a:gd name="T4" fmla="*/ 17 w 75"/>
                <a:gd name="T5" fmla="*/ 6 h 64"/>
                <a:gd name="T6" fmla="*/ 75 w 75"/>
                <a:gd name="T7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64">
                  <a:moveTo>
                    <a:pt x="75" y="12"/>
                  </a:moveTo>
                  <a:cubicBezTo>
                    <a:pt x="70" y="53"/>
                    <a:pt x="37" y="64"/>
                    <a:pt x="13" y="43"/>
                  </a:cubicBezTo>
                  <a:cubicBezTo>
                    <a:pt x="0" y="32"/>
                    <a:pt x="5" y="10"/>
                    <a:pt x="17" y="6"/>
                  </a:cubicBezTo>
                  <a:cubicBezTo>
                    <a:pt x="37" y="0"/>
                    <a:pt x="60" y="56"/>
                    <a:pt x="75" y="1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31">
              <a:extLst>
                <a:ext uri="{FF2B5EF4-FFF2-40B4-BE49-F238E27FC236}">
                  <a16:creationId xmlns:a16="http://schemas.microsoft.com/office/drawing/2014/main" id="{0692B70E-E84C-4DE4-AD03-9915B7CD2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6" y="838200"/>
              <a:ext cx="177800" cy="147638"/>
            </a:xfrm>
            <a:custGeom>
              <a:avLst/>
              <a:gdLst>
                <a:gd name="T0" fmla="*/ 13 w 76"/>
                <a:gd name="T1" fmla="*/ 0 h 63"/>
                <a:gd name="T2" fmla="*/ 55 w 76"/>
                <a:gd name="T3" fmla="*/ 55 h 63"/>
                <a:gd name="T4" fmla="*/ 68 w 76"/>
                <a:gd name="T5" fmla="*/ 20 h 63"/>
                <a:gd name="T6" fmla="*/ 13 w 76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3">
                  <a:moveTo>
                    <a:pt x="13" y="0"/>
                  </a:moveTo>
                  <a:cubicBezTo>
                    <a:pt x="0" y="38"/>
                    <a:pt x="24" y="63"/>
                    <a:pt x="55" y="55"/>
                  </a:cubicBezTo>
                  <a:cubicBezTo>
                    <a:pt x="72" y="51"/>
                    <a:pt x="76" y="29"/>
                    <a:pt x="68" y="20"/>
                  </a:cubicBezTo>
                  <a:cubicBezTo>
                    <a:pt x="52" y="6"/>
                    <a:pt x="7" y="46"/>
                    <a:pt x="1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32">
              <a:extLst>
                <a:ext uri="{FF2B5EF4-FFF2-40B4-BE49-F238E27FC236}">
                  <a16:creationId xmlns:a16="http://schemas.microsoft.com/office/drawing/2014/main" id="{8C7053A4-7734-45DA-98DA-687AC92B4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6" y="863600"/>
              <a:ext cx="173038" cy="138113"/>
            </a:xfrm>
            <a:custGeom>
              <a:avLst/>
              <a:gdLst>
                <a:gd name="T0" fmla="*/ 74 w 74"/>
                <a:gd name="T1" fmla="*/ 12 h 59"/>
                <a:gd name="T2" fmla="*/ 13 w 74"/>
                <a:gd name="T3" fmla="*/ 39 h 59"/>
                <a:gd name="T4" fmla="*/ 16 w 74"/>
                <a:gd name="T5" fmla="*/ 6 h 59"/>
                <a:gd name="T6" fmla="*/ 74 w 74"/>
                <a:gd name="T7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9">
                  <a:moveTo>
                    <a:pt x="74" y="12"/>
                  </a:moveTo>
                  <a:cubicBezTo>
                    <a:pt x="69" y="49"/>
                    <a:pt x="37" y="59"/>
                    <a:pt x="13" y="39"/>
                  </a:cubicBezTo>
                  <a:cubicBezTo>
                    <a:pt x="0" y="29"/>
                    <a:pt x="5" y="9"/>
                    <a:pt x="16" y="6"/>
                  </a:cubicBezTo>
                  <a:cubicBezTo>
                    <a:pt x="36" y="0"/>
                    <a:pt x="60" y="52"/>
                    <a:pt x="7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33">
              <a:extLst>
                <a:ext uri="{FF2B5EF4-FFF2-40B4-BE49-F238E27FC236}">
                  <a16:creationId xmlns:a16="http://schemas.microsoft.com/office/drawing/2014/main" id="{8378FE41-5ACD-4AAB-ACE1-159C0D496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188" y="825500"/>
              <a:ext cx="177800" cy="133350"/>
            </a:xfrm>
            <a:custGeom>
              <a:avLst/>
              <a:gdLst>
                <a:gd name="T0" fmla="*/ 12 w 76"/>
                <a:gd name="T1" fmla="*/ 0 h 57"/>
                <a:gd name="T2" fmla="*/ 55 w 76"/>
                <a:gd name="T3" fmla="*/ 51 h 57"/>
                <a:gd name="T4" fmla="*/ 67 w 76"/>
                <a:gd name="T5" fmla="*/ 19 h 57"/>
                <a:gd name="T6" fmla="*/ 12 w 7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7">
                  <a:moveTo>
                    <a:pt x="12" y="0"/>
                  </a:moveTo>
                  <a:cubicBezTo>
                    <a:pt x="0" y="35"/>
                    <a:pt x="24" y="57"/>
                    <a:pt x="55" y="51"/>
                  </a:cubicBezTo>
                  <a:cubicBezTo>
                    <a:pt x="71" y="47"/>
                    <a:pt x="76" y="27"/>
                    <a:pt x="67" y="19"/>
                  </a:cubicBezTo>
                  <a:cubicBezTo>
                    <a:pt x="52" y="6"/>
                    <a:pt x="7" y="41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4">
              <a:extLst>
                <a:ext uri="{FF2B5EF4-FFF2-40B4-BE49-F238E27FC236}">
                  <a16:creationId xmlns:a16="http://schemas.microsoft.com/office/drawing/2014/main" id="{98EE6E98-4D21-4746-B4ED-D45899A88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5426" y="844550"/>
              <a:ext cx="74613" cy="74613"/>
            </a:xfrm>
            <a:custGeom>
              <a:avLst/>
              <a:gdLst>
                <a:gd name="T0" fmla="*/ 19 w 32"/>
                <a:gd name="T1" fmla="*/ 2 h 32"/>
                <a:gd name="T2" fmla="*/ 2 w 32"/>
                <a:gd name="T3" fmla="*/ 13 h 32"/>
                <a:gd name="T4" fmla="*/ 13 w 32"/>
                <a:gd name="T5" fmla="*/ 30 h 32"/>
                <a:gd name="T6" fmla="*/ 30 w 32"/>
                <a:gd name="T7" fmla="*/ 19 h 32"/>
                <a:gd name="T8" fmla="*/ 19 w 32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9" y="2"/>
                  </a:moveTo>
                  <a:cubicBezTo>
                    <a:pt x="11" y="0"/>
                    <a:pt x="4" y="5"/>
                    <a:pt x="2" y="13"/>
                  </a:cubicBezTo>
                  <a:cubicBezTo>
                    <a:pt x="0" y="21"/>
                    <a:pt x="5" y="29"/>
                    <a:pt x="13" y="30"/>
                  </a:cubicBezTo>
                  <a:cubicBezTo>
                    <a:pt x="21" y="32"/>
                    <a:pt x="29" y="27"/>
                    <a:pt x="30" y="19"/>
                  </a:cubicBezTo>
                  <a:cubicBezTo>
                    <a:pt x="32" y="12"/>
                    <a:pt x="27" y="4"/>
                    <a:pt x="19" y="2"/>
                  </a:cubicBezTo>
                  <a:close/>
                </a:path>
              </a:pathLst>
            </a:custGeom>
            <a:solidFill>
              <a:srgbClr val="D6A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35">
              <a:extLst>
                <a:ext uri="{FF2B5EF4-FFF2-40B4-BE49-F238E27FC236}">
                  <a16:creationId xmlns:a16="http://schemas.microsoft.com/office/drawing/2014/main" id="{0FDB849A-980B-4407-8A61-69550DD5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835025"/>
              <a:ext cx="76200" cy="74613"/>
            </a:xfrm>
            <a:custGeom>
              <a:avLst/>
              <a:gdLst>
                <a:gd name="T0" fmla="*/ 19 w 32"/>
                <a:gd name="T1" fmla="*/ 2 h 32"/>
                <a:gd name="T2" fmla="*/ 2 w 32"/>
                <a:gd name="T3" fmla="*/ 13 h 32"/>
                <a:gd name="T4" fmla="*/ 13 w 32"/>
                <a:gd name="T5" fmla="*/ 30 h 32"/>
                <a:gd name="T6" fmla="*/ 30 w 32"/>
                <a:gd name="T7" fmla="*/ 19 h 32"/>
                <a:gd name="T8" fmla="*/ 19 w 32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9" y="2"/>
                  </a:moveTo>
                  <a:cubicBezTo>
                    <a:pt x="11" y="0"/>
                    <a:pt x="3" y="5"/>
                    <a:pt x="2" y="13"/>
                  </a:cubicBezTo>
                  <a:cubicBezTo>
                    <a:pt x="0" y="21"/>
                    <a:pt x="5" y="29"/>
                    <a:pt x="13" y="30"/>
                  </a:cubicBezTo>
                  <a:cubicBezTo>
                    <a:pt x="21" y="32"/>
                    <a:pt x="28" y="27"/>
                    <a:pt x="30" y="19"/>
                  </a:cubicBezTo>
                  <a:cubicBezTo>
                    <a:pt x="32" y="12"/>
                    <a:pt x="27" y="4"/>
                    <a:pt x="19" y="2"/>
                  </a:cubicBezTo>
                  <a:close/>
                </a:path>
              </a:pathLst>
            </a:custGeom>
            <a:solidFill>
              <a:srgbClr val="F8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36">
              <a:extLst>
                <a:ext uri="{FF2B5EF4-FFF2-40B4-BE49-F238E27FC236}">
                  <a16:creationId xmlns:a16="http://schemas.microsoft.com/office/drawing/2014/main" id="{42D9A5D2-E22D-4465-A780-91388C0B6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26" y="828675"/>
              <a:ext cx="53975" cy="55563"/>
            </a:xfrm>
            <a:custGeom>
              <a:avLst/>
              <a:gdLst>
                <a:gd name="T0" fmla="*/ 14 w 23"/>
                <a:gd name="T1" fmla="*/ 2 h 24"/>
                <a:gd name="T2" fmla="*/ 1 w 23"/>
                <a:gd name="T3" fmla="*/ 10 h 24"/>
                <a:gd name="T4" fmla="*/ 9 w 23"/>
                <a:gd name="T5" fmla="*/ 22 h 24"/>
                <a:gd name="T6" fmla="*/ 22 w 23"/>
                <a:gd name="T7" fmla="*/ 14 h 24"/>
                <a:gd name="T8" fmla="*/ 14 w 23"/>
                <a:gd name="T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14" y="2"/>
                  </a:moveTo>
                  <a:cubicBezTo>
                    <a:pt x="8" y="0"/>
                    <a:pt x="3" y="4"/>
                    <a:pt x="1" y="10"/>
                  </a:cubicBezTo>
                  <a:cubicBezTo>
                    <a:pt x="0" y="15"/>
                    <a:pt x="4" y="21"/>
                    <a:pt x="9" y="22"/>
                  </a:cubicBezTo>
                  <a:cubicBezTo>
                    <a:pt x="15" y="24"/>
                    <a:pt x="21" y="20"/>
                    <a:pt x="22" y="14"/>
                  </a:cubicBezTo>
                  <a:cubicBezTo>
                    <a:pt x="23" y="9"/>
                    <a:pt x="20" y="3"/>
                    <a:pt x="1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37">
              <a:extLst>
                <a:ext uri="{FF2B5EF4-FFF2-40B4-BE49-F238E27FC236}">
                  <a16:creationId xmlns:a16="http://schemas.microsoft.com/office/drawing/2014/main" id="{C3DC2018-D2A8-444D-8F79-8EF877319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513" y="887413"/>
              <a:ext cx="53975" cy="53975"/>
            </a:xfrm>
            <a:custGeom>
              <a:avLst/>
              <a:gdLst>
                <a:gd name="T0" fmla="*/ 14 w 23"/>
                <a:gd name="T1" fmla="*/ 1 h 23"/>
                <a:gd name="T2" fmla="*/ 1 w 23"/>
                <a:gd name="T3" fmla="*/ 9 h 23"/>
                <a:gd name="T4" fmla="*/ 9 w 23"/>
                <a:gd name="T5" fmla="*/ 22 h 23"/>
                <a:gd name="T6" fmla="*/ 22 w 23"/>
                <a:gd name="T7" fmla="*/ 14 h 23"/>
                <a:gd name="T8" fmla="*/ 14 w 23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4" y="1"/>
                  </a:moveTo>
                  <a:cubicBezTo>
                    <a:pt x="8" y="0"/>
                    <a:pt x="3" y="4"/>
                    <a:pt x="1" y="9"/>
                  </a:cubicBezTo>
                  <a:cubicBezTo>
                    <a:pt x="0" y="15"/>
                    <a:pt x="3" y="21"/>
                    <a:pt x="9" y="22"/>
                  </a:cubicBezTo>
                  <a:cubicBezTo>
                    <a:pt x="15" y="23"/>
                    <a:pt x="21" y="20"/>
                    <a:pt x="22" y="14"/>
                  </a:cubicBezTo>
                  <a:cubicBezTo>
                    <a:pt x="23" y="8"/>
                    <a:pt x="20" y="3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38">
              <a:extLst>
                <a:ext uri="{FF2B5EF4-FFF2-40B4-BE49-F238E27FC236}">
                  <a16:creationId xmlns:a16="http://schemas.microsoft.com/office/drawing/2014/main" id="{44819AD3-7E14-4CB0-976C-BFF2F276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8" y="912813"/>
              <a:ext cx="53975" cy="53975"/>
            </a:xfrm>
            <a:custGeom>
              <a:avLst/>
              <a:gdLst>
                <a:gd name="T0" fmla="*/ 14 w 23"/>
                <a:gd name="T1" fmla="*/ 1 h 23"/>
                <a:gd name="T2" fmla="*/ 1 w 23"/>
                <a:gd name="T3" fmla="*/ 9 h 23"/>
                <a:gd name="T4" fmla="*/ 9 w 23"/>
                <a:gd name="T5" fmla="*/ 22 h 23"/>
                <a:gd name="T6" fmla="*/ 22 w 23"/>
                <a:gd name="T7" fmla="*/ 14 h 23"/>
                <a:gd name="T8" fmla="*/ 14 w 23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4" y="1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0" y="15"/>
                    <a:pt x="3" y="21"/>
                    <a:pt x="9" y="22"/>
                  </a:cubicBezTo>
                  <a:cubicBezTo>
                    <a:pt x="15" y="23"/>
                    <a:pt x="21" y="20"/>
                    <a:pt x="22" y="14"/>
                  </a:cubicBezTo>
                  <a:cubicBezTo>
                    <a:pt x="23" y="8"/>
                    <a:pt x="20" y="3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39">
              <a:extLst>
                <a:ext uri="{FF2B5EF4-FFF2-40B4-BE49-F238E27FC236}">
                  <a16:creationId xmlns:a16="http://schemas.microsoft.com/office/drawing/2014/main" id="{1D6B33A9-3DB4-41F9-A981-0C4079466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857250"/>
              <a:ext cx="53975" cy="52388"/>
            </a:xfrm>
            <a:custGeom>
              <a:avLst/>
              <a:gdLst>
                <a:gd name="T0" fmla="*/ 14 w 23"/>
                <a:gd name="T1" fmla="*/ 1 h 23"/>
                <a:gd name="T2" fmla="*/ 1 w 23"/>
                <a:gd name="T3" fmla="*/ 9 h 23"/>
                <a:gd name="T4" fmla="*/ 9 w 23"/>
                <a:gd name="T5" fmla="*/ 22 h 23"/>
                <a:gd name="T6" fmla="*/ 22 w 23"/>
                <a:gd name="T7" fmla="*/ 14 h 23"/>
                <a:gd name="T8" fmla="*/ 14 w 23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4" y="1"/>
                  </a:moveTo>
                  <a:cubicBezTo>
                    <a:pt x="8" y="0"/>
                    <a:pt x="2" y="3"/>
                    <a:pt x="1" y="9"/>
                  </a:cubicBezTo>
                  <a:cubicBezTo>
                    <a:pt x="0" y="15"/>
                    <a:pt x="3" y="20"/>
                    <a:pt x="9" y="22"/>
                  </a:cubicBezTo>
                  <a:cubicBezTo>
                    <a:pt x="15" y="23"/>
                    <a:pt x="20" y="19"/>
                    <a:pt x="22" y="14"/>
                  </a:cubicBezTo>
                  <a:cubicBezTo>
                    <a:pt x="23" y="8"/>
                    <a:pt x="19" y="2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40">
              <a:extLst>
                <a:ext uri="{FF2B5EF4-FFF2-40B4-BE49-F238E27FC236}">
                  <a16:creationId xmlns:a16="http://schemas.microsoft.com/office/drawing/2014/main" id="{06E5DD0C-6EF1-4AD9-8FF5-8FE00DB34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563" y="857250"/>
              <a:ext cx="85725" cy="106363"/>
            </a:xfrm>
            <a:custGeom>
              <a:avLst/>
              <a:gdLst>
                <a:gd name="T0" fmla="*/ 28 w 37"/>
                <a:gd name="T1" fmla="*/ 4 h 46"/>
                <a:gd name="T2" fmla="*/ 5 w 37"/>
                <a:gd name="T3" fmla="*/ 17 h 46"/>
                <a:gd name="T4" fmla="*/ 9 w 37"/>
                <a:gd name="T5" fmla="*/ 43 h 46"/>
                <a:gd name="T6" fmla="*/ 32 w 37"/>
                <a:gd name="T7" fmla="*/ 29 h 46"/>
                <a:gd name="T8" fmla="*/ 28 w 37"/>
                <a:gd name="T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6">
                  <a:moveTo>
                    <a:pt x="28" y="4"/>
                  </a:moveTo>
                  <a:cubicBezTo>
                    <a:pt x="20" y="0"/>
                    <a:pt x="10" y="6"/>
                    <a:pt x="5" y="17"/>
                  </a:cubicBezTo>
                  <a:cubicBezTo>
                    <a:pt x="0" y="28"/>
                    <a:pt x="2" y="39"/>
                    <a:pt x="9" y="43"/>
                  </a:cubicBezTo>
                  <a:cubicBezTo>
                    <a:pt x="17" y="46"/>
                    <a:pt x="27" y="40"/>
                    <a:pt x="32" y="29"/>
                  </a:cubicBezTo>
                  <a:cubicBezTo>
                    <a:pt x="37" y="19"/>
                    <a:pt x="35" y="7"/>
                    <a:pt x="28" y="4"/>
                  </a:cubicBezTo>
                  <a:close/>
                </a:path>
              </a:pathLst>
            </a:custGeom>
            <a:solidFill>
              <a:srgbClr val="D6A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41">
              <a:extLst>
                <a:ext uri="{FF2B5EF4-FFF2-40B4-BE49-F238E27FC236}">
                  <a16:creationId xmlns:a16="http://schemas.microsoft.com/office/drawing/2014/main" id="{669DC0A4-42E5-4DE9-B562-148578C31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563" y="857250"/>
              <a:ext cx="80963" cy="100013"/>
            </a:xfrm>
            <a:custGeom>
              <a:avLst/>
              <a:gdLst>
                <a:gd name="T0" fmla="*/ 26 w 35"/>
                <a:gd name="T1" fmla="*/ 3 h 43"/>
                <a:gd name="T2" fmla="*/ 5 w 35"/>
                <a:gd name="T3" fmla="*/ 15 h 43"/>
                <a:gd name="T4" fmla="*/ 9 w 35"/>
                <a:gd name="T5" fmla="*/ 40 h 43"/>
                <a:gd name="T6" fmla="*/ 30 w 35"/>
                <a:gd name="T7" fmla="*/ 27 h 43"/>
                <a:gd name="T8" fmla="*/ 26 w 35"/>
                <a:gd name="T9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3">
                  <a:moveTo>
                    <a:pt x="26" y="3"/>
                  </a:moveTo>
                  <a:cubicBezTo>
                    <a:pt x="19" y="0"/>
                    <a:pt x="9" y="5"/>
                    <a:pt x="5" y="15"/>
                  </a:cubicBezTo>
                  <a:cubicBezTo>
                    <a:pt x="0" y="26"/>
                    <a:pt x="2" y="36"/>
                    <a:pt x="9" y="40"/>
                  </a:cubicBezTo>
                  <a:cubicBezTo>
                    <a:pt x="16" y="43"/>
                    <a:pt x="25" y="37"/>
                    <a:pt x="30" y="27"/>
                  </a:cubicBezTo>
                  <a:cubicBezTo>
                    <a:pt x="35" y="17"/>
                    <a:pt x="33" y="6"/>
                    <a:pt x="26" y="3"/>
                  </a:cubicBezTo>
                  <a:close/>
                </a:path>
              </a:pathLst>
            </a:custGeom>
            <a:solidFill>
              <a:srgbClr val="F8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42">
              <a:extLst>
                <a:ext uri="{FF2B5EF4-FFF2-40B4-BE49-F238E27FC236}">
                  <a16:creationId xmlns:a16="http://schemas.microsoft.com/office/drawing/2014/main" id="{4E13B859-A39C-47DC-B089-0CB6AE403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660400"/>
              <a:ext cx="484188" cy="266700"/>
            </a:xfrm>
            <a:custGeom>
              <a:avLst/>
              <a:gdLst>
                <a:gd name="T0" fmla="*/ 15 w 207"/>
                <a:gd name="T1" fmla="*/ 58 h 114"/>
                <a:gd name="T2" fmla="*/ 178 w 207"/>
                <a:gd name="T3" fmla="*/ 105 h 114"/>
                <a:gd name="T4" fmla="*/ 197 w 207"/>
                <a:gd name="T5" fmla="*/ 98 h 114"/>
                <a:gd name="T6" fmla="*/ 191 w 207"/>
                <a:gd name="T7" fmla="*/ 50 h 114"/>
                <a:gd name="T8" fmla="*/ 33 w 207"/>
                <a:gd name="T9" fmla="*/ 5 h 114"/>
                <a:gd name="T10" fmla="*/ 2 w 207"/>
                <a:gd name="T11" fmla="*/ 41 h 114"/>
                <a:gd name="T12" fmla="*/ 15 w 207"/>
                <a:gd name="T13" fmla="*/ 5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114">
                  <a:moveTo>
                    <a:pt x="15" y="58"/>
                  </a:moveTo>
                  <a:cubicBezTo>
                    <a:pt x="72" y="47"/>
                    <a:pt x="147" y="73"/>
                    <a:pt x="178" y="105"/>
                  </a:cubicBezTo>
                  <a:cubicBezTo>
                    <a:pt x="186" y="114"/>
                    <a:pt x="195" y="104"/>
                    <a:pt x="197" y="98"/>
                  </a:cubicBezTo>
                  <a:cubicBezTo>
                    <a:pt x="203" y="80"/>
                    <a:pt x="207" y="62"/>
                    <a:pt x="191" y="50"/>
                  </a:cubicBezTo>
                  <a:cubicBezTo>
                    <a:pt x="147" y="18"/>
                    <a:pt x="84" y="0"/>
                    <a:pt x="33" y="5"/>
                  </a:cubicBezTo>
                  <a:cubicBezTo>
                    <a:pt x="14" y="6"/>
                    <a:pt x="7" y="24"/>
                    <a:pt x="2" y="41"/>
                  </a:cubicBezTo>
                  <a:cubicBezTo>
                    <a:pt x="0" y="49"/>
                    <a:pt x="5" y="60"/>
                    <a:pt x="15" y="58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43">
              <a:extLst>
                <a:ext uri="{FF2B5EF4-FFF2-40B4-BE49-F238E27FC236}">
                  <a16:creationId xmlns:a16="http://schemas.microsoft.com/office/drawing/2014/main" id="{E89FFEA3-C8E8-4EB8-953D-48CE5F625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6" y="647700"/>
              <a:ext cx="481013" cy="260350"/>
            </a:xfrm>
            <a:custGeom>
              <a:avLst/>
              <a:gdLst>
                <a:gd name="T0" fmla="*/ 14 w 205"/>
                <a:gd name="T1" fmla="*/ 55 h 111"/>
                <a:gd name="T2" fmla="*/ 177 w 205"/>
                <a:gd name="T3" fmla="*/ 103 h 111"/>
                <a:gd name="T4" fmla="*/ 196 w 205"/>
                <a:gd name="T5" fmla="*/ 95 h 111"/>
                <a:gd name="T6" fmla="*/ 189 w 205"/>
                <a:gd name="T7" fmla="*/ 49 h 111"/>
                <a:gd name="T8" fmla="*/ 31 w 205"/>
                <a:gd name="T9" fmla="*/ 4 h 111"/>
                <a:gd name="T10" fmla="*/ 2 w 205"/>
                <a:gd name="T11" fmla="*/ 39 h 111"/>
                <a:gd name="T12" fmla="*/ 14 w 205"/>
                <a:gd name="T13" fmla="*/ 5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111">
                  <a:moveTo>
                    <a:pt x="14" y="55"/>
                  </a:moveTo>
                  <a:cubicBezTo>
                    <a:pt x="71" y="45"/>
                    <a:pt x="146" y="71"/>
                    <a:pt x="177" y="103"/>
                  </a:cubicBezTo>
                  <a:cubicBezTo>
                    <a:pt x="185" y="111"/>
                    <a:pt x="194" y="101"/>
                    <a:pt x="196" y="95"/>
                  </a:cubicBezTo>
                  <a:cubicBezTo>
                    <a:pt x="202" y="78"/>
                    <a:pt x="205" y="61"/>
                    <a:pt x="189" y="49"/>
                  </a:cubicBezTo>
                  <a:cubicBezTo>
                    <a:pt x="146" y="18"/>
                    <a:pt x="82" y="0"/>
                    <a:pt x="31" y="4"/>
                  </a:cubicBezTo>
                  <a:cubicBezTo>
                    <a:pt x="13" y="5"/>
                    <a:pt x="6" y="22"/>
                    <a:pt x="2" y="39"/>
                  </a:cubicBezTo>
                  <a:cubicBezTo>
                    <a:pt x="0" y="46"/>
                    <a:pt x="5" y="57"/>
                    <a:pt x="14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44">
              <a:extLst>
                <a:ext uri="{FF2B5EF4-FFF2-40B4-BE49-F238E27FC236}">
                  <a16:creationId xmlns:a16="http://schemas.microsoft.com/office/drawing/2014/main" id="{A4B98912-80A5-40AD-B194-8E1C8203F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1287463"/>
              <a:ext cx="561975" cy="204788"/>
            </a:xfrm>
            <a:custGeom>
              <a:avLst/>
              <a:gdLst>
                <a:gd name="T0" fmla="*/ 0 w 240"/>
                <a:gd name="T1" fmla="*/ 32 h 88"/>
                <a:gd name="T2" fmla="*/ 239 w 240"/>
                <a:gd name="T3" fmla="*/ 88 h 88"/>
                <a:gd name="T4" fmla="*/ 239 w 240"/>
                <a:gd name="T5" fmla="*/ 52 h 88"/>
                <a:gd name="T6" fmla="*/ 16 w 240"/>
                <a:gd name="T7" fmla="*/ 0 h 88"/>
                <a:gd name="T8" fmla="*/ 0 w 240"/>
                <a:gd name="T9" fmla="*/ 3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88">
                  <a:moveTo>
                    <a:pt x="0" y="32"/>
                  </a:moveTo>
                  <a:cubicBezTo>
                    <a:pt x="85" y="71"/>
                    <a:pt x="146" y="86"/>
                    <a:pt x="239" y="88"/>
                  </a:cubicBezTo>
                  <a:cubicBezTo>
                    <a:pt x="240" y="77"/>
                    <a:pt x="239" y="65"/>
                    <a:pt x="239" y="52"/>
                  </a:cubicBezTo>
                  <a:cubicBezTo>
                    <a:pt x="154" y="49"/>
                    <a:pt x="94" y="35"/>
                    <a:pt x="16" y="0"/>
                  </a:cubicBezTo>
                  <a:cubicBezTo>
                    <a:pt x="10" y="11"/>
                    <a:pt x="5" y="22"/>
                    <a:pt x="0" y="3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45">
              <a:extLst>
                <a:ext uri="{FF2B5EF4-FFF2-40B4-BE49-F238E27FC236}">
                  <a16:creationId xmlns:a16="http://schemas.microsoft.com/office/drawing/2014/main" id="{C7333C88-3667-463F-88A0-A7C1B3902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63" y="1412875"/>
              <a:ext cx="641350" cy="211138"/>
            </a:xfrm>
            <a:custGeom>
              <a:avLst/>
              <a:gdLst>
                <a:gd name="T0" fmla="*/ 3 w 274"/>
                <a:gd name="T1" fmla="*/ 13 h 90"/>
                <a:gd name="T2" fmla="*/ 5 w 274"/>
                <a:gd name="T3" fmla="*/ 29 h 90"/>
                <a:gd name="T4" fmla="*/ 260 w 274"/>
                <a:gd name="T5" fmla="*/ 90 h 90"/>
                <a:gd name="T6" fmla="*/ 273 w 274"/>
                <a:gd name="T7" fmla="*/ 75 h 90"/>
                <a:gd name="T8" fmla="*/ 266 w 274"/>
                <a:gd name="T9" fmla="*/ 61 h 90"/>
                <a:gd name="T10" fmla="*/ 15 w 274"/>
                <a:gd name="T11" fmla="*/ 2 h 90"/>
                <a:gd name="T12" fmla="*/ 3 w 274"/>
                <a:gd name="T13" fmla="*/ 1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90">
                  <a:moveTo>
                    <a:pt x="3" y="13"/>
                  </a:moveTo>
                  <a:cubicBezTo>
                    <a:pt x="0" y="22"/>
                    <a:pt x="0" y="26"/>
                    <a:pt x="5" y="29"/>
                  </a:cubicBezTo>
                  <a:cubicBezTo>
                    <a:pt x="76" y="63"/>
                    <a:pt x="161" y="89"/>
                    <a:pt x="260" y="90"/>
                  </a:cubicBezTo>
                  <a:cubicBezTo>
                    <a:pt x="267" y="90"/>
                    <a:pt x="271" y="88"/>
                    <a:pt x="273" y="75"/>
                  </a:cubicBezTo>
                  <a:cubicBezTo>
                    <a:pt x="274" y="64"/>
                    <a:pt x="272" y="60"/>
                    <a:pt x="266" y="61"/>
                  </a:cubicBezTo>
                  <a:cubicBezTo>
                    <a:pt x="197" y="65"/>
                    <a:pt x="90" y="42"/>
                    <a:pt x="15" y="2"/>
                  </a:cubicBezTo>
                  <a:cubicBezTo>
                    <a:pt x="13" y="0"/>
                    <a:pt x="7" y="3"/>
                    <a:pt x="3" y="1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46">
              <a:extLst>
                <a:ext uri="{FF2B5EF4-FFF2-40B4-BE49-F238E27FC236}">
                  <a16:creationId xmlns:a16="http://schemas.microsoft.com/office/drawing/2014/main" id="{D609FF94-92B5-42E2-A38C-0A8A5170A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138" y="1401763"/>
              <a:ext cx="642938" cy="207963"/>
            </a:xfrm>
            <a:custGeom>
              <a:avLst/>
              <a:gdLst>
                <a:gd name="T0" fmla="*/ 4 w 275"/>
                <a:gd name="T1" fmla="*/ 13 h 89"/>
                <a:gd name="T2" fmla="*/ 6 w 275"/>
                <a:gd name="T3" fmla="*/ 28 h 89"/>
                <a:gd name="T4" fmla="*/ 260 w 275"/>
                <a:gd name="T5" fmla="*/ 89 h 89"/>
                <a:gd name="T6" fmla="*/ 273 w 275"/>
                <a:gd name="T7" fmla="*/ 75 h 89"/>
                <a:gd name="T8" fmla="*/ 266 w 275"/>
                <a:gd name="T9" fmla="*/ 60 h 89"/>
                <a:gd name="T10" fmla="*/ 16 w 275"/>
                <a:gd name="T11" fmla="*/ 1 h 89"/>
                <a:gd name="T12" fmla="*/ 4 w 275"/>
                <a:gd name="T13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89">
                  <a:moveTo>
                    <a:pt x="4" y="13"/>
                  </a:moveTo>
                  <a:cubicBezTo>
                    <a:pt x="0" y="22"/>
                    <a:pt x="0" y="26"/>
                    <a:pt x="6" y="28"/>
                  </a:cubicBezTo>
                  <a:cubicBezTo>
                    <a:pt x="77" y="62"/>
                    <a:pt x="161" y="88"/>
                    <a:pt x="260" y="89"/>
                  </a:cubicBezTo>
                  <a:cubicBezTo>
                    <a:pt x="267" y="89"/>
                    <a:pt x="272" y="88"/>
                    <a:pt x="273" y="75"/>
                  </a:cubicBezTo>
                  <a:cubicBezTo>
                    <a:pt x="275" y="63"/>
                    <a:pt x="273" y="60"/>
                    <a:pt x="266" y="60"/>
                  </a:cubicBezTo>
                  <a:cubicBezTo>
                    <a:pt x="197" y="64"/>
                    <a:pt x="91" y="42"/>
                    <a:pt x="16" y="1"/>
                  </a:cubicBezTo>
                  <a:cubicBezTo>
                    <a:pt x="13" y="0"/>
                    <a:pt x="7" y="3"/>
                    <a:pt x="4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47">
              <a:extLst>
                <a:ext uri="{FF2B5EF4-FFF2-40B4-BE49-F238E27FC236}">
                  <a16:creationId xmlns:a16="http://schemas.microsoft.com/office/drawing/2014/main" id="{4AB53714-3653-4E14-8C7F-DEAFD2D10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6" y="1333500"/>
              <a:ext cx="125413" cy="131763"/>
            </a:xfrm>
            <a:custGeom>
              <a:avLst/>
              <a:gdLst>
                <a:gd name="T0" fmla="*/ 44 w 54"/>
                <a:gd name="T1" fmla="*/ 14 h 56"/>
                <a:gd name="T2" fmla="*/ 27 w 54"/>
                <a:gd name="T3" fmla="*/ 10 h 56"/>
                <a:gd name="T4" fmla="*/ 27 w 54"/>
                <a:gd name="T5" fmla="*/ 4 h 56"/>
                <a:gd name="T6" fmla="*/ 49 w 54"/>
                <a:gd name="T7" fmla="*/ 9 h 56"/>
                <a:gd name="T8" fmla="*/ 53 w 54"/>
                <a:gd name="T9" fmla="*/ 17 h 56"/>
                <a:gd name="T10" fmla="*/ 44 w 54"/>
                <a:gd name="T11" fmla="*/ 51 h 56"/>
                <a:gd name="T12" fmla="*/ 36 w 54"/>
                <a:gd name="T13" fmla="*/ 55 h 56"/>
                <a:gd name="T14" fmla="*/ 27 w 54"/>
                <a:gd name="T15" fmla="*/ 53 h 56"/>
                <a:gd name="T16" fmla="*/ 27 w 54"/>
                <a:gd name="T17" fmla="*/ 47 h 56"/>
                <a:gd name="T18" fmla="*/ 35 w 54"/>
                <a:gd name="T19" fmla="*/ 49 h 56"/>
                <a:gd name="T20" fmla="*/ 39 w 54"/>
                <a:gd name="T21" fmla="*/ 46 h 56"/>
                <a:gd name="T22" fmla="*/ 47 w 54"/>
                <a:gd name="T23" fmla="*/ 19 h 56"/>
                <a:gd name="T24" fmla="*/ 44 w 54"/>
                <a:gd name="T25" fmla="*/ 14 h 56"/>
                <a:gd name="T26" fmla="*/ 27 w 54"/>
                <a:gd name="T27" fmla="*/ 10 h 56"/>
                <a:gd name="T28" fmla="*/ 19 w 54"/>
                <a:gd name="T29" fmla="*/ 7 h 56"/>
                <a:gd name="T30" fmla="*/ 14 w 54"/>
                <a:gd name="T31" fmla="*/ 10 h 56"/>
                <a:gd name="T32" fmla="*/ 7 w 54"/>
                <a:gd name="T33" fmla="*/ 37 h 56"/>
                <a:gd name="T34" fmla="*/ 10 w 54"/>
                <a:gd name="T35" fmla="*/ 42 h 56"/>
                <a:gd name="T36" fmla="*/ 27 w 54"/>
                <a:gd name="T37" fmla="*/ 47 h 56"/>
                <a:gd name="T38" fmla="*/ 27 w 54"/>
                <a:gd name="T39" fmla="*/ 53 h 56"/>
                <a:gd name="T40" fmla="*/ 5 w 54"/>
                <a:gd name="T41" fmla="*/ 47 h 56"/>
                <a:gd name="T42" fmla="*/ 1 w 54"/>
                <a:gd name="T43" fmla="*/ 39 h 56"/>
                <a:gd name="T44" fmla="*/ 10 w 54"/>
                <a:gd name="T45" fmla="*/ 6 h 56"/>
                <a:gd name="T46" fmla="*/ 18 w 54"/>
                <a:gd name="T47" fmla="*/ 1 h 56"/>
                <a:gd name="T48" fmla="*/ 27 w 54"/>
                <a:gd name="T49" fmla="*/ 4 h 56"/>
                <a:gd name="T50" fmla="*/ 27 w 54"/>
                <a:gd name="T51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56">
                  <a:moveTo>
                    <a:pt x="44" y="14"/>
                  </a:moveTo>
                  <a:cubicBezTo>
                    <a:pt x="27" y="10"/>
                    <a:pt x="27" y="10"/>
                    <a:pt x="27" y="1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2" y="10"/>
                    <a:pt x="54" y="14"/>
                    <a:pt x="53" y="17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3" y="54"/>
                    <a:pt x="39" y="56"/>
                    <a:pt x="36" y="55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7" y="49"/>
                    <a:pt x="39" y="48"/>
                    <a:pt x="39" y="46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7"/>
                    <a:pt x="46" y="15"/>
                    <a:pt x="44" y="14"/>
                  </a:cubicBezTo>
                  <a:close/>
                  <a:moveTo>
                    <a:pt x="27" y="10"/>
                  </a:moveTo>
                  <a:cubicBezTo>
                    <a:pt x="19" y="7"/>
                    <a:pt x="19" y="7"/>
                    <a:pt x="19" y="7"/>
                  </a:cubicBezTo>
                  <a:cubicBezTo>
                    <a:pt x="17" y="7"/>
                    <a:pt x="15" y="8"/>
                    <a:pt x="14" y="10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9"/>
                    <a:pt x="7" y="41"/>
                    <a:pt x="10" y="42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2" y="46"/>
                    <a:pt x="0" y="42"/>
                    <a:pt x="1" y="3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2"/>
                    <a:pt x="14" y="0"/>
                    <a:pt x="18" y="1"/>
                  </a:cubicBezTo>
                  <a:cubicBezTo>
                    <a:pt x="27" y="4"/>
                    <a:pt x="27" y="4"/>
                    <a:pt x="27" y="4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rgbClr val="E09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48">
              <a:extLst>
                <a:ext uri="{FF2B5EF4-FFF2-40B4-BE49-F238E27FC236}">
                  <a16:creationId xmlns:a16="http://schemas.microsoft.com/office/drawing/2014/main" id="{88A99A2E-68F6-4FC0-BF03-18BDC24ED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204913"/>
              <a:ext cx="68263" cy="68263"/>
            </a:xfrm>
            <a:custGeom>
              <a:avLst/>
              <a:gdLst>
                <a:gd name="T0" fmla="*/ 17 w 29"/>
                <a:gd name="T1" fmla="*/ 2 h 29"/>
                <a:gd name="T2" fmla="*/ 2 w 29"/>
                <a:gd name="T3" fmla="*/ 12 h 29"/>
                <a:gd name="T4" fmla="*/ 12 w 29"/>
                <a:gd name="T5" fmla="*/ 27 h 29"/>
                <a:gd name="T6" fmla="*/ 27 w 29"/>
                <a:gd name="T7" fmla="*/ 17 h 29"/>
                <a:gd name="T8" fmla="*/ 17 w 29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7" y="2"/>
                  </a:moveTo>
                  <a:cubicBezTo>
                    <a:pt x="10" y="0"/>
                    <a:pt x="3" y="5"/>
                    <a:pt x="2" y="12"/>
                  </a:cubicBezTo>
                  <a:cubicBezTo>
                    <a:pt x="0" y="19"/>
                    <a:pt x="4" y="26"/>
                    <a:pt x="12" y="27"/>
                  </a:cubicBezTo>
                  <a:cubicBezTo>
                    <a:pt x="19" y="29"/>
                    <a:pt x="26" y="25"/>
                    <a:pt x="27" y="17"/>
                  </a:cubicBezTo>
                  <a:cubicBezTo>
                    <a:pt x="29" y="10"/>
                    <a:pt x="24" y="3"/>
                    <a:pt x="17" y="2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49">
              <a:extLst>
                <a:ext uri="{FF2B5EF4-FFF2-40B4-BE49-F238E27FC236}">
                  <a16:creationId xmlns:a16="http://schemas.microsoft.com/office/drawing/2014/main" id="{1D62CEFD-7C02-42D2-ABC8-9A6247EDE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198563"/>
              <a:ext cx="68263" cy="65088"/>
            </a:xfrm>
            <a:custGeom>
              <a:avLst/>
              <a:gdLst>
                <a:gd name="T0" fmla="*/ 17 w 29"/>
                <a:gd name="T1" fmla="*/ 1 h 28"/>
                <a:gd name="T2" fmla="*/ 2 w 29"/>
                <a:gd name="T3" fmla="*/ 11 h 28"/>
                <a:gd name="T4" fmla="*/ 11 w 29"/>
                <a:gd name="T5" fmla="*/ 27 h 28"/>
                <a:gd name="T6" fmla="*/ 27 w 29"/>
                <a:gd name="T7" fmla="*/ 17 h 28"/>
                <a:gd name="T8" fmla="*/ 17 w 2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7" y="1"/>
                  </a:moveTo>
                  <a:cubicBezTo>
                    <a:pt x="10" y="0"/>
                    <a:pt x="3" y="4"/>
                    <a:pt x="2" y="11"/>
                  </a:cubicBezTo>
                  <a:cubicBezTo>
                    <a:pt x="0" y="18"/>
                    <a:pt x="4" y="25"/>
                    <a:pt x="11" y="27"/>
                  </a:cubicBezTo>
                  <a:cubicBezTo>
                    <a:pt x="18" y="28"/>
                    <a:pt x="25" y="24"/>
                    <a:pt x="27" y="17"/>
                  </a:cubicBezTo>
                  <a:cubicBezTo>
                    <a:pt x="29" y="10"/>
                    <a:pt x="24" y="3"/>
                    <a:pt x="1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50">
              <a:extLst>
                <a:ext uri="{FF2B5EF4-FFF2-40B4-BE49-F238E27FC236}">
                  <a16:creationId xmlns:a16="http://schemas.microsoft.com/office/drawing/2014/main" id="{340C0382-018E-42C5-914C-1F279803F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198563"/>
              <a:ext cx="60325" cy="55563"/>
            </a:xfrm>
            <a:custGeom>
              <a:avLst/>
              <a:gdLst>
                <a:gd name="T0" fmla="*/ 0 w 26"/>
                <a:gd name="T1" fmla="*/ 9 h 24"/>
                <a:gd name="T2" fmla="*/ 10 w 26"/>
                <a:gd name="T3" fmla="*/ 22 h 24"/>
                <a:gd name="T4" fmla="*/ 25 w 26"/>
                <a:gd name="T5" fmla="*/ 15 h 24"/>
                <a:gd name="T6" fmla="*/ 15 w 26"/>
                <a:gd name="T7" fmla="*/ 1 h 24"/>
                <a:gd name="T8" fmla="*/ 0 w 26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0" y="9"/>
                  </a:moveTo>
                  <a:cubicBezTo>
                    <a:pt x="0" y="15"/>
                    <a:pt x="4" y="21"/>
                    <a:pt x="10" y="22"/>
                  </a:cubicBezTo>
                  <a:cubicBezTo>
                    <a:pt x="17" y="24"/>
                    <a:pt x="23" y="20"/>
                    <a:pt x="25" y="15"/>
                  </a:cubicBezTo>
                  <a:cubicBezTo>
                    <a:pt x="26" y="8"/>
                    <a:pt x="22" y="3"/>
                    <a:pt x="15" y="1"/>
                  </a:cubicBezTo>
                  <a:cubicBezTo>
                    <a:pt x="9" y="0"/>
                    <a:pt x="3" y="3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51">
              <a:extLst>
                <a:ext uri="{FF2B5EF4-FFF2-40B4-BE49-F238E27FC236}">
                  <a16:creationId xmlns:a16="http://schemas.microsoft.com/office/drawing/2014/main" id="{88641E6F-5EF1-42CA-B228-B09F30E52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9525"/>
              <a:ext cx="65088" cy="68263"/>
            </a:xfrm>
            <a:custGeom>
              <a:avLst/>
              <a:gdLst>
                <a:gd name="T0" fmla="*/ 17 w 28"/>
                <a:gd name="T1" fmla="*/ 2 h 29"/>
                <a:gd name="T2" fmla="*/ 1 w 28"/>
                <a:gd name="T3" fmla="*/ 12 h 29"/>
                <a:gd name="T4" fmla="*/ 11 w 28"/>
                <a:gd name="T5" fmla="*/ 28 h 29"/>
                <a:gd name="T6" fmla="*/ 27 w 28"/>
                <a:gd name="T7" fmla="*/ 18 h 29"/>
                <a:gd name="T8" fmla="*/ 17 w 28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7" y="2"/>
                  </a:moveTo>
                  <a:cubicBezTo>
                    <a:pt x="10" y="0"/>
                    <a:pt x="3" y="5"/>
                    <a:pt x="1" y="12"/>
                  </a:cubicBezTo>
                  <a:cubicBezTo>
                    <a:pt x="0" y="19"/>
                    <a:pt x="4" y="26"/>
                    <a:pt x="11" y="28"/>
                  </a:cubicBezTo>
                  <a:cubicBezTo>
                    <a:pt x="18" y="29"/>
                    <a:pt x="25" y="25"/>
                    <a:pt x="27" y="18"/>
                  </a:cubicBezTo>
                  <a:cubicBezTo>
                    <a:pt x="28" y="11"/>
                    <a:pt x="24" y="4"/>
                    <a:pt x="17" y="2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52">
              <a:extLst>
                <a:ext uri="{FF2B5EF4-FFF2-40B4-BE49-F238E27FC236}">
                  <a16:creationId xmlns:a16="http://schemas.microsoft.com/office/drawing/2014/main" id="{4FBE28F6-7126-4D09-96B9-7634F2C64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3175"/>
              <a:ext cx="68263" cy="68263"/>
            </a:xfrm>
            <a:custGeom>
              <a:avLst/>
              <a:gdLst>
                <a:gd name="T0" fmla="*/ 18 w 29"/>
                <a:gd name="T1" fmla="*/ 1 h 29"/>
                <a:gd name="T2" fmla="*/ 2 w 29"/>
                <a:gd name="T3" fmla="*/ 11 h 29"/>
                <a:gd name="T4" fmla="*/ 12 w 29"/>
                <a:gd name="T5" fmla="*/ 27 h 29"/>
                <a:gd name="T6" fmla="*/ 28 w 29"/>
                <a:gd name="T7" fmla="*/ 17 h 29"/>
                <a:gd name="T8" fmla="*/ 18 w 29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8" y="1"/>
                  </a:moveTo>
                  <a:cubicBezTo>
                    <a:pt x="11" y="0"/>
                    <a:pt x="4" y="4"/>
                    <a:pt x="2" y="11"/>
                  </a:cubicBezTo>
                  <a:cubicBezTo>
                    <a:pt x="0" y="18"/>
                    <a:pt x="5" y="25"/>
                    <a:pt x="12" y="27"/>
                  </a:cubicBezTo>
                  <a:cubicBezTo>
                    <a:pt x="19" y="29"/>
                    <a:pt x="26" y="24"/>
                    <a:pt x="28" y="17"/>
                  </a:cubicBezTo>
                  <a:cubicBezTo>
                    <a:pt x="29" y="10"/>
                    <a:pt x="25" y="3"/>
                    <a:pt x="18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53">
              <a:extLst>
                <a:ext uri="{FF2B5EF4-FFF2-40B4-BE49-F238E27FC236}">
                  <a16:creationId xmlns:a16="http://schemas.microsoft.com/office/drawing/2014/main" id="{893BF74C-D662-4B3C-8D4E-115B7FE93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763" y="1273175"/>
              <a:ext cx="60325" cy="55563"/>
            </a:xfrm>
            <a:custGeom>
              <a:avLst/>
              <a:gdLst>
                <a:gd name="T0" fmla="*/ 1 w 26"/>
                <a:gd name="T1" fmla="*/ 9 h 24"/>
                <a:gd name="T2" fmla="*/ 11 w 26"/>
                <a:gd name="T3" fmla="*/ 22 h 24"/>
                <a:gd name="T4" fmla="*/ 26 w 26"/>
                <a:gd name="T5" fmla="*/ 15 h 24"/>
                <a:gd name="T6" fmla="*/ 16 w 26"/>
                <a:gd name="T7" fmla="*/ 1 h 24"/>
                <a:gd name="T8" fmla="*/ 1 w 26"/>
                <a:gd name="T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1" y="9"/>
                  </a:moveTo>
                  <a:cubicBezTo>
                    <a:pt x="0" y="15"/>
                    <a:pt x="5" y="21"/>
                    <a:pt x="11" y="22"/>
                  </a:cubicBezTo>
                  <a:cubicBezTo>
                    <a:pt x="17" y="24"/>
                    <a:pt x="23" y="21"/>
                    <a:pt x="26" y="15"/>
                  </a:cubicBezTo>
                  <a:cubicBezTo>
                    <a:pt x="26" y="9"/>
                    <a:pt x="22" y="3"/>
                    <a:pt x="16" y="1"/>
                  </a:cubicBezTo>
                  <a:cubicBezTo>
                    <a:pt x="9" y="0"/>
                    <a:pt x="3" y="3"/>
                    <a:pt x="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54">
              <a:extLst>
                <a:ext uri="{FF2B5EF4-FFF2-40B4-BE49-F238E27FC236}">
                  <a16:creationId xmlns:a16="http://schemas.microsoft.com/office/drawing/2014/main" id="{45C678EB-000A-4370-9D35-C4143569F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213" y="1071563"/>
              <a:ext cx="333375" cy="227013"/>
            </a:xfrm>
            <a:custGeom>
              <a:avLst/>
              <a:gdLst>
                <a:gd name="T0" fmla="*/ 119 w 142"/>
                <a:gd name="T1" fmla="*/ 35 h 97"/>
                <a:gd name="T2" fmla="*/ 22 w 142"/>
                <a:gd name="T3" fmla="*/ 0 h 97"/>
                <a:gd name="T4" fmla="*/ 0 w 142"/>
                <a:gd name="T5" fmla="*/ 59 h 97"/>
                <a:gd name="T6" fmla="*/ 97 w 142"/>
                <a:gd name="T7" fmla="*/ 94 h 97"/>
                <a:gd name="T8" fmla="*/ 97 w 142"/>
                <a:gd name="T9" fmla="*/ 93 h 97"/>
                <a:gd name="T10" fmla="*/ 130 w 142"/>
                <a:gd name="T11" fmla="*/ 84 h 97"/>
                <a:gd name="T12" fmla="*/ 128 w 142"/>
                <a:gd name="T13" fmla="*/ 41 h 97"/>
                <a:gd name="T14" fmla="*/ 119 w 142"/>
                <a:gd name="T15" fmla="*/ 3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97">
                  <a:moveTo>
                    <a:pt x="119" y="35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108" y="97"/>
                    <a:pt x="122" y="94"/>
                    <a:pt x="130" y="84"/>
                  </a:cubicBezTo>
                  <a:cubicBezTo>
                    <a:pt x="142" y="72"/>
                    <a:pt x="141" y="52"/>
                    <a:pt x="128" y="41"/>
                  </a:cubicBezTo>
                  <a:cubicBezTo>
                    <a:pt x="125" y="38"/>
                    <a:pt x="122" y="37"/>
                    <a:pt x="119" y="35"/>
                  </a:cubicBezTo>
                  <a:close/>
                </a:path>
              </a:pathLst>
            </a:custGeom>
            <a:solidFill>
              <a:srgbClr val="CF2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55">
              <a:extLst>
                <a:ext uri="{FF2B5EF4-FFF2-40B4-BE49-F238E27FC236}">
                  <a16:creationId xmlns:a16="http://schemas.microsoft.com/office/drawing/2014/main" id="{00FEB3D6-46ED-44F9-AB6F-837AE3FC2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913" y="1071563"/>
              <a:ext cx="320675" cy="206375"/>
            </a:xfrm>
            <a:custGeom>
              <a:avLst/>
              <a:gdLst>
                <a:gd name="T0" fmla="*/ 114 w 137"/>
                <a:gd name="T1" fmla="*/ 35 h 88"/>
                <a:gd name="T2" fmla="*/ 17 w 137"/>
                <a:gd name="T3" fmla="*/ 0 h 88"/>
                <a:gd name="T4" fmla="*/ 0 w 137"/>
                <a:gd name="T5" fmla="*/ 44 h 88"/>
                <a:gd name="T6" fmla="*/ 121 w 137"/>
                <a:gd name="T7" fmla="*/ 88 h 88"/>
                <a:gd name="T8" fmla="*/ 125 w 137"/>
                <a:gd name="T9" fmla="*/ 84 h 88"/>
                <a:gd name="T10" fmla="*/ 123 w 137"/>
                <a:gd name="T11" fmla="*/ 41 h 88"/>
                <a:gd name="T12" fmla="*/ 114 w 137"/>
                <a:gd name="T13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8">
                  <a:moveTo>
                    <a:pt x="114" y="35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1" y="88"/>
                    <a:pt x="121" y="88"/>
                    <a:pt x="121" y="88"/>
                  </a:cubicBezTo>
                  <a:cubicBezTo>
                    <a:pt x="122" y="87"/>
                    <a:pt x="124" y="86"/>
                    <a:pt x="125" y="84"/>
                  </a:cubicBezTo>
                  <a:cubicBezTo>
                    <a:pt x="137" y="72"/>
                    <a:pt x="136" y="52"/>
                    <a:pt x="123" y="41"/>
                  </a:cubicBezTo>
                  <a:cubicBezTo>
                    <a:pt x="120" y="38"/>
                    <a:pt x="117" y="37"/>
                    <a:pt x="114" y="35"/>
                  </a:cubicBezTo>
                  <a:close/>
                </a:path>
              </a:pathLst>
            </a:custGeom>
            <a:solidFill>
              <a:srgbClr val="F03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56">
              <a:extLst>
                <a:ext uri="{FF2B5EF4-FFF2-40B4-BE49-F238E27FC236}">
                  <a16:creationId xmlns:a16="http://schemas.microsoft.com/office/drawing/2014/main" id="{8455C190-354A-4A57-A1BD-783A6D725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3" y="1042988"/>
              <a:ext cx="117475" cy="180975"/>
            </a:xfrm>
            <a:custGeom>
              <a:avLst/>
              <a:gdLst>
                <a:gd name="T0" fmla="*/ 25 w 50"/>
                <a:gd name="T1" fmla="*/ 72 h 77"/>
                <a:gd name="T2" fmla="*/ 47 w 50"/>
                <a:gd name="T3" fmla="*/ 14 h 77"/>
                <a:gd name="T4" fmla="*/ 43 w 50"/>
                <a:gd name="T5" fmla="*/ 6 h 77"/>
                <a:gd name="T6" fmla="*/ 21 w 50"/>
                <a:gd name="T7" fmla="*/ 6 h 77"/>
                <a:gd name="T8" fmla="*/ 1 w 50"/>
                <a:gd name="T9" fmla="*/ 63 h 77"/>
                <a:gd name="T10" fmla="*/ 18 w 50"/>
                <a:gd name="T11" fmla="*/ 76 h 77"/>
                <a:gd name="T12" fmla="*/ 25 w 50"/>
                <a:gd name="T13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7">
                  <a:moveTo>
                    <a:pt x="25" y="72"/>
                  </a:moveTo>
                  <a:cubicBezTo>
                    <a:pt x="27" y="54"/>
                    <a:pt x="37" y="26"/>
                    <a:pt x="47" y="14"/>
                  </a:cubicBezTo>
                  <a:cubicBezTo>
                    <a:pt x="50" y="10"/>
                    <a:pt x="46" y="7"/>
                    <a:pt x="43" y="6"/>
                  </a:cubicBezTo>
                  <a:cubicBezTo>
                    <a:pt x="35" y="3"/>
                    <a:pt x="26" y="0"/>
                    <a:pt x="21" y="6"/>
                  </a:cubicBezTo>
                  <a:cubicBezTo>
                    <a:pt x="8" y="21"/>
                    <a:pt x="0" y="44"/>
                    <a:pt x="1" y="63"/>
                  </a:cubicBezTo>
                  <a:cubicBezTo>
                    <a:pt x="1" y="70"/>
                    <a:pt x="10" y="74"/>
                    <a:pt x="18" y="76"/>
                  </a:cubicBezTo>
                  <a:cubicBezTo>
                    <a:pt x="21" y="77"/>
                    <a:pt x="25" y="76"/>
                    <a:pt x="25" y="7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57">
              <a:extLst>
                <a:ext uri="{FF2B5EF4-FFF2-40B4-BE49-F238E27FC236}">
                  <a16:creationId xmlns:a16="http://schemas.microsoft.com/office/drawing/2014/main" id="{ABE31E26-A4F9-484C-83B9-7F432AF71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006475"/>
              <a:ext cx="234950" cy="169863"/>
            </a:xfrm>
            <a:custGeom>
              <a:avLst/>
              <a:gdLst>
                <a:gd name="T0" fmla="*/ 67 w 100"/>
                <a:gd name="T1" fmla="*/ 13 h 73"/>
                <a:gd name="T2" fmla="*/ 39 w 100"/>
                <a:gd name="T3" fmla="*/ 21 h 73"/>
                <a:gd name="T4" fmla="*/ 10 w 100"/>
                <a:gd name="T5" fmla="*/ 30 h 73"/>
                <a:gd name="T6" fmla="*/ 62 w 100"/>
                <a:gd name="T7" fmla="*/ 73 h 73"/>
                <a:gd name="T8" fmla="*/ 67 w 100"/>
                <a:gd name="T9" fmla="*/ 1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73">
                  <a:moveTo>
                    <a:pt x="67" y="13"/>
                  </a:moveTo>
                  <a:cubicBezTo>
                    <a:pt x="48" y="0"/>
                    <a:pt x="31" y="1"/>
                    <a:pt x="39" y="21"/>
                  </a:cubicBezTo>
                  <a:cubicBezTo>
                    <a:pt x="31" y="17"/>
                    <a:pt x="15" y="15"/>
                    <a:pt x="10" y="30"/>
                  </a:cubicBezTo>
                  <a:cubicBezTo>
                    <a:pt x="0" y="58"/>
                    <a:pt x="27" y="73"/>
                    <a:pt x="62" y="73"/>
                  </a:cubicBezTo>
                  <a:cubicBezTo>
                    <a:pt x="82" y="73"/>
                    <a:pt x="100" y="36"/>
                    <a:pt x="67" y="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58">
              <a:extLst>
                <a:ext uri="{FF2B5EF4-FFF2-40B4-BE49-F238E27FC236}">
                  <a16:creationId xmlns:a16="http://schemas.microsoft.com/office/drawing/2014/main" id="{979B5FEC-8383-4109-BDF6-A5C43931B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1" y="1041400"/>
              <a:ext cx="112713" cy="179388"/>
            </a:xfrm>
            <a:custGeom>
              <a:avLst/>
              <a:gdLst>
                <a:gd name="T0" fmla="*/ 24 w 48"/>
                <a:gd name="T1" fmla="*/ 72 h 77"/>
                <a:gd name="T2" fmla="*/ 45 w 48"/>
                <a:gd name="T3" fmla="*/ 14 h 77"/>
                <a:gd name="T4" fmla="*/ 42 w 48"/>
                <a:gd name="T5" fmla="*/ 6 h 77"/>
                <a:gd name="T6" fmla="*/ 20 w 48"/>
                <a:gd name="T7" fmla="*/ 6 h 77"/>
                <a:gd name="T8" fmla="*/ 0 w 48"/>
                <a:gd name="T9" fmla="*/ 63 h 77"/>
                <a:gd name="T10" fmla="*/ 16 w 48"/>
                <a:gd name="T11" fmla="*/ 76 h 77"/>
                <a:gd name="T12" fmla="*/ 24 w 48"/>
                <a:gd name="T13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77">
                  <a:moveTo>
                    <a:pt x="24" y="72"/>
                  </a:moveTo>
                  <a:cubicBezTo>
                    <a:pt x="25" y="53"/>
                    <a:pt x="36" y="26"/>
                    <a:pt x="45" y="14"/>
                  </a:cubicBezTo>
                  <a:cubicBezTo>
                    <a:pt x="48" y="10"/>
                    <a:pt x="44" y="7"/>
                    <a:pt x="42" y="6"/>
                  </a:cubicBezTo>
                  <a:cubicBezTo>
                    <a:pt x="34" y="3"/>
                    <a:pt x="25" y="0"/>
                    <a:pt x="20" y="6"/>
                  </a:cubicBezTo>
                  <a:cubicBezTo>
                    <a:pt x="8" y="21"/>
                    <a:pt x="0" y="44"/>
                    <a:pt x="0" y="63"/>
                  </a:cubicBezTo>
                  <a:cubicBezTo>
                    <a:pt x="0" y="70"/>
                    <a:pt x="9" y="73"/>
                    <a:pt x="16" y="76"/>
                  </a:cubicBezTo>
                  <a:cubicBezTo>
                    <a:pt x="20" y="77"/>
                    <a:pt x="24" y="76"/>
                    <a:pt x="24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59">
              <a:extLst>
                <a:ext uri="{FF2B5EF4-FFF2-40B4-BE49-F238E27FC236}">
                  <a16:creationId xmlns:a16="http://schemas.microsoft.com/office/drawing/2014/main" id="{6EB373A6-C82E-4DFE-A417-04226878B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1060450"/>
              <a:ext cx="71438" cy="79375"/>
            </a:xfrm>
            <a:custGeom>
              <a:avLst/>
              <a:gdLst>
                <a:gd name="T0" fmla="*/ 21 w 31"/>
                <a:gd name="T1" fmla="*/ 3 h 34"/>
                <a:gd name="T2" fmla="*/ 29 w 31"/>
                <a:gd name="T3" fmla="*/ 22 h 34"/>
                <a:gd name="T4" fmla="*/ 10 w 31"/>
                <a:gd name="T5" fmla="*/ 31 h 34"/>
                <a:gd name="T6" fmla="*/ 3 w 31"/>
                <a:gd name="T7" fmla="*/ 13 h 34"/>
                <a:gd name="T8" fmla="*/ 21 w 31"/>
                <a:gd name="T9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4">
                  <a:moveTo>
                    <a:pt x="21" y="3"/>
                  </a:moveTo>
                  <a:cubicBezTo>
                    <a:pt x="28" y="6"/>
                    <a:pt x="31" y="14"/>
                    <a:pt x="29" y="22"/>
                  </a:cubicBezTo>
                  <a:cubicBezTo>
                    <a:pt x="26" y="30"/>
                    <a:pt x="18" y="34"/>
                    <a:pt x="10" y="31"/>
                  </a:cubicBezTo>
                  <a:cubicBezTo>
                    <a:pt x="3" y="29"/>
                    <a:pt x="0" y="20"/>
                    <a:pt x="3" y="13"/>
                  </a:cubicBezTo>
                  <a:cubicBezTo>
                    <a:pt x="6" y="5"/>
                    <a:pt x="14" y="0"/>
                    <a:pt x="2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Oval 460">
              <a:extLst>
                <a:ext uri="{FF2B5EF4-FFF2-40B4-BE49-F238E27FC236}">
                  <a16:creationId xmlns:a16="http://schemas.microsoft.com/office/drawing/2014/main" id="{71AA5DE2-4EE3-4596-9FD2-BF0E826EE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701" y="828675"/>
              <a:ext cx="68263" cy="1079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Oval 461">
              <a:extLst>
                <a:ext uri="{FF2B5EF4-FFF2-40B4-BE49-F238E27FC236}">
                  <a16:creationId xmlns:a16="http://schemas.microsoft.com/office/drawing/2014/main" id="{9DFC62F6-FEBB-4764-804A-8660A1E64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226" y="842963"/>
              <a:ext cx="47625" cy="71438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0B439C0F-8FDA-4761-8AC6-623E20E5177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338391" y="-248599"/>
            <a:ext cx="689496" cy="1539523"/>
            <a:chOff x="1200542" y="-552450"/>
            <a:chExt cx="3194207" cy="7132105"/>
          </a:xfrm>
        </p:grpSpPr>
        <p:sp>
          <p:nvSpPr>
            <p:cNvPr id="83" name="Oval 402">
              <a:extLst>
                <a:ext uri="{FF2B5EF4-FFF2-40B4-BE49-F238E27FC236}">
                  <a16:creationId xmlns:a16="http://schemas.microsoft.com/office/drawing/2014/main" id="{BCA6FA5B-A2DE-43D3-907A-7DD4FB787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542" y="3385448"/>
              <a:ext cx="3194207" cy="31942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Rectangle 403">
              <a:extLst>
                <a:ext uri="{FF2B5EF4-FFF2-40B4-BE49-F238E27FC236}">
                  <a16:creationId xmlns:a16="http://schemas.microsoft.com/office/drawing/2014/main" id="{7434468C-6690-4A46-AE00-B0FCC577F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917" y="2962805"/>
              <a:ext cx="597391" cy="4551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04">
              <a:extLst>
                <a:ext uri="{FF2B5EF4-FFF2-40B4-BE49-F238E27FC236}">
                  <a16:creationId xmlns:a16="http://schemas.microsoft.com/office/drawing/2014/main" id="{50B2D5B0-DBE0-41E3-9908-2FCEBF01F2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960" y="2357286"/>
              <a:ext cx="727435" cy="723370"/>
            </a:xfrm>
            <a:custGeom>
              <a:avLst/>
              <a:gdLst>
                <a:gd name="T0" fmla="*/ 60 w 121"/>
                <a:gd name="T1" fmla="*/ 0 h 121"/>
                <a:gd name="T2" fmla="*/ 103 w 121"/>
                <a:gd name="T3" fmla="*/ 18 h 121"/>
                <a:gd name="T4" fmla="*/ 121 w 121"/>
                <a:gd name="T5" fmla="*/ 61 h 121"/>
                <a:gd name="T6" fmla="*/ 103 w 121"/>
                <a:gd name="T7" fmla="*/ 103 h 121"/>
                <a:gd name="T8" fmla="*/ 60 w 121"/>
                <a:gd name="T9" fmla="*/ 121 h 121"/>
                <a:gd name="T10" fmla="*/ 60 w 121"/>
                <a:gd name="T11" fmla="*/ 91 h 121"/>
                <a:gd name="T12" fmla="*/ 82 w 121"/>
                <a:gd name="T13" fmla="*/ 82 h 121"/>
                <a:gd name="T14" fmla="*/ 91 w 121"/>
                <a:gd name="T15" fmla="*/ 61 h 121"/>
                <a:gd name="T16" fmla="*/ 82 w 121"/>
                <a:gd name="T17" fmla="*/ 39 h 121"/>
                <a:gd name="T18" fmla="*/ 60 w 121"/>
                <a:gd name="T19" fmla="*/ 30 h 121"/>
                <a:gd name="T20" fmla="*/ 60 w 121"/>
                <a:gd name="T21" fmla="*/ 0 h 121"/>
                <a:gd name="T22" fmla="*/ 60 w 121"/>
                <a:gd name="T23" fmla="*/ 121 h 121"/>
                <a:gd name="T24" fmla="*/ 17 w 121"/>
                <a:gd name="T25" fmla="*/ 104 h 121"/>
                <a:gd name="T26" fmla="*/ 0 w 121"/>
                <a:gd name="T27" fmla="*/ 61 h 121"/>
                <a:gd name="T28" fmla="*/ 17 w 121"/>
                <a:gd name="T29" fmla="*/ 18 h 121"/>
                <a:gd name="T30" fmla="*/ 60 w 121"/>
                <a:gd name="T31" fmla="*/ 0 h 121"/>
                <a:gd name="T32" fmla="*/ 60 w 121"/>
                <a:gd name="T33" fmla="*/ 30 h 121"/>
                <a:gd name="T34" fmla="*/ 39 w 121"/>
                <a:gd name="T35" fmla="*/ 39 h 121"/>
                <a:gd name="T36" fmla="*/ 30 w 121"/>
                <a:gd name="T37" fmla="*/ 61 h 121"/>
                <a:gd name="T38" fmla="*/ 39 w 121"/>
                <a:gd name="T39" fmla="*/ 82 h 121"/>
                <a:gd name="T40" fmla="*/ 60 w 121"/>
                <a:gd name="T41" fmla="*/ 91 h 121"/>
                <a:gd name="T42" fmla="*/ 60 w 121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77" y="0"/>
                    <a:pt x="92" y="7"/>
                    <a:pt x="103" y="18"/>
                  </a:cubicBezTo>
                  <a:cubicBezTo>
                    <a:pt x="114" y="29"/>
                    <a:pt x="121" y="44"/>
                    <a:pt x="121" y="61"/>
                  </a:cubicBezTo>
                  <a:cubicBezTo>
                    <a:pt x="121" y="77"/>
                    <a:pt x="114" y="93"/>
                    <a:pt x="103" y="103"/>
                  </a:cubicBezTo>
                  <a:cubicBezTo>
                    <a:pt x="92" y="114"/>
                    <a:pt x="77" y="121"/>
                    <a:pt x="60" y="121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9" y="91"/>
                    <a:pt x="76" y="88"/>
                    <a:pt x="82" y="82"/>
                  </a:cubicBezTo>
                  <a:cubicBezTo>
                    <a:pt x="87" y="77"/>
                    <a:pt x="91" y="69"/>
                    <a:pt x="91" y="61"/>
                  </a:cubicBezTo>
                  <a:cubicBezTo>
                    <a:pt x="91" y="52"/>
                    <a:pt x="87" y="45"/>
                    <a:pt x="82" y="39"/>
                  </a:cubicBezTo>
                  <a:cubicBezTo>
                    <a:pt x="76" y="34"/>
                    <a:pt x="69" y="30"/>
                    <a:pt x="60" y="30"/>
                  </a:cubicBezTo>
                  <a:lnTo>
                    <a:pt x="60" y="0"/>
                  </a:lnTo>
                  <a:close/>
                  <a:moveTo>
                    <a:pt x="60" y="121"/>
                  </a:moveTo>
                  <a:cubicBezTo>
                    <a:pt x="43" y="121"/>
                    <a:pt x="28" y="114"/>
                    <a:pt x="17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4"/>
                    <a:pt x="6" y="29"/>
                    <a:pt x="17" y="18"/>
                  </a:cubicBezTo>
                  <a:cubicBezTo>
                    <a:pt x="28" y="7"/>
                    <a:pt x="43" y="0"/>
                    <a:pt x="60" y="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2" y="30"/>
                    <a:pt x="44" y="34"/>
                    <a:pt x="39" y="39"/>
                  </a:cubicBezTo>
                  <a:cubicBezTo>
                    <a:pt x="33" y="45"/>
                    <a:pt x="30" y="52"/>
                    <a:pt x="30" y="61"/>
                  </a:cubicBezTo>
                  <a:cubicBezTo>
                    <a:pt x="30" y="69"/>
                    <a:pt x="33" y="77"/>
                    <a:pt x="39" y="82"/>
                  </a:cubicBezTo>
                  <a:cubicBezTo>
                    <a:pt x="44" y="88"/>
                    <a:pt x="52" y="91"/>
                    <a:pt x="60" y="91"/>
                  </a:cubicBezTo>
                  <a:lnTo>
                    <a:pt x="60" y="12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Rectangle 405">
              <a:extLst>
                <a:ext uri="{FF2B5EF4-FFF2-40B4-BE49-F238E27FC236}">
                  <a16:creationId xmlns:a16="http://schemas.microsoft.com/office/drawing/2014/main" id="{7DF18E62-989B-48B1-A90F-E9CC278F1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070" y="-552450"/>
              <a:ext cx="69087" cy="2999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620CEB8-1EF0-4F73-A32B-F10B783C5D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9" t="12625" r="4543" b="46008"/>
          <a:stretch/>
        </p:blipFill>
        <p:spPr>
          <a:xfrm rot="1217673">
            <a:off x="3982779" y="4523023"/>
            <a:ext cx="1218552" cy="1549222"/>
          </a:xfrm>
          <a:prstGeom prst="rect">
            <a:avLst/>
          </a:prstGeom>
        </p:spPr>
      </p:pic>
      <p:pic>
        <p:nvPicPr>
          <p:cNvPr id="87" name="Billy Gilman Duet with Charlotte Church - Sleigh Ride">
            <a:hlinkClick r:id="" action="ppaction://media"/>
            <a:extLst>
              <a:ext uri="{FF2B5EF4-FFF2-40B4-BE49-F238E27FC236}">
                <a16:creationId xmlns:a16="http://schemas.microsoft.com/office/drawing/2014/main" id="{9FC7A9EB-E059-4790-B190-BCD7DF5ED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749" y="7036526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65F633-C86E-4A57-8CCA-96E4E41B18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4" t="3951" r="28700" b="46640"/>
          <a:stretch/>
        </p:blipFill>
        <p:spPr>
          <a:xfrm rot="20893980">
            <a:off x="9494267" y="4473052"/>
            <a:ext cx="2476175" cy="1852234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5BF69E7-3EE2-4238-A7FD-E2DAB9B07E46}"/>
              </a:ext>
            </a:extLst>
          </p:cNvPr>
          <p:cNvGrpSpPr/>
          <p:nvPr/>
        </p:nvGrpSpPr>
        <p:grpSpPr>
          <a:xfrm>
            <a:off x="5907935" y="-1682448"/>
            <a:ext cx="5023969" cy="6839768"/>
            <a:chOff x="5907935" y="-1682448"/>
            <a:chExt cx="5023969" cy="6839768"/>
          </a:xfrm>
        </p:grpSpPr>
        <p:sp>
          <p:nvSpPr>
            <p:cNvPr id="96" name="Rectangle 405">
              <a:extLst>
                <a:ext uri="{FF2B5EF4-FFF2-40B4-BE49-F238E27FC236}">
                  <a16:creationId xmlns:a16="http://schemas.microsoft.com/office/drawing/2014/main" id="{98273EDE-B4D6-478C-A07F-D8E66D77E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90" y="-1682448"/>
              <a:ext cx="108000" cy="24820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BF8E826-0E1B-4FC4-8BD9-B73E64262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7935" y="320949"/>
              <a:ext cx="5023969" cy="4836371"/>
            </a:xfrm>
            <a:prstGeom prst="rect">
              <a:avLst/>
            </a:prstGeom>
          </p:spPr>
        </p:pic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CF3A9F7A-207C-4EDB-A259-C65D2AA195BA}"/>
                </a:ext>
              </a:extLst>
            </p:cNvPr>
            <p:cNvSpPr txBox="1"/>
            <p:nvPr/>
          </p:nvSpPr>
          <p:spPr>
            <a:xfrm>
              <a:off x="6789273" y="1999393"/>
              <a:ext cx="343972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latin typeface="Gill Sans Ultra Bold" panose="020B0A02020104020203" pitchFamily="34" charset="0"/>
                </a:rPr>
                <a:t>Merry</a:t>
              </a:r>
            </a:p>
            <a:p>
              <a:pPr algn="ctr"/>
              <a:r>
                <a:rPr lang="en-US" altLang="zh-CN" sz="4000" dirty="0">
                  <a:latin typeface="Gill Sans Ultra Bold" panose="020B0A02020104020203" pitchFamily="34" charset="0"/>
                </a:rPr>
                <a:t>Christmas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9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3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BED78A-47BC-4056-B23C-50FDC7F6C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059" y="2020530"/>
            <a:ext cx="14056505" cy="493811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DB7836A-33FD-4243-946A-A89DDC012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41" y="-126123"/>
            <a:ext cx="2438400" cy="2438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940D93-014E-40B2-A062-C5BC8E7EA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83" y="376793"/>
            <a:ext cx="1914432" cy="1432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018654-AA0F-45A2-9D14-1FCD3A7F1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28" y="257235"/>
            <a:ext cx="2432079" cy="1489923"/>
          </a:xfrm>
          <a:prstGeom prst="rect">
            <a:avLst/>
          </a:prstGeom>
        </p:spPr>
      </p:pic>
      <p:pic>
        <p:nvPicPr>
          <p:cNvPr id="368" name="图片 367">
            <a:extLst>
              <a:ext uri="{FF2B5EF4-FFF2-40B4-BE49-F238E27FC236}">
                <a16:creationId xmlns:a16="http://schemas.microsoft.com/office/drawing/2014/main" id="{04C826F5-B391-4716-9429-8B8ABFB180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7108">
            <a:off x="-4098176" y="3395620"/>
            <a:ext cx="3879046" cy="3879046"/>
          </a:xfrm>
          <a:prstGeom prst="rect">
            <a:avLst/>
          </a:prstGeom>
        </p:spPr>
      </p:pic>
      <p:sp>
        <p:nvSpPr>
          <p:cNvPr id="369" name="矩形 368">
            <a:extLst>
              <a:ext uri="{FF2B5EF4-FFF2-40B4-BE49-F238E27FC236}">
                <a16:creationId xmlns:a16="http://schemas.microsoft.com/office/drawing/2014/main" id="{630347FB-586A-4F64-9EBF-0FBD94620FCE}"/>
              </a:ext>
            </a:extLst>
          </p:cNvPr>
          <p:cNvSpPr/>
          <p:nvPr/>
        </p:nvSpPr>
        <p:spPr>
          <a:xfrm>
            <a:off x="3185653" y="2844225"/>
            <a:ext cx="8612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For a sleigh ride </a:t>
            </a:r>
            <a:r>
              <a:rPr lang="en-US" altLang="zh-CN" sz="3600" b="1" dirty="0">
                <a:solidFill>
                  <a:srgbClr val="FEDB2D"/>
                </a:solidFill>
                <a:latin typeface="Snap ITC" panose="04040A07060A02020202" pitchFamily="82" charset="0"/>
              </a:rPr>
              <a:t>together with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you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70" name="矩形 369">
            <a:extLst>
              <a:ext uri="{FF2B5EF4-FFF2-40B4-BE49-F238E27FC236}">
                <a16:creationId xmlns:a16="http://schemas.microsoft.com/office/drawing/2014/main" id="{58A10230-AF86-4E37-AEC3-53166083055C}"/>
              </a:ext>
            </a:extLst>
          </p:cNvPr>
          <p:cNvSpPr/>
          <p:nvPr/>
        </p:nvSpPr>
        <p:spPr>
          <a:xfrm>
            <a:off x="906444" y="1924978"/>
            <a:ext cx="8830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Come on, it's lovely weather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3.33333E-6 2.22222E-6 L 0.82265 0.02708 " pathEditMode="relative" rAng="0" ptsTypes="AA">
                                      <p:cBhvr>
                                        <p:cTn id="24" dur="22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33" y="1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mph" presetSubtype="0" fill="hold" grpId="1" nodeType="withEffect">
                                  <p:stCondLst>
                                    <p:cond delay="3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  <p:bldP spid="3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225" name="图片 224" descr="1">
            <a:extLst>
              <a:ext uri="{FF2B5EF4-FFF2-40B4-BE49-F238E27FC236}">
                <a16:creationId xmlns:a16="http://schemas.microsoft.com/office/drawing/2014/main" id="{6248A1BA-FE31-4616-A7A8-AB62E7CD3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BCFCF5C-126C-4B52-A869-A5F6A8F16178}"/>
              </a:ext>
            </a:extLst>
          </p:cNvPr>
          <p:cNvGrpSpPr/>
          <p:nvPr/>
        </p:nvGrpSpPr>
        <p:grpSpPr>
          <a:xfrm flipH="1">
            <a:off x="7615" y="4389120"/>
            <a:ext cx="12192000" cy="2468880"/>
            <a:chOff x="7615" y="4389120"/>
            <a:chExt cx="12192000" cy="2468880"/>
          </a:xfrm>
        </p:grpSpPr>
        <p:pic>
          <p:nvPicPr>
            <p:cNvPr id="223" name="图片 222">
              <a:extLst>
                <a:ext uri="{FF2B5EF4-FFF2-40B4-BE49-F238E27FC236}">
                  <a16:creationId xmlns:a16="http://schemas.microsoft.com/office/drawing/2014/main" id="{1C99A3A5-05C9-49BB-A20D-15378FF2E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3137"/>
            <a:stretch/>
          </p:blipFill>
          <p:spPr>
            <a:xfrm>
              <a:off x="7615" y="4872446"/>
              <a:ext cx="12192000" cy="1985554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6295B78-EEC6-43D9-85F5-F88A8A5EBFC6}"/>
                </a:ext>
              </a:extLst>
            </p:cNvPr>
            <p:cNvSpPr/>
            <p:nvPr/>
          </p:nvSpPr>
          <p:spPr>
            <a:xfrm>
              <a:off x="4990011" y="4389120"/>
              <a:ext cx="2886892" cy="927463"/>
            </a:xfrm>
            <a:prstGeom prst="rect">
              <a:avLst/>
            </a:prstGeom>
            <a:solidFill>
              <a:srgbClr val="17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4528ADDD-DE48-43EF-BFE5-902D5127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3421" y="3402764"/>
            <a:ext cx="4269227" cy="2786639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C6B7442E-6EE1-4076-A8C2-A3393747B9B6}"/>
              </a:ext>
            </a:extLst>
          </p:cNvPr>
          <p:cNvSpPr/>
          <p:nvPr/>
        </p:nvSpPr>
        <p:spPr>
          <a:xfrm>
            <a:off x="5383617" y="1103151"/>
            <a:ext cx="5580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Outside the snow is falling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B8F767B-1660-44C4-BF9E-D437221E7E1D}"/>
              </a:ext>
            </a:extLst>
          </p:cNvPr>
          <p:cNvSpPr/>
          <p:nvPr/>
        </p:nvSpPr>
        <p:spPr>
          <a:xfrm>
            <a:off x="2005425" y="2168048"/>
            <a:ext cx="4879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And friends are calling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5A898E-5490-4687-98F0-62AA0F2A4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43" y="2057846"/>
            <a:ext cx="3072650" cy="15363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8EF53C6-88D8-47A4-B2DA-D6A9B997BC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14"/>
          <a:stretch/>
        </p:blipFill>
        <p:spPr>
          <a:xfrm rot="20383160" flipH="1">
            <a:off x="963092" y="3382342"/>
            <a:ext cx="2288867" cy="2712858"/>
          </a:xfrm>
          <a:prstGeom prst="rect">
            <a:avLst/>
          </a:prstGeom>
          <a:effectLst>
            <a:outerShdw blurRad="50800" dist="254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8" name="Freeform 7505">
            <a:extLst>
              <a:ext uri="{FF2B5EF4-FFF2-40B4-BE49-F238E27FC236}">
                <a16:creationId xmlns:a16="http://schemas.microsoft.com/office/drawing/2014/main" id="{C445D1D1-1040-4809-A805-F8B17E52AB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4096" y="-1392274"/>
            <a:ext cx="887535" cy="785794"/>
          </a:xfrm>
          <a:custGeom>
            <a:avLst/>
            <a:gdLst>
              <a:gd name="T0" fmla="*/ 65 w 127"/>
              <a:gd name="T1" fmla="*/ 72 h 108"/>
              <a:gd name="T2" fmla="*/ 74 w 127"/>
              <a:gd name="T3" fmla="*/ 82 h 108"/>
              <a:gd name="T4" fmla="*/ 65 w 127"/>
              <a:gd name="T5" fmla="*/ 64 h 108"/>
              <a:gd name="T6" fmla="*/ 28 w 127"/>
              <a:gd name="T7" fmla="*/ 73 h 108"/>
              <a:gd name="T8" fmla="*/ 103 w 127"/>
              <a:gd name="T9" fmla="*/ 73 h 108"/>
              <a:gd name="T10" fmla="*/ 95 w 127"/>
              <a:gd name="T11" fmla="*/ 55 h 108"/>
              <a:gd name="T12" fmla="*/ 81 w 127"/>
              <a:gd name="T13" fmla="*/ 76 h 108"/>
              <a:gd name="T14" fmla="*/ 46 w 127"/>
              <a:gd name="T15" fmla="*/ 77 h 108"/>
              <a:gd name="T16" fmla="*/ 36 w 127"/>
              <a:gd name="T17" fmla="*/ 55 h 108"/>
              <a:gd name="T18" fmla="*/ 54 w 127"/>
              <a:gd name="T19" fmla="*/ 55 h 108"/>
              <a:gd name="T20" fmla="*/ 64 w 127"/>
              <a:gd name="T21" fmla="*/ 63 h 108"/>
              <a:gd name="T22" fmla="*/ 65 w 127"/>
              <a:gd name="T23" fmla="*/ 55 h 108"/>
              <a:gd name="T24" fmla="*/ 68 w 127"/>
              <a:gd name="T25" fmla="*/ 56 h 108"/>
              <a:gd name="T26" fmla="*/ 58 w 127"/>
              <a:gd name="T27" fmla="*/ 60 h 108"/>
              <a:gd name="T28" fmla="*/ 68 w 127"/>
              <a:gd name="T29" fmla="*/ 55 h 108"/>
              <a:gd name="T30" fmla="*/ 57 w 127"/>
              <a:gd name="T31" fmla="*/ 53 h 108"/>
              <a:gd name="T32" fmla="*/ 61 w 127"/>
              <a:gd name="T33" fmla="*/ 55 h 108"/>
              <a:gd name="T34" fmla="*/ 60 w 127"/>
              <a:gd name="T35" fmla="*/ 51 h 108"/>
              <a:gd name="T36" fmla="*/ 69 w 127"/>
              <a:gd name="T37" fmla="*/ 48 h 108"/>
              <a:gd name="T38" fmla="*/ 72 w 127"/>
              <a:gd name="T39" fmla="*/ 47 h 108"/>
              <a:gd name="T40" fmla="*/ 65 w 127"/>
              <a:gd name="T41" fmla="*/ 49 h 108"/>
              <a:gd name="T42" fmla="*/ 74 w 127"/>
              <a:gd name="T43" fmla="*/ 52 h 108"/>
              <a:gd name="T44" fmla="*/ 57 w 127"/>
              <a:gd name="T45" fmla="*/ 45 h 108"/>
              <a:gd name="T46" fmla="*/ 56 w 127"/>
              <a:gd name="T47" fmla="*/ 33 h 108"/>
              <a:gd name="T48" fmla="*/ 82 w 127"/>
              <a:gd name="T49" fmla="*/ 33 h 108"/>
              <a:gd name="T50" fmla="*/ 91 w 127"/>
              <a:gd name="T51" fmla="*/ 39 h 108"/>
              <a:gd name="T52" fmla="*/ 49 w 127"/>
              <a:gd name="T53" fmla="*/ 28 h 108"/>
              <a:gd name="T54" fmla="*/ 40 w 127"/>
              <a:gd name="T55" fmla="*/ 51 h 108"/>
              <a:gd name="T56" fmla="*/ 57 w 127"/>
              <a:gd name="T57" fmla="*/ 24 h 108"/>
              <a:gd name="T58" fmla="*/ 80 w 127"/>
              <a:gd name="T59" fmla="*/ 29 h 108"/>
              <a:gd name="T60" fmla="*/ 65 w 127"/>
              <a:gd name="T61" fmla="*/ 21 h 108"/>
              <a:gd name="T62" fmla="*/ 44 w 127"/>
              <a:gd name="T63" fmla="*/ 4 h 108"/>
              <a:gd name="T64" fmla="*/ 50 w 127"/>
              <a:gd name="T65" fmla="*/ 8 h 108"/>
              <a:gd name="T66" fmla="*/ 66 w 127"/>
              <a:gd name="T67" fmla="*/ 5 h 108"/>
              <a:gd name="T68" fmla="*/ 83 w 127"/>
              <a:gd name="T69" fmla="*/ 9 h 108"/>
              <a:gd name="T70" fmla="*/ 97 w 127"/>
              <a:gd name="T71" fmla="*/ 3 h 108"/>
              <a:gd name="T72" fmla="*/ 94 w 127"/>
              <a:gd name="T73" fmla="*/ 11 h 108"/>
              <a:gd name="T74" fmla="*/ 98 w 127"/>
              <a:gd name="T75" fmla="*/ 19 h 108"/>
              <a:gd name="T76" fmla="*/ 107 w 127"/>
              <a:gd name="T77" fmla="*/ 32 h 108"/>
              <a:gd name="T78" fmla="*/ 114 w 127"/>
              <a:gd name="T79" fmla="*/ 45 h 108"/>
              <a:gd name="T80" fmla="*/ 118 w 127"/>
              <a:gd name="T81" fmla="*/ 52 h 108"/>
              <a:gd name="T82" fmla="*/ 118 w 127"/>
              <a:gd name="T83" fmla="*/ 55 h 108"/>
              <a:gd name="T84" fmla="*/ 114 w 127"/>
              <a:gd name="T85" fmla="*/ 63 h 108"/>
              <a:gd name="T86" fmla="*/ 109 w 127"/>
              <a:gd name="T87" fmla="*/ 76 h 108"/>
              <a:gd name="T88" fmla="*/ 98 w 127"/>
              <a:gd name="T89" fmla="*/ 90 h 108"/>
              <a:gd name="T90" fmla="*/ 94 w 127"/>
              <a:gd name="T91" fmla="*/ 98 h 108"/>
              <a:gd name="T92" fmla="*/ 91 w 127"/>
              <a:gd name="T93" fmla="*/ 98 h 108"/>
              <a:gd name="T94" fmla="*/ 82 w 127"/>
              <a:gd name="T95" fmla="*/ 100 h 108"/>
              <a:gd name="T96" fmla="*/ 66 w 127"/>
              <a:gd name="T97" fmla="*/ 100 h 108"/>
              <a:gd name="T98" fmla="*/ 46 w 127"/>
              <a:gd name="T99" fmla="*/ 98 h 108"/>
              <a:gd name="T100" fmla="*/ 38 w 127"/>
              <a:gd name="T101" fmla="*/ 102 h 108"/>
              <a:gd name="T102" fmla="*/ 32 w 127"/>
              <a:gd name="T103" fmla="*/ 104 h 108"/>
              <a:gd name="T104" fmla="*/ 40 w 127"/>
              <a:gd name="T105" fmla="*/ 89 h 108"/>
              <a:gd name="T106" fmla="*/ 25 w 127"/>
              <a:gd name="T107" fmla="*/ 77 h 108"/>
              <a:gd name="T108" fmla="*/ 20 w 127"/>
              <a:gd name="T109" fmla="*/ 63 h 108"/>
              <a:gd name="T110" fmla="*/ 12 w 127"/>
              <a:gd name="T111" fmla="*/ 60 h 108"/>
              <a:gd name="T112" fmla="*/ 1 w 127"/>
              <a:gd name="T113" fmla="*/ 52 h 108"/>
              <a:gd name="T114" fmla="*/ 13 w 127"/>
              <a:gd name="T115" fmla="*/ 48 h 108"/>
              <a:gd name="T116" fmla="*/ 32 w 127"/>
              <a:gd name="T117" fmla="*/ 52 h 108"/>
              <a:gd name="T118" fmla="*/ 45 w 127"/>
              <a:gd name="T119" fmla="*/ 20 h 108"/>
              <a:gd name="T120" fmla="*/ 34 w 127"/>
              <a:gd name="T121" fmla="*/ 11 h 108"/>
              <a:gd name="T122" fmla="*/ 37 w 127"/>
              <a:gd name="T123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7" h="108">
                <a:moveTo>
                  <a:pt x="52" y="82"/>
                </a:moveTo>
                <a:lnTo>
                  <a:pt x="65" y="96"/>
                </a:lnTo>
                <a:lnTo>
                  <a:pt x="77" y="82"/>
                </a:lnTo>
                <a:lnTo>
                  <a:pt x="73" y="84"/>
                </a:lnTo>
                <a:lnTo>
                  <a:pt x="68" y="85"/>
                </a:lnTo>
                <a:lnTo>
                  <a:pt x="65" y="85"/>
                </a:lnTo>
                <a:lnTo>
                  <a:pt x="58" y="85"/>
                </a:lnTo>
                <a:lnTo>
                  <a:pt x="52" y="82"/>
                </a:lnTo>
                <a:close/>
                <a:moveTo>
                  <a:pt x="65" y="72"/>
                </a:moveTo>
                <a:lnTo>
                  <a:pt x="53" y="76"/>
                </a:lnTo>
                <a:lnTo>
                  <a:pt x="52" y="77"/>
                </a:lnTo>
                <a:lnTo>
                  <a:pt x="50" y="78"/>
                </a:lnTo>
                <a:lnTo>
                  <a:pt x="49" y="78"/>
                </a:lnTo>
                <a:lnTo>
                  <a:pt x="54" y="81"/>
                </a:lnTo>
                <a:lnTo>
                  <a:pt x="60" y="82"/>
                </a:lnTo>
                <a:lnTo>
                  <a:pt x="65" y="84"/>
                </a:lnTo>
                <a:lnTo>
                  <a:pt x="68" y="84"/>
                </a:lnTo>
                <a:lnTo>
                  <a:pt x="74" y="82"/>
                </a:lnTo>
                <a:lnTo>
                  <a:pt x="81" y="80"/>
                </a:lnTo>
                <a:lnTo>
                  <a:pt x="80" y="77"/>
                </a:lnTo>
                <a:lnTo>
                  <a:pt x="78" y="77"/>
                </a:lnTo>
                <a:lnTo>
                  <a:pt x="77" y="76"/>
                </a:lnTo>
                <a:lnTo>
                  <a:pt x="76" y="76"/>
                </a:lnTo>
                <a:lnTo>
                  <a:pt x="65" y="72"/>
                </a:lnTo>
                <a:close/>
                <a:moveTo>
                  <a:pt x="69" y="63"/>
                </a:moveTo>
                <a:lnTo>
                  <a:pt x="68" y="63"/>
                </a:lnTo>
                <a:lnTo>
                  <a:pt x="65" y="64"/>
                </a:lnTo>
                <a:lnTo>
                  <a:pt x="62" y="64"/>
                </a:lnTo>
                <a:lnTo>
                  <a:pt x="60" y="63"/>
                </a:lnTo>
                <a:lnTo>
                  <a:pt x="53" y="75"/>
                </a:lnTo>
                <a:lnTo>
                  <a:pt x="65" y="68"/>
                </a:lnTo>
                <a:lnTo>
                  <a:pt x="77" y="73"/>
                </a:lnTo>
                <a:lnTo>
                  <a:pt x="77" y="73"/>
                </a:lnTo>
                <a:lnTo>
                  <a:pt x="69" y="63"/>
                </a:lnTo>
                <a:close/>
                <a:moveTo>
                  <a:pt x="33" y="57"/>
                </a:moveTo>
                <a:lnTo>
                  <a:pt x="28" y="73"/>
                </a:lnTo>
                <a:lnTo>
                  <a:pt x="44" y="77"/>
                </a:lnTo>
                <a:lnTo>
                  <a:pt x="40" y="72"/>
                </a:lnTo>
                <a:lnTo>
                  <a:pt x="36" y="65"/>
                </a:lnTo>
                <a:lnTo>
                  <a:pt x="33" y="57"/>
                </a:lnTo>
                <a:close/>
                <a:moveTo>
                  <a:pt x="97" y="57"/>
                </a:moveTo>
                <a:lnTo>
                  <a:pt x="95" y="65"/>
                </a:lnTo>
                <a:lnTo>
                  <a:pt x="91" y="72"/>
                </a:lnTo>
                <a:lnTo>
                  <a:pt x="86" y="77"/>
                </a:lnTo>
                <a:lnTo>
                  <a:pt x="103" y="73"/>
                </a:lnTo>
                <a:lnTo>
                  <a:pt x="97" y="57"/>
                </a:lnTo>
                <a:close/>
                <a:moveTo>
                  <a:pt x="86" y="56"/>
                </a:moveTo>
                <a:lnTo>
                  <a:pt x="74" y="56"/>
                </a:lnTo>
                <a:lnTo>
                  <a:pt x="73" y="57"/>
                </a:lnTo>
                <a:lnTo>
                  <a:pt x="73" y="60"/>
                </a:lnTo>
                <a:lnTo>
                  <a:pt x="78" y="71"/>
                </a:lnTo>
                <a:lnTo>
                  <a:pt x="77" y="60"/>
                </a:lnTo>
                <a:lnTo>
                  <a:pt x="86" y="56"/>
                </a:lnTo>
                <a:close/>
                <a:moveTo>
                  <a:pt x="95" y="55"/>
                </a:moveTo>
                <a:lnTo>
                  <a:pt x="93" y="55"/>
                </a:lnTo>
                <a:lnTo>
                  <a:pt x="91" y="56"/>
                </a:lnTo>
                <a:lnTo>
                  <a:pt x="90" y="56"/>
                </a:lnTo>
                <a:lnTo>
                  <a:pt x="89" y="56"/>
                </a:lnTo>
                <a:lnTo>
                  <a:pt x="81" y="63"/>
                </a:lnTo>
                <a:lnTo>
                  <a:pt x="80" y="72"/>
                </a:lnTo>
                <a:lnTo>
                  <a:pt x="81" y="73"/>
                </a:lnTo>
                <a:lnTo>
                  <a:pt x="82" y="75"/>
                </a:lnTo>
                <a:lnTo>
                  <a:pt x="81" y="76"/>
                </a:lnTo>
                <a:lnTo>
                  <a:pt x="82" y="78"/>
                </a:lnTo>
                <a:lnTo>
                  <a:pt x="91" y="68"/>
                </a:lnTo>
                <a:lnTo>
                  <a:pt x="95" y="55"/>
                </a:lnTo>
                <a:close/>
                <a:moveTo>
                  <a:pt x="36" y="55"/>
                </a:moveTo>
                <a:lnTo>
                  <a:pt x="36" y="56"/>
                </a:lnTo>
                <a:lnTo>
                  <a:pt x="37" y="63"/>
                </a:lnTo>
                <a:lnTo>
                  <a:pt x="38" y="68"/>
                </a:lnTo>
                <a:lnTo>
                  <a:pt x="42" y="73"/>
                </a:lnTo>
                <a:lnTo>
                  <a:pt x="46" y="77"/>
                </a:lnTo>
                <a:lnTo>
                  <a:pt x="48" y="76"/>
                </a:lnTo>
                <a:lnTo>
                  <a:pt x="48" y="75"/>
                </a:lnTo>
                <a:lnTo>
                  <a:pt x="49" y="73"/>
                </a:lnTo>
                <a:lnTo>
                  <a:pt x="48" y="63"/>
                </a:lnTo>
                <a:lnTo>
                  <a:pt x="41" y="56"/>
                </a:lnTo>
                <a:lnTo>
                  <a:pt x="38" y="56"/>
                </a:lnTo>
                <a:lnTo>
                  <a:pt x="37" y="56"/>
                </a:lnTo>
                <a:lnTo>
                  <a:pt x="37" y="55"/>
                </a:lnTo>
                <a:lnTo>
                  <a:pt x="36" y="55"/>
                </a:lnTo>
                <a:close/>
                <a:moveTo>
                  <a:pt x="54" y="55"/>
                </a:moveTo>
                <a:lnTo>
                  <a:pt x="54" y="56"/>
                </a:lnTo>
                <a:lnTo>
                  <a:pt x="44" y="56"/>
                </a:lnTo>
                <a:lnTo>
                  <a:pt x="52" y="60"/>
                </a:lnTo>
                <a:lnTo>
                  <a:pt x="50" y="71"/>
                </a:lnTo>
                <a:lnTo>
                  <a:pt x="57" y="60"/>
                </a:lnTo>
                <a:lnTo>
                  <a:pt x="56" y="59"/>
                </a:lnTo>
                <a:lnTo>
                  <a:pt x="54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4" y="55"/>
                </a:lnTo>
                <a:lnTo>
                  <a:pt x="54" y="55"/>
                </a:lnTo>
                <a:close/>
                <a:moveTo>
                  <a:pt x="64" y="55"/>
                </a:moveTo>
                <a:lnTo>
                  <a:pt x="64" y="55"/>
                </a:lnTo>
                <a:lnTo>
                  <a:pt x="64" y="56"/>
                </a:lnTo>
                <a:lnTo>
                  <a:pt x="62" y="59"/>
                </a:lnTo>
                <a:lnTo>
                  <a:pt x="62" y="60"/>
                </a:lnTo>
                <a:lnTo>
                  <a:pt x="64" y="63"/>
                </a:lnTo>
                <a:lnTo>
                  <a:pt x="64" y="63"/>
                </a:lnTo>
                <a:lnTo>
                  <a:pt x="65" y="63"/>
                </a:lnTo>
                <a:lnTo>
                  <a:pt x="65" y="63"/>
                </a:lnTo>
                <a:lnTo>
                  <a:pt x="65" y="61"/>
                </a:lnTo>
                <a:lnTo>
                  <a:pt x="65" y="60"/>
                </a:lnTo>
                <a:lnTo>
                  <a:pt x="65" y="57"/>
                </a:lnTo>
                <a:lnTo>
                  <a:pt x="64" y="55"/>
                </a:lnTo>
                <a:close/>
                <a:moveTo>
                  <a:pt x="65" y="55"/>
                </a:moveTo>
                <a:lnTo>
                  <a:pt x="65" y="55"/>
                </a:lnTo>
                <a:lnTo>
                  <a:pt x="66" y="56"/>
                </a:lnTo>
                <a:lnTo>
                  <a:pt x="66" y="59"/>
                </a:lnTo>
                <a:lnTo>
                  <a:pt x="68" y="60"/>
                </a:lnTo>
                <a:lnTo>
                  <a:pt x="70" y="60"/>
                </a:lnTo>
                <a:lnTo>
                  <a:pt x="72" y="60"/>
                </a:lnTo>
                <a:lnTo>
                  <a:pt x="72" y="60"/>
                </a:lnTo>
                <a:lnTo>
                  <a:pt x="72" y="59"/>
                </a:lnTo>
                <a:lnTo>
                  <a:pt x="70" y="59"/>
                </a:lnTo>
                <a:lnTo>
                  <a:pt x="68" y="56"/>
                </a:lnTo>
                <a:lnTo>
                  <a:pt x="65" y="55"/>
                </a:lnTo>
                <a:close/>
                <a:moveTo>
                  <a:pt x="64" y="55"/>
                </a:moveTo>
                <a:lnTo>
                  <a:pt x="64" y="55"/>
                </a:lnTo>
                <a:lnTo>
                  <a:pt x="62" y="55"/>
                </a:lnTo>
                <a:lnTo>
                  <a:pt x="60" y="56"/>
                </a:lnTo>
                <a:lnTo>
                  <a:pt x="58" y="57"/>
                </a:lnTo>
                <a:lnTo>
                  <a:pt x="57" y="59"/>
                </a:lnTo>
                <a:lnTo>
                  <a:pt x="57" y="60"/>
                </a:lnTo>
                <a:lnTo>
                  <a:pt x="58" y="60"/>
                </a:lnTo>
                <a:lnTo>
                  <a:pt x="58" y="60"/>
                </a:lnTo>
                <a:lnTo>
                  <a:pt x="60" y="60"/>
                </a:lnTo>
                <a:lnTo>
                  <a:pt x="61" y="57"/>
                </a:lnTo>
                <a:lnTo>
                  <a:pt x="64" y="55"/>
                </a:lnTo>
                <a:close/>
                <a:moveTo>
                  <a:pt x="70" y="53"/>
                </a:moveTo>
                <a:lnTo>
                  <a:pt x="69" y="53"/>
                </a:lnTo>
                <a:lnTo>
                  <a:pt x="65" y="53"/>
                </a:lnTo>
                <a:lnTo>
                  <a:pt x="66" y="55"/>
                </a:lnTo>
                <a:lnTo>
                  <a:pt x="68" y="55"/>
                </a:lnTo>
                <a:lnTo>
                  <a:pt x="69" y="55"/>
                </a:lnTo>
                <a:lnTo>
                  <a:pt x="72" y="55"/>
                </a:lnTo>
                <a:lnTo>
                  <a:pt x="73" y="55"/>
                </a:lnTo>
                <a:lnTo>
                  <a:pt x="74" y="53"/>
                </a:lnTo>
                <a:lnTo>
                  <a:pt x="74" y="53"/>
                </a:lnTo>
                <a:lnTo>
                  <a:pt x="73" y="53"/>
                </a:lnTo>
                <a:lnTo>
                  <a:pt x="73" y="53"/>
                </a:lnTo>
                <a:lnTo>
                  <a:pt x="70" y="53"/>
                </a:lnTo>
                <a:close/>
                <a:moveTo>
                  <a:pt x="57" y="53"/>
                </a:moveTo>
                <a:lnTo>
                  <a:pt x="56" y="53"/>
                </a:lnTo>
                <a:lnTo>
                  <a:pt x="56" y="53"/>
                </a:lnTo>
                <a:lnTo>
                  <a:pt x="54" y="53"/>
                </a:lnTo>
                <a:lnTo>
                  <a:pt x="54" y="53"/>
                </a:lnTo>
                <a:lnTo>
                  <a:pt x="54" y="53"/>
                </a:lnTo>
                <a:lnTo>
                  <a:pt x="56" y="55"/>
                </a:lnTo>
                <a:lnTo>
                  <a:pt x="57" y="55"/>
                </a:lnTo>
                <a:lnTo>
                  <a:pt x="60" y="55"/>
                </a:lnTo>
                <a:lnTo>
                  <a:pt x="61" y="55"/>
                </a:lnTo>
                <a:lnTo>
                  <a:pt x="62" y="55"/>
                </a:lnTo>
                <a:lnTo>
                  <a:pt x="64" y="53"/>
                </a:lnTo>
                <a:lnTo>
                  <a:pt x="60" y="53"/>
                </a:lnTo>
                <a:lnTo>
                  <a:pt x="57" y="53"/>
                </a:lnTo>
                <a:close/>
                <a:moveTo>
                  <a:pt x="57" y="47"/>
                </a:moveTo>
                <a:lnTo>
                  <a:pt x="57" y="47"/>
                </a:lnTo>
                <a:lnTo>
                  <a:pt x="57" y="48"/>
                </a:lnTo>
                <a:lnTo>
                  <a:pt x="58" y="49"/>
                </a:lnTo>
                <a:lnTo>
                  <a:pt x="60" y="51"/>
                </a:lnTo>
                <a:lnTo>
                  <a:pt x="61" y="52"/>
                </a:lnTo>
                <a:lnTo>
                  <a:pt x="62" y="53"/>
                </a:lnTo>
                <a:lnTo>
                  <a:pt x="64" y="53"/>
                </a:lnTo>
                <a:lnTo>
                  <a:pt x="61" y="49"/>
                </a:lnTo>
                <a:lnTo>
                  <a:pt x="60" y="48"/>
                </a:lnTo>
                <a:lnTo>
                  <a:pt x="58" y="47"/>
                </a:lnTo>
                <a:lnTo>
                  <a:pt x="57" y="47"/>
                </a:lnTo>
                <a:close/>
                <a:moveTo>
                  <a:pt x="70" y="47"/>
                </a:moveTo>
                <a:lnTo>
                  <a:pt x="69" y="48"/>
                </a:lnTo>
                <a:lnTo>
                  <a:pt x="68" y="49"/>
                </a:lnTo>
                <a:lnTo>
                  <a:pt x="66" y="51"/>
                </a:lnTo>
                <a:lnTo>
                  <a:pt x="65" y="52"/>
                </a:lnTo>
                <a:lnTo>
                  <a:pt x="65" y="53"/>
                </a:lnTo>
                <a:lnTo>
                  <a:pt x="69" y="51"/>
                </a:lnTo>
                <a:lnTo>
                  <a:pt x="70" y="49"/>
                </a:lnTo>
                <a:lnTo>
                  <a:pt x="72" y="48"/>
                </a:lnTo>
                <a:lnTo>
                  <a:pt x="72" y="48"/>
                </a:lnTo>
                <a:lnTo>
                  <a:pt x="72" y="47"/>
                </a:lnTo>
                <a:lnTo>
                  <a:pt x="70" y="47"/>
                </a:lnTo>
                <a:close/>
                <a:moveTo>
                  <a:pt x="64" y="44"/>
                </a:moveTo>
                <a:lnTo>
                  <a:pt x="64" y="45"/>
                </a:lnTo>
                <a:lnTo>
                  <a:pt x="62" y="47"/>
                </a:lnTo>
                <a:lnTo>
                  <a:pt x="62" y="48"/>
                </a:lnTo>
                <a:lnTo>
                  <a:pt x="64" y="51"/>
                </a:lnTo>
                <a:lnTo>
                  <a:pt x="64" y="52"/>
                </a:lnTo>
                <a:lnTo>
                  <a:pt x="64" y="52"/>
                </a:lnTo>
                <a:lnTo>
                  <a:pt x="65" y="49"/>
                </a:lnTo>
                <a:lnTo>
                  <a:pt x="65" y="47"/>
                </a:lnTo>
                <a:lnTo>
                  <a:pt x="65" y="45"/>
                </a:lnTo>
                <a:lnTo>
                  <a:pt x="65" y="44"/>
                </a:lnTo>
                <a:lnTo>
                  <a:pt x="65" y="44"/>
                </a:lnTo>
                <a:lnTo>
                  <a:pt x="64" y="44"/>
                </a:lnTo>
                <a:close/>
                <a:moveTo>
                  <a:pt x="78" y="37"/>
                </a:moveTo>
                <a:lnTo>
                  <a:pt x="73" y="47"/>
                </a:lnTo>
                <a:lnTo>
                  <a:pt x="74" y="49"/>
                </a:lnTo>
                <a:lnTo>
                  <a:pt x="74" y="52"/>
                </a:lnTo>
                <a:lnTo>
                  <a:pt x="86" y="52"/>
                </a:lnTo>
                <a:lnTo>
                  <a:pt x="77" y="48"/>
                </a:lnTo>
                <a:lnTo>
                  <a:pt x="78" y="37"/>
                </a:lnTo>
                <a:close/>
                <a:moveTo>
                  <a:pt x="53" y="36"/>
                </a:moveTo>
                <a:lnTo>
                  <a:pt x="52" y="47"/>
                </a:lnTo>
                <a:lnTo>
                  <a:pt x="44" y="52"/>
                </a:lnTo>
                <a:lnTo>
                  <a:pt x="54" y="52"/>
                </a:lnTo>
                <a:lnTo>
                  <a:pt x="56" y="48"/>
                </a:lnTo>
                <a:lnTo>
                  <a:pt x="57" y="45"/>
                </a:lnTo>
                <a:lnTo>
                  <a:pt x="53" y="36"/>
                </a:lnTo>
                <a:close/>
                <a:moveTo>
                  <a:pt x="56" y="33"/>
                </a:moveTo>
                <a:lnTo>
                  <a:pt x="61" y="44"/>
                </a:lnTo>
                <a:lnTo>
                  <a:pt x="64" y="43"/>
                </a:lnTo>
                <a:lnTo>
                  <a:pt x="66" y="43"/>
                </a:lnTo>
                <a:lnTo>
                  <a:pt x="70" y="44"/>
                </a:lnTo>
                <a:lnTo>
                  <a:pt x="76" y="35"/>
                </a:lnTo>
                <a:lnTo>
                  <a:pt x="65" y="40"/>
                </a:lnTo>
                <a:lnTo>
                  <a:pt x="56" y="33"/>
                </a:lnTo>
                <a:close/>
                <a:moveTo>
                  <a:pt x="87" y="29"/>
                </a:moveTo>
                <a:lnTo>
                  <a:pt x="91" y="36"/>
                </a:lnTo>
                <a:lnTo>
                  <a:pt x="95" y="41"/>
                </a:lnTo>
                <a:lnTo>
                  <a:pt x="97" y="49"/>
                </a:lnTo>
                <a:lnTo>
                  <a:pt x="102" y="35"/>
                </a:lnTo>
                <a:lnTo>
                  <a:pt x="87" y="29"/>
                </a:lnTo>
                <a:close/>
                <a:moveTo>
                  <a:pt x="83" y="29"/>
                </a:moveTo>
                <a:lnTo>
                  <a:pt x="82" y="31"/>
                </a:lnTo>
                <a:lnTo>
                  <a:pt x="82" y="33"/>
                </a:lnTo>
                <a:lnTo>
                  <a:pt x="81" y="35"/>
                </a:lnTo>
                <a:lnTo>
                  <a:pt x="81" y="35"/>
                </a:lnTo>
                <a:lnTo>
                  <a:pt x="81" y="45"/>
                </a:lnTo>
                <a:lnTo>
                  <a:pt x="89" y="52"/>
                </a:lnTo>
                <a:lnTo>
                  <a:pt x="90" y="51"/>
                </a:lnTo>
                <a:lnTo>
                  <a:pt x="93" y="52"/>
                </a:lnTo>
                <a:lnTo>
                  <a:pt x="95" y="52"/>
                </a:lnTo>
                <a:lnTo>
                  <a:pt x="95" y="51"/>
                </a:lnTo>
                <a:lnTo>
                  <a:pt x="91" y="39"/>
                </a:lnTo>
                <a:lnTo>
                  <a:pt x="83" y="29"/>
                </a:lnTo>
                <a:close/>
                <a:moveTo>
                  <a:pt x="45" y="28"/>
                </a:moveTo>
                <a:lnTo>
                  <a:pt x="29" y="32"/>
                </a:lnTo>
                <a:lnTo>
                  <a:pt x="33" y="49"/>
                </a:lnTo>
                <a:lnTo>
                  <a:pt x="34" y="44"/>
                </a:lnTo>
                <a:lnTo>
                  <a:pt x="37" y="39"/>
                </a:lnTo>
                <a:lnTo>
                  <a:pt x="41" y="33"/>
                </a:lnTo>
                <a:lnTo>
                  <a:pt x="45" y="28"/>
                </a:lnTo>
                <a:close/>
                <a:moveTo>
                  <a:pt x="49" y="28"/>
                </a:moveTo>
                <a:lnTo>
                  <a:pt x="45" y="31"/>
                </a:lnTo>
                <a:lnTo>
                  <a:pt x="42" y="35"/>
                </a:lnTo>
                <a:lnTo>
                  <a:pt x="38" y="40"/>
                </a:lnTo>
                <a:lnTo>
                  <a:pt x="36" y="45"/>
                </a:lnTo>
                <a:lnTo>
                  <a:pt x="36" y="52"/>
                </a:lnTo>
                <a:lnTo>
                  <a:pt x="37" y="52"/>
                </a:lnTo>
                <a:lnTo>
                  <a:pt x="37" y="52"/>
                </a:lnTo>
                <a:lnTo>
                  <a:pt x="38" y="51"/>
                </a:lnTo>
                <a:lnTo>
                  <a:pt x="40" y="51"/>
                </a:lnTo>
                <a:lnTo>
                  <a:pt x="48" y="44"/>
                </a:lnTo>
                <a:lnTo>
                  <a:pt x="50" y="33"/>
                </a:lnTo>
                <a:lnTo>
                  <a:pt x="50" y="33"/>
                </a:lnTo>
                <a:lnTo>
                  <a:pt x="49" y="32"/>
                </a:lnTo>
                <a:lnTo>
                  <a:pt x="50" y="29"/>
                </a:lnTo>
                <a:lnTo>
                  <a:pt x="49" y="28"/>
                </a:lnTo>
                <a:close/>
                <a:moveTo>
                  <a:pt x="65" y="23"/>
                </a:moveTo>
                <a:lnTo>
                  <a:pt x="62" y="24"/>
                </a:lnTo>
                <a:lnTo>
                  <a:pt x="57" y="24"/>
                </a:lnTo>
                <a:lnTo>
                  <a:pt x="52" y="27"/>
                </a:lnTo>
                <a:lnTo>
                  <a:pt x="53" y="29"/>
                </a:lnTo>
                <a:lnTo>
                  <a:pt x="54" y="29"/>
                </a:lnTo>
                <a:lnTo>
                  <a:pt x="54" y="31"/>
                </a:lnTo>
                <a:lnTo>
                  <a:pt x="65" y="35"/>
                </a:lnTo>
                <a:lnTo>
                  <a:pt x="77" y="32"/>
                </a:lnTo>
                <a:lnTo>
                  <a:pt x="77" y="31"/>
                </a:lnTo>
                <a:lnTo>
                  <a:pt x="78" y="31"/>
                </a:lnTo>
                <a:lnTo>
                  <a:pt x="80" y="29"/>
                </a:lnTo>
                <a:lnTo>
                  <a:pt x="81" y="28"/>
                </a:lnTo>
                <a:lnTo>
                  <a:pt x="76" y="25"/>
                </a:lnTo>
                <a:lnTo>
                  <a:pt x="70" y="24"/>
                </a:lnTo>
                <a:lnTo>
                  <a:pt x="65" y="23"/>
                </a:lnTo>
                <a:close/>
                <a:moveTo>
                  <a:pt x="65" y="11"/>
                </a:moveTo>
                <a:lnTo>
                  <a:pt x="54" y="24"/>
                </a:lnTo>
                <a:lnTo>
                  <a:pt x="58" y="23"/>
                </a:lnTo>
                <a:lnTo>
                  <a:pt x="62" y="21"/>
                </a:lnTo>
                <a:lnTo>
                  <a:pt x="65" y="21"/>
                </a:lnTo>
                <a:lnTo>
                  <a:pt x="72" y="23"/>
                </a:lnTo>
                <a:lnTo>
                  <a:pt x="78" y="24"/>
                </a:lnTo>
                <a:lnTo>
                  <a:pt x="65" y="11"/>
                </a:lnTo>
                <a:close/>
                <a:moveTo>
                  <a:pt x="37" y="0"/>
                </a:moveTo>
                <a:lnTo>
                  <a:pt x="38" y="0"/>
                </a:lnTo>
                <a:lnTo>
                  <a:pt x="38" y="1"/>
                </a:lnTo>
                <a:lnTo>
                  <a:pt x="38" y="3"/>
                </a:lnTo>
                <a:lnTo>
                  <a:pt x="41" y="8"/>
                </a:lnTo>
                <a:lnTo>
                  <a:pt x="44" y="4"/>
                </a:lnTo>
                <a:lnTo>
                  <a:pt x="44" y="4"/>
                </a:lnTo>
                <a:lnTo>
                  <a:pt x="45" y="4"/>
                </a:lnTo>
                <a:lnTo>
                  <a:pt x="45" y="4"/>
                </a:lnTo>
                <a:lnTo>
                  <a:pt x="45" y="5"/>
                </a:lnTo>
                <a:lnTo>
                  <a:pt x="42" y="11"/>
                </a:lnTo>
                <a:lnTo>
                  <a:pt x="46" y="16"/>
                </a:lnTo>
                <a:lnTo>
                  <a:pt x="49" y="9"/>
                </a:lnTo>
                <a:lnTo>
                  <a:pt x="49" y="8"/>
                </a:lnTo>
                <a:lnTo>
                  <a:pt x="50" y="8"/>
                </a:lnTo>
                <a:lnTo>
                  <a:pt x="50" y="9"/>
                </a:lnTo>
                <a:lnTo>
                  <a:pt x="50" y="9"/>
                </a:lnTo>
                <a:lnTo>
                  <a:pt x="46" y="19"/>
                </a:lnTo>
                <a:lnTo>
                  <a:pt x="50" y="24"/>
                </a:lnTo>
                <a:lnTo>
                  <a:pt x="64" y="8"/>
                </a:lnTo>
                <a:lnTo>
                  <a:pt x="64" y="8"/>
                </a:lnTo>
                <a:lnTo>
                  <a:pt x="64" y="7"/>
                </a:lnTo>
                <a:lnTo>
                  <a:pt x="65" y="5"/>
                </a:lnTo>
                <a:lnTo>
                  <a:pt x="66" y="5"/>
                </a:lnTo>
                <a:lnTo>
                  <a:pt x="66" y="7"/>
                </a:lnTo>
                <a:lnTo>
                  <a:pt x="66" y="8"/>
                </a:lnTo>
                <a:lnTo>
                  <a:pt x="82" y="25"/>
                </a:lnTo>
                <a:lnTo>
                  <a:pt x="86" y="20"/>
                </a:lnTo>
                <a:lnTo>
                  <a:pt x="82" y="11"/>
                </a:lnTo>
                <a:lnTo>
                  <a:pt x="82" y="9"/>
                </a:lnTo>
                <a:lnTo>
                  <a:pt x="82" y="9"/>
                </a:lnTo>
                <a:lnTo>
                  <a:pt x="83" y="9"/>
                </a:lnTo>
                <a:lnTo>
                  <a:pt x="83" y="9"/>
                </a:lnTo>
                <a:lnTo>
                  <a:pt x="87" y="17"/>
                </a:lnTo>
                <a:lnTo>
                  <a:pt x="91" y="12"/>
                </a:lnTo>
                <a:lnTo>
                  <a:pt x="89" y="7"/>
                </a:lnTo>
                <a:lnTo>
                  <a:pt x="89" y="5"/>
                </a:lnTo>
                <a:lnTo>
                  <a:pt x="89" y="5"/>
                </a:lnTo>
                <a:lnTo>
                  <a:pt x="90" y="5"/>
                </a:lnTo>
                <a:lnTo>
                  <a:pt x="90" y="5"/>
                </a:lnTo>
                <a:lnTo>
                  <a:pt x="93" y="9"/>
                </a:lnTo>
                <a:lnTo>
                  <a:pt x="97" y="3"/>
                </a:lnTo>
                <a:lnTo>
                  <a:pt x="97" y="3"/>
                </a:lnTo>
                <a:lnTo>
                  <a:pt x="97" y="1"/>
                </a:lnTo>
                <a:lnTo>
                  <a:pt x="98" y="0"/>
                </a:lnTo>
                <a:lnTo>
                  <a:pt x="99" y="1"/>
                </a:lnTo>
                <a:lnTo>
                  <a:pt x="101" y="3"/>
                </a:lnTo>
                <a:lnTo>
                  <a:pt x="99" y="4"/>
                </a:lnTo>
                <a:lnTo>
                  <a:pt x="98" y="4"/>
                </a:lnTo>
                <a:lnTo>
                  <a:pt x="98" y="4"/>
                </a:lnTo>
                <a:lnTo>
                  <a:pt x="94" y="11"/>
                </a:lnTo>
                <a:lnTo>
                  <a:pt x="98" y="11"/>
                </a:lnTo>
                <a:lnTo>
                  <a:pt x="99" y="11"/>
                </a:lnTo>
                <a:lnTo>
                  <a:pt x="99" y="11"/>
                </a:lnTo>
                <a:lnTo>
                  <a:pt x="99" y="12"/>
                </a:lnTo>
                <a:lnTo>
                  <a:pt x="99" y="12"/>
                </a:lnTo>
                <a:lnTo>
                  <a:pt x="93" y="13"/>
                </a:lnTo>
                <a:lnTo>
                  <a:pt x="89" y="19"/>
                </a:lnTo>
                <a:lnTo>
                  <a:pt x="98" y="19"/>
                </a:lnTo>
                <a:lnTo>
                  <a:pt x="98" y="19"/>
                </a:lnTo>
                <a:lnTo>
                  <a:pt x="98" y="19"/>
                </a:lnTo>
                <a:lnTo>
                  <a:pt x="98" y="20"/>
                </a:lnTo>
                <a:lnTo>
                  <a:pt x="98" y="20"/>
                </a:lnTo>
                <a:lnTo>
                  <a:pt x="89" y="21"/>
                </a:lnTo>
                <a:lnTo>
                  <a:pt x="85" y="27"/>
                </a:lnTo>
                <a:lnTo>
                  <a:pt x="105" y="32"/>
                </a:lnTo>
                <a:lnTo>
                  <a:pt x="106" y="31"/>
                </a:lnTo>
                <a:lnTo>
                  <a:pt x="107" y="31"/>
                </a:lnTo>
                <a:lnTo>
                  <a:pt x="107" y="32"/>
                </a:lnTo>
                <a:lnTo>
                  <a:pt x="107" y="33"/>
                </a:lnTo>
                <a:lnTo>
                  <a:pt x="106" y="35"/>
                </a:lnTo>
                <a:lnTo>
                  <a:pt x="106" y="35"/>
                </a:lnTo>
                <a:lnTo>
                  <a:pt x="98" y="52"/>
                </a:lnTo>
                <a:lnTo>
                  <a:pt x="106" y="52"/>
                </a:lnTo>
                <a:lnTo>
                  <a:pt x="111" y="45"/>
                </a:lnTo>
                <a:lnTo>
                  <a:pt x="113" y="44"/>
                </a:lnTo>
                <a:lnTo>
                  <a:pt x="113" y="45"/>
                </a:lnTo>
                <a:lnTo>
                  <a:pt x="114" y="45"/>
                </a:lnTo>
                <a:lnTo>
                  <a:pt x="113" y="47"/>
                </a:lnTo>
                <a:lnTo>
                  <a:pt x="109" y="52"/>
                </a:lnTo>
                <a:lnTo>
                  <a:pt x="115" y="52"/>
                </a:lnTo>
                <a:lnTo>
                  <a:pt x="119" y="48"/>
                </a:lnTo>
                <a:lnTo>
                  <a:pt x="119" y="48"/>
                </a:lnTo>
                <a:lnTo>
                  <a:pt x="121" y="48"/>
                </a:lnTo>
                <a:lnTo>
                  <a:pt x="121" y="48"/>
                </a:lnTo>
                <a:lnTo>
                  <a:pt x="121" y="49"/>
                </a:lnTo>
                <a:lnTo>
                  <a:pt x="118" y="52"/>
                </a:lnTo>
                <a:lnTo>
                  <a:pt x="125" y="53"/>
                </a:lnTo>
                <a:lnTo>
                  <a:pt x="126" y="52"/>
                </a:lnTo>
                <a:lnTo>
                  <a:pt x="127" y="52"/>
                </a:lnTo>
                <a:lnTo>
                  <a:pt x="127" y="53"/>
                </a:lnTo>
                <a:lnTo>
                  <a:pt x="127" y="55"/>
                </a:lnTo>
                <a:lnTo>
                  <a:pt x="126" y="56"/>
                </a:lnTo>
                <a:lnTo>
                  <a:pt x="125" y="56"/>
                </a:lnTo>
                <a:lnTo>
                  <a:pt x="125" y="55"/>
                </a:lnTo>
                <a:lnTo>
                  <a:pt x="118" y="55"/>
                </a:lnTo>
                <a:lnTo>
                  <a:pt x="121" y="59"/>
                </a:lnTo>
                <a:lnTo>
                  <a:pt x="121" y="60"/>
                </a:lnTo>
                <a:lnTo>
                  <a:pt x="121" y="60"/>
                </a:lnTo>
                <a:lnTo>
                  <a:pt x="119" y="60"/>
                </a:lnTo>
                <a:lnTo>
                  <a:pt x="119" y="60"/>
                </a:lnTo>
                <a:lnTo>
                  <a:pt x="115" y="55"/>
                </a:lnTo>
                <a:lnTo>
                  <a:pt x="109" y="55"/>
                </a:lnTo>
                <a:lnTo>
                  <a:pt x="114" y="63"/>
                </a:lnTo>
                <a:lnTo>
                  <a:pt x="114" y="63"/>
                </a:lnTo>
                <a:lnTo>
                  <a:pt x="113" y="64"/>
                </a:lnTo>
                <a:lnTo>
                  <a:pt x="113" y="64"/>
                </a:lnTo>
                <a:lnTo>
                  <a:pt x="111" y="63"/>
                </a:lnTo>
                <a:lnTo>
                  <a:pt x="106" y="55"/>
                </a:lnTo>
                <a:lnTo>
                  <a:pt x="98" y="55"/>
                </a:lnTo>
                <a:lnTo>
                  <a:pt x="107" y="73"/>
                </a:lnTo>
                <a:lnTo>
                  <a:pt x="109" y="73"/>
                </a:lnTo>
                <a:lnTo>
                  <a:pt x="109" y="75"/>
                </a:lnTo>
                <a:lnTo>
                  <a:pt x="109" y="76"/>
                </a:lnTo>
                <a:lnTo>
                  <a:pt x="107" y="76"/>
                </a:lnTo>
                <a:lnTo>
                  <a:pt x="106" y="76"/>
                </a:lnTo>
                <a:lnTo>
                  <a:pt x="83" y="80"/>
                </a:lnTo>
                <a:lnTo>
                  <a:pt x="83" y="80"/>
                </a:lnTo>
                <a:lnTo>
                  <a:pt x="87" y="88"/>
                </a:lnTo>
                <a:lnTo>
                  <a:pt x="97" y="89"/>
                </a:lnTo>
                <a:lnTo>
                  <a:pt x="98" y="89"/>
                </a:lnTo>
                <a:lnTo>
                  <a:pt x="98" y="90"/>
                </a:lnTo>
                <a:lnTo>
                  <a:pt x="98" y="90"/>
                </a:lnTo>
                <a:lnTo>
                  <a:pt x="97" y="90"/>
                </a:lnTo>
                <a:lnTo>
                  <a:pt x="89" y="90"/>
                </a:lnTo>
                <a:lnTo>
                  <a:pt x="93" y="96"/>
                </a:lnTo>
                <a:lnTo>
                  <a:pt x="98" y="97"/>
                </a:lnTo>
                <a:lnTo>
                  <a:pt x="99" y="97"/>
                </a:lnTo>
                <a:lnTo>
                  <a:pt x="99" y="97"/>
                </a:lnTo>
                <a:lnTo>
                  <a:pt x="98" y="98"/>
                </a:lnTo>
                <a:lnTo>
                  <a:pt x="98" y="98"/>
                </a:lnTo>
                <a:lnTo>
                  <a:pt x="94" y="98"/>
                </a:lnTo>
                <a:lnTo>
                  <a:pt x="97" y="104"/>
                </a:lnTo>
                <a:lnTo>
                  <a:pt x="98" y="105"/>
                </a:lnTo>
                <a:lnTo>
                  <a:pt x="99" y="106"/>
                </a:lnTo>
                <a:lnTo>
                  <a:pt x="98" y="108"/>
                </a:lnTo>
                <a:lnTo>
                  <a:pt x="97" y="108"/>
                </a:lnTo>
                <a:lnTo>
                  <a:pt x="95" y="108"/>
                </a:lnTo>
                <a:lnTo>
                  <a:pt x="95" y="106"/>
                </a:lnTo>
                <a:lnTo>
                  <a:pt x="95" y="105"/>
                </a:lnTo>
                <a:lnTo>
                  <a:pt x="91" y="98"/>
                </a:lnTo>
                <a:lnTo>
                  <a:pt x="90" y="104"/>
                </a:lnTo>
                <a:lnTo>
                  <a:pt x="89" y="104"/>
                </a:lnTo>
                <a:lnTo>
                  <a:pt x="89" y="104"/>
                </a:lnTo>
                <a:lnTo>
                  <a:pt x="87" y="104"/>
                </a:lnTo>
                <a:lnTo>
                  <a:pt x="87" y="102"/>
                </a:lnTo>
                <a:lnTo>
                  <a:pt x="90" y="97"/>
                </a:lnTo>
                <a:lnTo>
                  <a:pt x="87" y="90"/>
                </a:lnTo>
                <a:lnTo>
                  <a:pt x="83" y="100"/>
                </a:lnTo>
                <a:lnTo>
                  <a:pt x="82" y="100"/>
                </a:lnTo>
                <a:lnTo>
                  <a:pt x="82" y="100"/>
                </a:lnTo>
                <a:lnTo>
                  <a:pt x="82" y="100"/>
                </a:lnTo>
                <a:lnTo>
                  <a:pt x="82" y="98"/>
                </a:lnTo>
                <a:lnTo>
                  <a:pt x="86" y="89"/>
                </a:lnTo>
                <a:lnTo>
                  <a:pt x="82" y="81"/>
                </a:lnTo>
                <a:lnTo>
                  <a:pt x="82" y="81"/>
                </a:lnTo>
                <a:lnTo>
                  <a:pt x="66" y="98"/>
                </a:lnTo>
                <a:lnTo>
                  <a:pt x="66" y="98"/>
                </a:lnTo>
                <a:lnTo>
                  <a:pt x="66" y="100"/>
                </a:lnTo>
                <a:lnTo>
                  <a:pt x="65" y="101"/>
                </a:lnTo>
                <a:lnTo>
                  <a:pt x="64" y="101"/>
                </a:lnTo>
                <a:lnTo>
                  <a:pt x="62" y="100"/>
                </a:lnTo>
                <a:lnTo>
                  <a:pt x="62" y="98"/>
                </a:lnTo>
                <a:lnTo>
                  <a:pt x="48" y="81"/>
                </a:lnTo>
                <a:lnTo>
                  <a:pt x="44" y="88"/>
                </a:lnTo>
                <a:lnTo>
                  <a:pt x="46" y="97"/>
                </a:lnTo>
                <a:lnTo>
                  <a:pt x="46" y="98"/>
                </a:lnTo>
                <a:lnTo>
                  <a:pt x="46" y="98"/>
                </a:lnTo>
                <a:lnTo>
                  <a:pt x="46" y="98"/>
                </a:lnTo>
                <a:lnTo>
                  <a:pt x="45" y="98"/>
                </a:lnTo>
                <a:lnTo>
                  <a:pt x="42" y="90"/>
                </a:lnTo>
                <a:lnTo>
                  <a:pt x="38" y="96"/>
                </a:lnTo>
                <a:lnTo>
                  <a:pt x="41" y="101"/>
                </a:lnTo>
                <a:lnTo>
                  <a:pt x="41" y="102"/>
                </a:lnTo>
                <a:lnTo>
                  <a:pt x="40" y="102"/>
                </a:lnTo>
                <a:lnTo>
                  <a:pt x="40" y="102"/>
                </a:lnTo>
                <a:lnTo>
                  <a:pt x="38" y="102"/>
                </a:lnTo>
                <a:lnTo>
                  <a:pt x="37" y="98"/>
                </a:lnTo>
                <a:lnTo>
                  <a:pt x="33" y="105"/>
                </a:lnTo>
                <a:lnTo>
                  <a:pt x="33" y="105"/>
                </a:lnTo>
                <a:lnTo>
                  <a:pt x="33" y="106"/>
                </a:lnTo>
                <a:lnTo>
                  <a:pt x="32" y="108"/>
                </a:lnTo>
                <a:lnTo>
                  <a:pt x="30" y="106"/>
                </a:lnTo>
                <a:lnTo>
                  <a:pt x="29" y="106"/>
                </a:lnTo>
                <a:lnTo>
                  <a:pt x="30" y="105"/>
                </a:lnTo>
                <a:lnTo>
                  <a:pt x="32" y="104"/>
                </a:lnTo>
                <a:lnTo>
                  <a:pt x="32" y="104"/>
                </a:lnTo>
                <a:lnTo>
                  <a:pt x="36" y="97"/>
                </a:lnTo>
                <a:lnTo>
                  <a:pt x="30" y="97"/>
                </a:lnTo>
                <a:lnTo>
                  <a:pt x="30" y="97"/>
                </a:lnTo>
                <a:lnTo>
                  <a:pt x="30" y="97"/>
                </a:lnTo>
                <a:lnTo>
                  <a:pt x="30" y="96"/>
                </a:lnTo>
                <a:lnTo>
                  <a:pt x="30" y="96"/>
                </a:lnTo>
                <a:lnTo>
                  <a:pt x="37" y="96"/>
                </a:lnTo>
                <a:lnTo>
                  <a:pt x="40" y="89"/>
                </a:lnTo>
                <a:lnTo>
                  <a:pt x="32" y="89"/>
                </a:lnTo>
                <a:lnTo>
                  <a:pt x="30" y="89"/>
                </a:lnTo>
                <a:lnTo>
                  <a:pt x="30" y="89"/>
                </a:lnTo>
                <a:lnTo>
                  <a:pt x="30" y="88"/>
                </a:lnTo>
                <a:lnTo>
                  <a:pt x="32" y="88"/>
                </a:lnTo>
                <a:lnTo>
                  <a:pt x="41" y="88"/>
                </a:lnTo>
                <a:lnTo>
                  <a:pt x="45" y="80"/>
                </a:lnTo>
                <a:lnTo>
                  <a:pt x="25" y="77"/>
                </a:lnTo>
                <a:lnTo>
                  <a:pt x="25" y="77"/>
                </a:lnTo>
                <a:lnTo>
                  <a:pt x="24" y="77"/>
                </a:lnTo>
                <a:lnTo>
                  <a:pt x="22" y="77"/>
                </a:lnTo>
                <a:lnTo>
                  <a:pt x="22" y="76"/>
                </a:lnTo>
                <a:lnTo>
                  <a:pt x="22" y="75"/>
                </a:lnTo>
                <a:lnTo>
                  <a:pt x="24" y="75"/>
                </a:lnTo>
                <a:lnTo>
                  <a:pt x="24" y="75"/>
                </a:lnTo>
                <a:lnTo>
                  <a:pt x="33" y="55"/>
                </a:lnTo>
                <a:lnTo>
                  <a:pt x="25" y="55"/>
                </a:lnTo>
                <a:lnTo>
                  <a:pt x="20" y="63"/>
                </a:lnTo>
                <a:lnTo>
                  <a:pt x="20" y="64"/>
                </a:lnTo>
                <a:lnTo>
                  <a:pt x="18" y="64"/>
                </a:lnTo>
                <a:lnTo>
                  <a:pt x="18" y="63"/>
                </a:lnTo>
                <a:lnTo>
                  <a:pt x="18" y="63"/>
                </a:lnTo>
                <a:lnTo>
                  <a:pt x="24" y="55"/>
                </a:lnTo>
                <a:lnTo>
                  <a:pt x="17" y="55"/>
                </a:lnTo>
                <a:lnTo>
                  <a:pt x="13" y="60"/>
                </a:lnTo>
                <a:lnTo>
                  <a:pt x="12" y="60"/>
                </a:lnTo>
                <a:lnTo>
                  <a:pt x="12" y="60"/>
                </a:lnTo>
                <a:lnTo>
                  <a:pt x="12" y="59"/>
                </a:lnTo>
                <a:lnTo>
                  <a:pt x="12" y="59"/>
                </a:lnTo>
                <a:lnTo>
                  <a:pt x="14" y="55"/>
                </a:lnTo>
                <a:lnTo>
                  <a:pt x="4" y="55"/>
                </a:lnTo>
                <a:lnTo>
                  <a:pt x="2" y="55"/>
                </a:lnTo>
                <a:lnTo>
                  <a:pt x="2" y="56"/>
                </a:lnTo>
                <a:lnTo>
                  <a:pt x="1" y="55"/>
                </a:lnTo>
                <a:lnTo>
                  <a:pt x="0" y="53"/>
                </a:lnTo>
                <a:lnTo>
                  <a:pt x="1" y="52"/>
                </a:lnTo>
                <a:lnTo>
                  <a:pt x="2" y="52"/>
                </a:lnTo>
                <a:lnTo>
                  <a:pt x="2" y="52"/>
                </a:lnTo>
                <a:lnTo>
                  <a:pt x="4" y="52"/>
                </a:lnTo>
                <a:lnTo>
                  <a:pt x="14" y="52"/>
                </a:lnTo>
                <a:lnTo>
                  <a:pt x="12" y="49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3" y="48"/>
                </a:lnTo>
                <a:lnTo>
                  <a:pt x="17" y="52"/>
                </a:lnTo>
                <a:lnTo>
                  <a:pt x="24" y="52"/>
                </a:lnTo>
                <a:lnTo>
                  <a:pt x="18" y="47"/>
                </a:lnTo>
                <a:lnTo>
                  <a:pt x="18" y="45"/>
                </a:lnTo>
                <a:lnTo>
                  <a:pt x="18" y="45"/>
                </a:lnTo>
                <a:lnTo>
                  <a:pt x="20" y="44"/>
                </a:lnTo>
                <a:lnTo>
                  <a:pt x="20" y="45"/>
                </a:lnTo>
                <a:lnTo>
                  <a:pt x="25" y="52"/>
                </a:lnTo>
                <a:lnTo>
                  <a:pt x="32" y="52"/>
                </a:lnTo>
                <a:lnTo>
                  <a:pt x="25" y="32"/>
                </a:lnTo>
                <a:lnTo>
                  <a:pt x="24" y="31"/>
                </a:lnTo>
                <a:lnTo>
                  <a:pt x="24" y="29"/>
                </a:lnTo>
                <a:lnTo>
                  <a:pt x="24" y="28"/>
                </a:lnTo>
                <a:lnTo>
                  <a:pt x="25" y="28"/>
                </a:lnTo>
                <a:lnTo>
                  <a:pt x="26" y="28"/>
                </a:lnTo>
                <a:lnTo>
                  <a:pt x="26" y="29"/>
                </a:lnTo>
                <a:lnTo>
                  <a:pt x="48" y="25"/>
                </a:lnTo>
                <a:lnTo>
                  <a:pt x="45" y="20"/>
                </a:lnTo>
                <a:lnTo>
                  <a:pt x="34" y="19"/>
                </a:lnTo>
                <a:lnTo>
                  <a:pt x="34" y="17"/>
                </a:lnTo>
                <a:lnTo>
                  <a:pt x="34" y="17"/>
                </a:lnTo>
                <a:lnTo>
                  <a:pt x="34" y="16"/>
                </a:lnTo>
                <a:lnTo>
                  <a:pt x="34" y="16"/>
                </a:lnTo>
                <a:lnTo>
                  <a:pt x="44" y="17"/>
                </a:lnTo>
                <a:lnTo>
                  <a:pt x="41" y="11"/>
                </a:lnTo>
                <a:lnTo>
                  <a:pt x="34" y="11"/>
                </a:lnTo>
                <a:lnTo>
                  <a:pt x="34" y="11"/>
                </a:lnTo>
                <a:lnTo>
                  <a:pt x="34" y="9"/>
                </a:lnTo>
                <a:lnTo>
                  <a:pt x="34" y="9"/>
                </a:lnTo>
                <a:lnTo>
                  <a:pt x="34" y="8"/>
                </a:lnTo>
                <a:lnTo>
                  <a:pt x="40" y="9"/>
                </a:lnTo>
                <a:lnTo>
                  <a:pt x="37" y="4"/>
                </a:lnTo>
                <a:lnTo>
                  <a:pt x="36" y="3"/>
                </a:lnTo>
                <a:lnTo>
                  <a:pt x="36" y="1"/>
                </a:lnTo>
                <a:lnTo>
                  <a:pt x="36" y="0"/>
                </a:lnTo>
                <a:lnTo>
                  <a:pt x="37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7362">
            <a:extLst>
              <a:ext uri="{FF2B5EF4-FFF2-40B4-BE49-F238E27FC236}">
                <a16:creationId xmlns:a16="http://schemas.microsoft.com/office/drawing/2014/main" id="{37CDD474-04EF-4BAF-82B7-71F28309505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813968" y="-1465742"/>
            <a:ext cx="656438" cy="683415"/>
          </a:xfrm>
          <a:custGeom>
            <a:avLst/>
            <a:gdLst>
              <a:gd name="T0" fmla="*/ 79 w 146"/>
              <a:gd name="T1" fmla="*/ 129 h 152"/>
              <a:gd name="T2" fmla="*/ 71 w 146"/>
              <a:gd name="T3" fmla="*/ 129 h 152"/>
              <a:gd name="T4" fmla="*/ 63 w 146"/>
              <a:gd name="T5" fmla="*/ 123 h 152"/>
              <a:gd name="T6" fmla="*/ 72 w 146"/>
              <a:gd name="T7" fmla="*/ 147 h 152"/>
              <a:gd name="T8" fmla="*/ 68 w 146"/>
              <a:gd name="T9" fmla="*/ 93 h 152"/>
              <a:gd name="T10" fmla="*/ 36 w 146"/>
              <a:gd name="T11" fmla="*/ 79 h 152"/>
              <a:gd name="T12" fmla="*/ 55 w 146"/>
              <a:gd name="T13" fmla="*/ 79 h 152"/>
              <a:gd name="T14" fmla="*/ 117 w 146"/>
              <a:gd name="T15" fmla="*/ 92 h 152"/>
              <a:gd name="T16" fmla="*/ 125 w 146"/>
              <a:gd name="T17" fmla="*/ 104 h 152"/>
              <a:gd name="T18" fmla="*/ 115 w 146"/>
              <a:gd name="T19" fmla="*/ 107 h 152"/>
              <a:gd name="T20" fmla="*/ 97 w 146"/>
              <a:gd name="T21" fmla="*/ 107 h 152"/>
              <a:gd name="T22" fmla="*/ 10 w 146"/>
              <a:gd name="T23" fmla="*/ 111 h 152"/>
              <a:gd name="T24" fmla="*/ 36 w 146"/>
              <a:gd name="T25" fmla="*/ 108 h 152"/>
              <a:gd name="T26" fmla="*/ 27 w 146"/>
              <a:gd name="T27" fmla="*/ 109 h 152"/>
              <a:gd name="T28" fmla="*/ 22 w 146"/>
              <a:gd name="T29" fmla="*/ 99 h 152"/>
              <a:gd name="T30" fmla="*/ 44 w 146"/>
              <a:gd name="T31" fmla="*/ 89 h 152"/>
              <a:gd name="T32" fmla="*/ 69 w 146"/>
              <a:gd name="T33" fmla="*/ 85 h 152"/>
              <a:gd name="T34" fmla="*/ 71 w 146"/>
              <a:gd name="T35" fmla="*/ 79 h 152"/>
              <a:gd name="T36" fmla="*/ 83 w 146"/>
              <a:gd name="T37" fmla="*/ 85 h 152"/>
              <a:gd name="T38" fmla="*/ 95 w 146"/>
              <a:gd name="T39" fmla="*/ 89 h 152"/>
              <a:gd name="T40" fmla="*/ 60 w 146"/>
              <a:gd name="T41" fmla="*/ 85 h 152"/>
              <a:gd name="T42" fmla="*/ 57 w 146"/>
              <a:gd name="T43" fmla="*/ 76 h 152"/>
              <a:gd name="T44" fmla="*/ 65 w 146"/>
              <a:gd name="T45" fmla="*/ 76 h 152"/>
              <a:gd name="T46" fmla="*/ 81 w 146"/>
              <a:gd name="T47" fmla="*/ 80 h 152"/>
              <a:gd name="T48" fmla="*/ 60 w 146"/>
              <a:gd name="T49" fmla="*/ 68 h 152"/>
              <a:gd name="T50" fmla="*/ 61 w 146"/>
              <a:gd name="T51" fmla="*/ 67 h 152"/>
              <a:gd name="T52" fmla="*/ 83 w 146"/>
              <a:gd name="T53" fmla="*/ 68 h 152"/>
              <a:gd name="T54" fmla="*/ 71 w 146"/>
              <a:gd name="T55" fmla="*/ 73 h 152"/>
              <a:gd name="T56" fmla="*/ 84 w 146"/>
              <a:gd name="T57" fmla="*/ 66 h 152"/>
              <a:gd name="T58" fmla="*/ 52 w 146"/>
              <a:gd name="T59" fmla="*/ 47 h 152"/>
              <a:gd name="T60" fmla="*/ 56 w 146"/>
              <a:gd name="T61" fmla="*/ 44 h 152"/>
              <a:gd name="T62" fmla="*/ 92 w 146"/>
              <a:gd name="T63" fmla="*/ 47 h 152"/>
              <a:gd name="T64" fmla="*/ 99 w 146"/>
              <a:gd name="T65" fmla="*/ 63 h 152"/>
              <a:gd name="T66" fmla="*/ 117 w 146"/>
              <a:gd name="T67" fmla="*/ 48 h 152"/>
              <a:gd name="T68" fmla="*/ 123 w 146"/>
              <a:gd name="T69" fmla="*/ 58 h 152"/>
              <a:gd name="T70" fmla="*/ 117 w 146"/>
              <a:gd name="T71" fmla="*/ 66 h 152"/>
              <a:gd name="T72" fmla="*/ 134 w 146"/>
              <a:gd name="T73" fmla="*/ 46 h 152"/>
              <a:gd name="T74" fmla="*/ 36 w 146"/>
              <a:gd name="T75" fmla="*/ 59 h 152"/>
              <a:gd name="T76" fmla="*/ 23 w 146"/>
              <a:gd name="T77" fmla="*/ 56 h 152"/>
              <a:gd name="T78" fmla="*/ 27 w 146"/>
              <a:gd name="T79" fmla="*/ 46 h 152"/>
              <a:gd name="T80" fmla="*/ 38 w 146"/>
              <a:gd name="T81" fmla="*/ 47 h 152"/>
              <a:gd name="T82" fmla="*/ 72 w 146"/>
              <a:gd name="T83" fmla="*/ 7 h 152"/>
              <a:gd name="T84" fmla="*/ 65 w 146"/>
              <a:gd name="T85" fmla="*/ 30 h 152"/>
              <a:gd name="T86" fmla="*/ 72 w 146"/>
              <a:gd name="T87" fmla="*/ 16 h 152"/>
              <a:gd name="T88" fmla="*/ 75 w 146"/>
              <a:gd name="T89" fmla="*/ 28 h 152"/>
              <a:gd name="T90" fmla="*/ 93 w 146"/>
              <a:gd name="T91" fmla="*/ 40 h 152"/>
              <a:gd name="T92" fmla="*/ 104 w 146"/>
              <a:gd name="T93" fmla="*/ 27 h 152"/>
              <a:gd name="T94" fmla="*/ 116 w 146"/>
              <a:gd name="T95" fmla="*/ 24 h 152"/>
              <a:gd name="T96" fmla="*/ 138 w 146"/>
              <a:gd name="T97" fmla="*/ 47 h 152"/>
              <a:gd name="T98" fmla="*/ 145 w 146"/>
              <a:gd name="T99" fmla="*/ 79 h 152"/>
              <a:gd name="T100" fmla="*/ 141 w 146"/>
              <a:gd name="T101" fmla="*/ 112 h 152"/>
              <a:gd name="T102" fmla="*/ 115 w 146"/>
              <a:gd name="T103" fmla="*/ 135 h 152"/>
              <a:gd name="T104" fmla="*/ 75 w 146"/>
              <a:gd name="T105" fmla="*/ 148 h 152"/>
              <a:gd name="T106" fmla="*/ 43 w 146"/>
              <a:gd name="T107" fmla="*/ 135 h 152"/>
              <a:gd name="T108" fmla="*/ 36 w 146"/>
              <a:gd name="T109" fmla="*/ 125 h 152"/>
              <a:gd name="T110" fmla="*/ 22 w 146"/>
              <a:gd name="T111" fmla="*/ 79 h 152"/>
              <a:gd name="T112" fmla="*/ 4 w 146"/>
              <a:gd name="T113" fmla="*/ 71 h 152"/>
              <a:gd name="T114" fmla="*/ 11 w 146"/>
              <a:gd name="T115" fmla="*/ 36 h 152"/>
              <a:gd name="T116" fmla="*/ 38 w 146"/>
              <a:gd name="T117" fmla="*/ 14 h 152"/>
              <a:gd name="T118" fmla="*/ 71 w 146"/>
              <a:gd name="T119" fmla="*/ 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6" h="152">
                <a:moveTo>
                  <a:pt x="75" y="107"/>
                </a:moveTo>
                <a:lnTo>
                  <a:pt x="73" y="117"/>
                </a:lnTo>
                <a:lnTo>
                  <a:pt x="81" y="123"/>
                </a:lnTo>
                <a:lnTo>
                  <a:pt x="81" y="123"/>
                </a:lnTo>
                <a:lnTo>
                  <a:pt x="81" y="124"/>
                </a:lnTo>
                <a:lnTo>
                  <a:pt x="80" y="125"/>
                </a:lnTo>
                <a:lnTo>
                  <a:pt x="79" y="124"/>
                </a:lnTo>
                <a:lnTo>
                  <a:pt x="73" y="120"/>
                </a:lnTo>
                <a:lnTo>
                  <a:pt x="73" y="125"/>
                </a:lnTo>
                <a:lnTo>
                  <a:pt x="79" y="128"/>
                </a:lnTo>
                <a:lnTo>
                  <a:pt x="79" y="129"/>
                </a:lnTo>
                <a:lnTo>
                  <a:pt x="79" y="131"/>
                </a:lnTo>
                <a:lnTo>
                  <a:pt x="77" y="131"/>
                </a:lnTo>
                <a:lnTo>
                  <a:pt x="76" y="131"/>
                </a:lnTo>
                <a:lnTo>
                  <a:pt x="73" y="129"/>
                </a:lnTo>
                <a:lnTo>
                  <a:pt x="73" y="136"/>
                </a:lnTo>
                <a:lnTo>
                  <a:pt x="73" y="137"/>
                </a:lnTo>
                <a:lnTo>
                  <a:pt x="72" y="139"/>
                </a:lnTo>
                <a:lnTo>
                  <a:pt x="72" y="139"/>
                </a:lnTo>
                <a:lnTo>
                  <a:pt x="72" y="137"/>
                </a:lnTo>
                <a:lnTo>
                  <a:pt x="71" y="136"/>
                </a:lnTo>
                <a:lnTo>
                  <a:pt x="71" y="129"/>
                </a:lnTo>
                <a:lnTo>
                  <a:pt x="68" y="131"/>
                </a:lnTo>
                <a:lnTo>
                  <a:pt x="67" y="131"/>
                </a:lnTo>
                <a:lnTo>
                  <a:pt x="67" y="131"/>
                </a:lnTo>
                <a:lnTo>
                  <a:pt x="65" y="129"/>
                </a:lnTo>
                <a:lnTo>
                  <a:pt x="67" y="128"/>
                </a:lnTo>
                <a:lnTo>
                  <a:pt x="71" y="125"/>
                </a:lnTo>
                <a:lnTo>
                  <a:pt x="71" y="120"/>
                </a:lnTo>
                <a:lnTo>
                  <a:pt x="65" y="124"/>
                </a:lnTo>
                <a:lnTo>
                  <a:pt x="64" y="125"/>
                </a:lnTo>
                <a:lnTo>
                  <a:pt x="63" y="124"/>
                </a:lnTo>
                <a:lnTo>
                  <a:pt x="63" y="123"/>
                </a:lnTo>
                <a:lnTo>
                  <a:pt x="63" y="123"/>
                </a:lnTo>
                <a:lnTo>
                  <a:pt x="71" y="116"/>
                </a:lnTo>
                <a:lnTo>
                  <a:pt x="71" y="107"/>
                </a:lnTo>
                <a:lnTo>
                  <a:pt x="53" y="113"/>
                </a:lnTo>
                <a:lnTo>
                  <a:pt x="53" y="115"/>
                </a:lnTo>
                <a:lnTo>
                  <a:pt x="52" y="116"/>
                </a:lnTo>
                <a:lnTo>
                  <a:pt x="50" y="116"/>
                </a:lnTo>
                <a:lnTo>
                  <a:pt x="48" y="116"/>
                </a:lnTo>
                <a:lnTo>
                  <a:pt x="47" y="119"/>
                </a:lnTo>
                <a:lnTo>
                  <a:pt x="72" y="147"/>
                </a:lnTo>
                <a:lnTo>
                  <a:pt x="72" y="147"/>
                </a:lnTo>
                <a:lnTo>
                  <a:pt x="73" y="147"/>
                </a:lnTo>
                <a:lnTo>
                  <a:pt x="97" y="119"/>
                </a:lnTo>
                <a:lnTo>
                  <a:pt x="96" y="115"/>
                </a:lnTo>
                <a:lnTo>
                  <a:pt x="93" y="115"/>
                </a:lnTo>
                <a:lnTo>
                  <a:pt x="91" y="113"/>
                </a:lnTo>
                <a:lnTo>
                  <a:pt x="91" y="112"/>
                </a:lnTo>
                <a:lnTo>
                  <a:pt x="75" y="107"/>
                </a:lnTo>
                <a:close/>
                <a:moveTo>
                  <a:pt x="81" y="89"/>
                </a:moveTo>
                <a:lnTo>
                  <a:pt x="77" y="92"/>
                </a:lnTo>
                <a:lnTo>
                  <a:pt x="73" y="93"/>
                </a:lnTo>
                <a:lnTo>
                  <a:pt x="68" y="93"/>
                </a:lnTo>
                <a:lnTo>
                  <a:pt x="64" y="91"/>
                </a:lnTo>
                <a:lnTo>
                  <a:pt x="64" y="91"/>
                </a:lnTo>
                <a:lnTo>
                  <a:pt x="52" y="109"/>
                </a:lnTo>
                <a:lnTo>
                  <a:pt x="53" y="109"/>
                </a:lnTo>
                <a:lnTo>
                  <a:pt x="53" y="109"/>
                </a:lnTo>
                <a:lnTo>
                  <a:pt x="72" y="104"/>
                </a:lnTo>
                <a:lnTo>
                  <a:pt x="91" y="108"/>
                </a:lnTo>
                <a:lnTo>
                  <a:pt x="92" y="108"/>
                </a:lnTo>
                <a:lnTo>
                  <a:pt x="81" y="91"/>
                </a:lnTo>
                <a:lnTo>
                  <a:pt x="81" y="89"/>
                </a:lnTo>
                <a:close/>
                <a:moveTo>
                  <a:pt x="36" y="79"/>
                </a:moveTo>
                <a:lnTo>
                  <a:pt x="36" y="79"/>
                </a:lnTo>
                <a:lnTo>
                  <a:pt x="48" y="89"/>
                </a:lnTo>
                <a:lnTo>
                  <a:pt x="50" y="108"/>
                </a:lnTo>
                <a:lnTo>
                  <a:pt x="50" y="108"/>
                </a:lnTo>
                <a:lnTo>
                  <a:pt x="61" y="89"/>
                </a:lnTo>
                <a:lnTo>
                  <a:pt x="61" y="89"/>
                </a:lnTo>
                <a:lnTo>
                  <a:pt x="59" y="87"/>
                </a:lnTo>
                <a:lnTo>
                  <a:pt x="56" y="83"/>
                </a:lnTo>
                <a:lnTo>
                  <a:pt x="55" y="79"/>
                </a:lnTo>
                <a:lnTo>
                  <a:pt x="55" y="79"/>
                </a:lnTo>
                <a:lnTo>
                  <a:pt x="55" y="79"/>
                </a:lnTo>
                <a:lnTo>
                  <a:pt x="36" y="79"/>
                </a:lnTo>
                <a:close/>
                <a:moveTo>
                  <a:pt x="117" y="79"/>
                </a:moveTo>
                <a:lnTo>
                  <a:pt x="116" y="80"/>
                </a:lnTo>
                <a:lnTo>
                  <a:pt x="116" y="81"/>
                </a:lnTo>
                <a:lnTo>
                  <a:pt x="113" y="81"/>
                </a:lnTo>
                <a:lnTo>
                  <a:pt x="111" y="81"/>
                </a:lnTo>
                <a:lnTo>
                  <a:pt x="99" y="91"/>
                </a:lnTo>
                <a:lnTo>
                  <a:pt x="108" y="95"/>
                </a:lnTo>
                <a:lnTo>
                  <a:pt x="116" y="92"/>
                </a:lnTo>
                <a:lnTo>
                  <a:pt x="117" y="92"/>
                </a:lnTo>
                <a:lnTo>
                  <a:pt x="117" y="92"/>
                </a:lnTo>
                <a:lnTo>
                  <a:pt x="117" y="93"/>
                </a:lnTo>
                <a:lnTo>
                  <a:pt x="117" y="95"/>
                </a:lnTo>
                <a:lnTo>
                  <a:pt x="111" y="97"/>
                </a:lnTo>
                <a:lnTo>
                  <a:pt x="115" y="99"/>
                </a:lnTo>
                <a:lnTo>
                  <a:pt x="120" y="97"/>
                </a:lnTo>
                <a:lnTo>
                  <a:pt x="121" y="97"/>
                </a:lnTo>
                <a:lnTo>
                  <a:pt x="121" y="97"/>
                </a:lnTo>
                <a:lnTo>
                  <a:pt x="121" y="99"/>
                </a:lnTo>
                <a:lnTo>
                  <a:pt x="121" y="100"/>
                </a:lnTo>
                <a:lnTo>
                  <a:pt x="119" y="101"/>
                </a:lnTo>
                <a:lnTo>
                  <a:pt x="125" y="104"/>
                </a:lnTo>
                <a:lnTo>
                  <a:pt x="125" y="105"/>
                </a:lnTo>
                <a:lnTo>
                  <a:pt x="125" y="107"/>
                </a:lnTo>
                <a:lnTo>
                  <a:pt x="124" y="107"/>
                </a:lnTo>
                <a:lnTo>
                  <a:pt x="124" y="107"/>
                </a:lnTo>
                <a:lnTo>
                  <a:pt x="117" y="104"/>
                </a:lnTo>
                <a:lnTo>
                  <a:pt x="117" y="107"/>
                </a:lnTo>
                <a:lnTo>
                  <a:pt x="117" y="108"/>
                </a:lnTo>
                <a:lnTo>
                  <a:pt x="116" y="108"/>
                </a:lnTo>
                <a:lnTo>
                  <a:pt x="116" y="108"/>
                </a:lnTo>
                <a:lnTo>
                  <a:pt x="115" y="108"/>
                </a:lnTo>
                <a:lnTo>
                  <a:pt x="115" y="107"/>
                </a:lnTo>
                <a:lnTo>
                  <a:pt x="113" y="101"/>
                </a:lnTo>
                <a:lnTo>
                  <a:pt x="109" y="99"/>
                </a:lnTo>
                <a:lnTo>
                  <a:pt x="111" y="107"/>
                </a:lnTo>
                <a:lnTo>
                  <a:pt x="109" y="108"/>
                </a:lnTo>
                <a:lnTo>
                  <a:pt x="109" y="108"/>
                </a:lnTo>
                <a:lnTo>
                  <a:pt x="109" y="108"/>
                </a:lnTo>
                <a:lnTo>
                  <a:pt x="108" y="108"/>
                </a:lnTo>
                <a:lnTo>
                  <a:pt x="107" y="107"/>
                </a:lnTo>
                <a:lnTo>
                  <a:pt x="107" y="97"/>
                </a:lnTo>
                <a:lnTo>
                  <a:pt x="97" y="93"/>
                </a:lnTo>
                <a:lnTo>
                  <a:pt x="97" y="107"/>
                </a:lnTo>
                <a:lnTo>
                  <a:pt x="99" y="108"/>
                </a:lnTo>
                <a:lnTo>
                  <a:pt x="99" y="109"/>
                </a:lnTo>
                <a:lnTo>
                  <a:pt x="99" y="112"/>
                </a:lnTo>
                <a:lnTo>
                  <a:pt x="99" y="113"/>
                </a:lnTo>
                <a:lnTo>
                  <a:pt x="100" y="117"/>
                </a:lnTo>
                <a:lnTo>
                  <a:pt x="137" y="109"/>
                </a:lnTo>
                <a:lnTo>
                  <a:pt x="137" y="109"/>
                </a:lnTo>
                <a:lnTo>
                  <a:pt x="121" y="79"/>
                </a:lnTo>
                <a:lnTo>
                  <a:pt x="117" y="79"/>
                </a:lnTo>
                <a:close/>
                <a:moveTo>
                  <a:pt x="24" y="79"/>
                </a:moveTo>
                <a:lnTo>
                  <a:pt x="10" y="111"/>
                </a:lnTo>
                <a:lnTo>
                  <a:pt x="10" y="111"/>
                </a:lnTo>
                <a:lnTo>
                  <a:pt x="44" y="116"/>
                </a:lnTo>
                <a:lnTo>
                  <a:pt x="46" y="115"/>
                </a:lnTo>
                <a:lnTo>
                  <a:pt x="46" y="115"/>
                </a:lnTo>
                <a:lnTo>
                  <a:pt x="44" y="112"/>
                </a:lnTo>
                <a:lnTo>
                  <a:pt x="46" y="111"/>
                </a:lnTo>
                <a:lnTo>
                  <a:pt x="47" y="108"/>
                </a:lnTo>
                <a:lnTo>
                  <a:pt x="46" y="92"/>
                </a:lnTo>
                <a:lnTo>
                  <a:pt x="38" y="97"/>
                </a:lnTo>
                <a:lnTo>
                  <a:pt x="36" y="107"/>
                </a:lnTo>
                <a:lnTo>
                  <a:pt x="36" y="108"/>
                </a:lnTo>
                <a:lnTo>
                  <a:pt x="35" y="108"/>
                </a:lnTo>
                <a:lnTo>
                  <a:pt x="35" y="108"/>
                </a:lnTo>
                <a:lnTo>
                  <a:pt x="34" y="108"/>
                </a:lnTo>
                <a:lnTo>
                  <a:pt x="34" y="107"/>
                </a:lnTo>
                <a:lnTo>
                  <a:pt x="34" y="100"/>
                </a:lnTo>
                <a:lnTo>
                  <a:pt x="30" y="103"/>
                </a:lnTo>
                <a:lnTo>
                  <a:pt x="30" y="108"/>
                </a:lnTo>
                <a:lnTo>
                  <a:pt x="30" y="109"/>
                </a:lnTo>
                <a:lnTo>
                  <a:pt x="28" y="109"/>
                </a:lnTo>
                <a:lnTo>
                  <a:pt x="28" y="109"/>
                </a:lnTo>
                <a:lnTo>
                  <a:pt x="27" y="109"/>
                </a:lnTo>
                <a:lnTo>
                  <a:pt x="27" y="108"/>
                </a:lnTo>
                <a:lnTo>
                  <a:pt x="27" y="105"/>
                </a:lnTo>
                <a:lnTo>
                  <a:pt x="20" y="109"/>
                </a:lnTo>
                <a:lnTo>
                  <a:pt x="20" y="109"/>
                </a:lnTo>
                <a:lnTo>
                  <a:pt x="19" y="108"/>
                </a:lnTo>
                <a:lnTo>
                  <a:pt x="19" y="108"/>
                </a:lnTo>
                <a:lnTo>
                  <a:pt x="19" y="107"/>
                </a:lnTo>
                <a:lnTo>
                  <a:pt x="26" y="103"/>
                </a:lnTo>
                <a:lnTo>
                  <a:pt x="23" y="101"/>
                </a:lnTo>
                <a:lnTo>
                  <a:pt x="22" y="100"/>
                </a:lnTo>
                <a:lnTo>
                  <a:pt x="22" y="99"/>
                </a:lnTo>
                <a:lnTo>
                  <a:pt x="22" y="99"/>
                </a:lnTo>
                <a:lnTo>
                  <a:pt x="23" y="99"/>
                </a:lnTo>
                <a:lnTo>
                  <a:pt x="28" y="100"/>
                </a:lnTo>
                <a:lnTo>
                  <a:pt x="32" y="97"/>
                </a:lnTo>
                <a:lnTo>
                  <a:pt x="26" y="95"/>
                </a:lnTo>
                <a:lnTo>
                  <a:pt x="24" y="95"/>
                </a:lnTo>
                <a:lnTo>
                  <a:pt x="24" y="93"/>
                </a:lnTo>
                <a:lnTo>
                  <a:pt x="26" y="92"/>
                </a:lnTo>
                <a:lnTo>
                  <a:pt x="27" y="92"/>
                </a:lnTo>
                <a:lnTo>
                  <a:pt x="36" y="96"/>
                </a:lnTo>
                <a:lnTo>
                  <a:pt x="44" y="89"/>
                </a:lnTo>
                <a:lnTo>
                  <a:pt x="34" y="81"/>
                </a:lnTo>
                <a:lnTo>
                  <a:pt x="32" y="81"/>
                </a:lnTo>
                <a:lnTo>
                  <a:pt x="30" y="81"/>
                </a:lnTo>
                <a:lnTo>
                  <a:pt x="28" y="80"/>
                </a:lnTo>
                <a:lnTo>
                  <a:pt x="27" y="79"/>
                </a:lnTo>
                <a:lnTo>
                  <a:pt x="24" y="79"/>
                </a:lnTo>
                <a:close/>
                <a:moveTo>
                  <a:pt x="71" y="79"/>
                </a:moveTo>
                <a:lnTo>
                  <a:pt x="71" y="79"/>
                </a:lnTo>
                <a:lnTo>
                  <a:pt x="71" y="80"/>
                </a:lnTo>
                <a:lnTo>
                  <a:pt x="69" y="83"/>
                </a:lnTo>
                <a:lnTo>
                  <a:pt x="69" y="85"/>
                </a:lnTo>
                <a:lnTo>
                  <a:pt x="69" y="87"/>
                </a:lnTo>
                <a:lnTo>
                  <a:pt x="69" y="89"/>
                </a:lnTo>
                <a:lnTo>
                  <a:pt x="69" y="91"/>
                </a:lnTo>
                <a:lnTo>
                  <a:pt x="71" y="92"/>
                </a:lnTo>
                <a:lnTo>
                  <a:pt x="72" y="92"/>
                </a:lnTo>
                <a:lnTo>
                  <a:pt x="72" y="92"/>
                </a:lnTo>
                <a:lnTo>
                  <a:pt x="73" y="91"/>
                </a:lnTo>
                <a:lnTo>
                  <a:pt x="73" y="89"/>
                </a:lnTo>
                <a:lnTo>
                  <a:pt x="73" y="87"/>
                </a:lnTo>
                <a:lnTo>
                  <a:pt x="72" y="83"/>
                </a:lnTo>
                <a:lnTo>
                  <a:pt x="71" y="79"/>
                </a:lnTo>
                <a:close/>
                <a:moveTo>
                  <a:pt x="72" y="79"/>
                </a:moveTo>
                <a:lnTo>
                  <a:pt x="72" y="79"/>
                </a:lnTo>
                <a:lnTo>
                  <a:pt x="73" y="80"/>
                </a:lnTo>
                <a:lnTo>
                  <a:pt x="75" y="83"/>
                </a:lnTo>
                <a:lnTo>
                  <a:pt x="76" y="85"/>
                </a:lnTo>
                <a:lnTo>
                  <a:pt x="79" y="87"/>
                </a:lnTo>
                <a:lnTo>
                  <a:pt x="80" y="88"/>
                </a:lnTo>
                <a:lnTo>
                  <a:pt x="83" y="88"/>
                </a:lnTo>
                <a:lnTo>
                  <a:pt x="83" y="87"/>
                </a:lnTo>
                <a:lnTo>
                  <a:pt x="83" y="87"/>
                </a:lnTo>
                <a:lnTo>
                  <a:pt x="83" y="85"/>
                </a:lnTo>
                <a:lnTo>
                  <a:pt x="81" y="84"/>
                </a:lnTo>
                <a:lnTo>
                  <a:pt x="80" y="83"/>
                </a:lnTo>
                <a:lnTo>
                  <a:pt x="76" y="80"/>
                </a:lnTo>
                <a:lnTo>
                  <a:pt x="72" y="79"/>
                </a:lnTo>
                <a:close/>
                <a:moveTo>
                  <a:pt x="88" y="79"/>
                </a:moveTo>
                <a:lnTo>
                  <a:pt x="87" y="81"/>
                </a:lnTo>
                <a:lnTo>
                  <a:pt x="85" y="85"/>
                </a:lnTo>
                <a:lnTo>
                  <a:pt x="84" y="88"/>
                </a:lnTo>
                <a:lnTo>
                  <a:pt x="84" y="88"/>
                </a:lnTo>
                <a:lnTo>
                  <a:pt x="93" y="105"/>
                </a:lnTo>
                <a:lnTo>
                  <a:pt x="95" y="89"/>
                </a:lnTo>
                <a:lnTo>
                  <a:pt x="109" y="79"/>
                </a:lnTo>
                <a:lnTo>
                  <a:pt x="108" y="79"/>
                </a:lnTo>
                <a:lnTo>
                  <a:pt x="89" y="79"/>
                </a:lnTo>
                <a:lnTo>
                  <a:pt x="88" y="79"/>
                </a:lnTo>
                <a:close/>
                <a:moveTo>
                  <a:pt x="71" y="77"/>
                </a:moveTo>
                <a:lnTo>
                  <a:pt x="71" y="79"/>
                </a:lnTo>
                <a:lnTo>
                  <a:pt x="68" y="79"/>
                </a:lnTo>
                <a:lnTo>
                  <a:pt x="65" y="80"/>
                </a:lnTo>
                <a:lnTo>
                  <a:pt x="64" y="81"/>
                </a:lnTo>
                <a:lnTo>
                  <a:pt x="61" y="84"/>
                </a:lnTo>
                <a:lnTo>
                  <a:pt x="60" y="85"/>
                </a:lnTo>
                <a:lnTo>
                  <a:pt x="61" y="88"/>
                </a:lnTo>
                <a:lnTo>
                  <a:pt x="61" y="88"/>
                </a:lnTo>
                <a:lnTo>
                  <a:pt x="61" y="88"/>
                </a:lnTo>
                <a:lnTo>
                  <a:pt x="63" y="88"/>
                </a:lnTo>
                <a:lnTo>
                  <a:pt x="64" y="87"/>
                </a:lnTo>
                <a:lnTo>
                  <a:pt x="67" y="85"/>
                </a:lnTo>
                <a:lnTo>
                  <a:pt x="68" y="83"/>
                </a:lnTo>
                <a:lnTo>
                  <a:pt x="71" y="77"/>
                </a:lnTo>
                <a:close/>
                <a:moveTo>
                  <a:pt x="59" y="76"/>
                </a:moveTo>
                <a:lnTo>
                  <a:pt x="57" y="76"/>
                </a:lnTo>
                <a:lnTo>
                  <a:pt x="57" y="76"/>
                </a:lnTo>
                <a:lnTo>
                  <a:pt x="56" y="77"/>
                </a:lnTo>
                <a:lnTo>
                  <a:pt x="56" y="77"/>
                </a:lnTo>
                <a:lnTo>
                  <a:pt x="56" y="77"/>
                </a:lnTo>
                <a:lnTo>
                  <a:pt x="57" y="79"/>
                </a:lnTo>
                <a:lnTo>
                  <a:pt x="60" y="80"/>
                </a:lnTo>
                <a:lnTo>
                  <a:pt x="63" y="80"/>
                </a:lnTo>
                <a:lnTo>
                  <a:pt x="65" y="79"/>
                </a:lnTo>
                <a:lnTo>
                  <a:pt x="68" y="79"/>
                </a:lnTo>
                <a:lnTo>
                  <a:pt x="69" y="77"/>
                </a:lnTo>
                <a:lnTo>
                  <a:pt x="71" y="77"/>
                </a:lnTo>
                <a:lnTo>
                  <a:pt x="65" y="76"/>
                </a:lnTo>
                <a:lnTo>
                  <a:pt x="61" y="76"/>
                </a:lnTo>
                <a:lnTo>
                  <a:pt x="59" y="76"/>
                </a:lnTo>
                <a:close/>
                <a:moveTo>
                  <a:pt x="84" y="76"/>
                </a:moveTo>
                <a:lnTo>
                  <a:pt x="81" y="76"/>
                </a:lnTo>
                <a:lnTo>
                  <a:pt x="77" y="76"/>
                </a:lnTo>
                <a:lnTo>
                  <a:pt x="73" y="77"/>
                </a:lnTo>
                <a:lnTo>
                  <a:pt x="73" y="77"/>
                </a:lnTo>
                <a:lnTo>
                  <a:pt x="75" y="79"/>
                </a:lnTo>
                <a:lnTo>
                  <a:pt x="77" y="79"/>
                </a:lnTo>
                <a:lnTo>
                  <a:pt x="80" y="79"/>
                </a:lnTo>
                <a:lnTo>
                  <a:pt x="81" y="80"/>
                </a:lnTo>
                <a:lnTo>
                  <a:pt x="84" y="80"/>
                </a:lnTo>
                <a:lnTo>
                  <a:pt x="85" y="79"/>
                </a:lnTo>
                <a:lnTo>
                  <a:pt x="87" y="77"/>
                </a:lnTo>
                <a:lnTo>
                  <a:pt x="87" y="77"/>
                </a:lnTo>
                <a:lnTo>
                  <a:pt x="87" y="76"/>
                </a:lnTo>
                <a:lnTo>
                  <a:pt x="85" y="76"/>
                </a:lnTo>
                <a:lnTo>
                  <a:pt x="84" y="76"/>
                </a:lnTo>
                <a:close/>
                <a:moveTo>
                  <a:pt x="61" y="67"/>
                </a:moveTo>
                <a:lnTo>
                  <a:pt x="60" y="67"/>
                </a:lnTo>
                <a:lnTo>
                  <a:pt x="60" y="67"/>
                </a:lnTo>
                <a:lnTo>
                  <a:pt x="60" y="68"/>
                </a:lnTo>
                <a:lnTo>
                  <a:pt x="61" y="71"/>
                </a:lnTo>
                <a:lnTo>
                  <a:pt x="63" y="72"/>
                </a:lnTo>
                <a:lnTo>
                  <a:pt x="65" y="73"/>
                </a:lnTo>
                <a:lnTo>
                  <a:pt x="68" y="75"/>
                </a:lnTo>
                <a:lnTo>
                  <a:pt x="69" y="76"/>
                </a:lnTo>
                <a:lnTo>
                  <a:pt x="71" y="76"/>
                </a:lnTo>
                <a:lnTo>
                  <a:pt x="68" y="72"/>
                </a:lnTo>
                <a:lnTo>
                  <a:pt x="65" y="70"/>
                </a:lnTo>
                <a:lnTo>
                  <a:pt x="64" y="68"/>
                </a:lnTo>
                <a:lnTo>
                  <a:pt x="63" y="67"/>
                </a:lnTo>
                <a:lnTo>
                  <a:pt x="61" y="67"/>
                </a:lnTo>
                <a:close/>
                <a:moveTo>
                  <a:pt x="81" y="66"/>
                </a:moveTo>
                <a:lnTo>
                  <a:pt x="79" y="67"/>
                </a:lnTo>
                <a:lnTo>
                  <a:pt x="77" y="70"/>
                </a:lnTo>
                <a:lnTo>
                  <a:pt x="76" y="71"/>
                </a:lnTo>
                <a:lnTo>
                  <a:pt x="75" y="73"/>
                </a:lnTo>
                <a:lnTo>
                  <a:pt x="73" y="75"/>
                </a:lnTo>
                <a:lnTo>
                  <a:pt x="73" y="76"/>
                </a:lnTo>
                <a:lnTo>
                  <a:pt x="77" y="73"/>
                </a:lnTo>
                <a:lnTo>
                  <a:pt x="80" y="72"/>
                </a:lnTo>
                <a:lnTo>
                  <a:pt x="81" y="70"/>
                </a:lnTo>
                <a:lnTo>
                  <a:pt x="83" y="68"/>
                </a:lnTo>
                <a:lnTo>
                  <a:pt x="83" y="68"/>
                </a:lnTo>
                <a:lnTo>
                  <a:pt x="83" y="67"/>
                </a:lnTo>
                <a:lnTo>
                  <a:pt x="83" y="67"/>
                </a:lnTo>
                <a:lnTo>
                  <a:pt x="81" y="66"/>
                </a:lnTo>
                <a:close/>
                <a:moveTo>
                  <a:pt x="71" y="62"/>
                </a:moveTo>
                <a:lnTo>
                  <a:pt x="69" y="63"/>
                </a:lnTo>
                <a:lnTo>
                  <a:pt x="69" y="64"/>
                </a:lnTo>
                <a:lnTo>
                  <a:pt x="69" y="67"/>
                </a:lnTo>
                <a:lnTo>
                  <a:pt x="69" y="70"/>
                </a:lnTo>
                <a:lnTo>
                  <a:pt x="69" y="71"/>
                </a:lnTo>
                <a:lnTo>
                  <a:pt x="71" y="73"/>
                </a:lnTo>
                <a:lnTo>
                  <a:pt x="71" y="75"/>
                </a:lnTo>
                <a:lnTo>
                  <a:pt x="71" y="76"/>
                </a:lnTo>
                <a:lnTo>
                  <a:pt x="72" y="71"/>
                </a:lnTo>
                <a:lnTo>
                  <a:pt x="73" y="67"/>
                </a:lnTo>
                <a:lnTo>
                  <a:pt x="73" y="64"/>
                </a:lnTo>
                <a:lnTo>
                  <a:pt x="73" y="63"/>
                </a:lnTo>
                <a:lnTo>
                  <a:pt x="72" y="63"/>
                </a:lnTo>
                <a:lnTo>
                  <a:pt x="72" y="62"/>
                </a:lnTo>
                <a:lnTo>
                  <a:pt x="71" y="62"/>
                </a:lnTo>
                <a:close/>
                <a:moveTo>
                  <a:pt x="95" y="48"/>
                </a:moveTo>
                <a:lnTo>
                  <a:pt x="84" y="66"/>
                </a:lnTo>
                <a:lnTo>
                  <a:pt x="84" y="66"/>
                </a:lnTo>
                <a:lnTo>
                  <a:pt x="87" y="70"/>
                </a:lnTo>
                <a:lnTo>
                  <a:pt x="88" y="75"/>
                </a:lnTo>
                <a:lnTo>
                  <a:pt x="88" y="76"/>
                </a:lnTo>
                <a:lnTo>
                  <a:pt x="89" y="75"/>
                </a:lnTo>
                <a:lnTo>
                  <a:pt x="89" y="75"/>
                </a:lnTo>
                <a:lnTo>
                  <a:pt x="108" y="76"/>
                </a:lnTo>
                <a:lnTo>
                  <a:pt x="96" y="67"/>
                </a:lnTo>
                <a:lnTo>
                  <a:pt x="95" y="48"/>
                </a:lnTo>
                <a:close/>
                <a:moveTo>
                  <a:pt x="52" y="47"/>
                </a:moveTo>
                <a:lnTo>
                  <a:pt x="52" y="47"/>
                </a:lnTo>
                <a:lnTo>
                  <a:pt x="50" y="64"/>
                </a:lnTo>
                <a:lnTo>
                  <a:pt x="36" y="75"/>
                </a:lnTo>
                <a:lnTo>
                  <a:pt x="36" y="76"/>
                </a:lnTo>
                <a:lnTo>
                  <a:pt x="55" y="76"/>
                </a:lnTo>
                <a:lnTo>
                  <a:pt x="55" y="76"/>
                </a:lnTo>
                <a:lnTo>
                  <a:pt x="56" y="71"/>
                </a:lnTo>
                <a:lnTo>
                  <a:pt x="59" y="67"/>
                </a:lnTo>
                <a:lnTo>
                  <a:pt x="61" y="64"/>
                </a:lnTo>
                <a:lnTo>
                  <a:pt x="61" y="63"/>
                </a:lnTo>
                <a:lnTo>
                  <a:pt x="52" y="47"/>
                </a:lnTo>
                <a:close/>
                <a:moveTo>
                  <a:pt x="56" y="44"/>
                </a:moveTo>
                <a:lnTo>
                  <a:pt x="55" y="46"/>
                </a:lnTo>
                <a:lnTo>
                  <a:pt x="64" y="62"/>
                </a:lnTo>
                <a:lnTo>
                  <a:pt x="64" y="62"/>
                </a:lnTo>
                <a:lnTo>
                  <a:pt x="67" y="62"/>
                </a:lnTo>
                <a:lnTo>
                  <a:pt x="69" y="60"/>
                </a:lnTo>
                <a:lnTo>
                  <a:pt x="75" y="60"/>
                </a:lnTo>
                <a:lnTo>
                  <a:pt x="79" y="62"/>
                </a:lnTo>
                <a:lnTo>
                  <a:pt x="83" y="64"/>
                </a:lnTo>
                <a:lnTo>
                  <a:pt x="83" y="64"/>
                </a:lnTo>
                <a:lnTo>
                  <a:pt x="93" y="47"/>
                </a:lnTo>
                <a:lnTo>
                  <a:pt x="92" y="47"/>
                </a:lnTo>
                <a:lnTo>
                  <a:pt x="92" y="46"/>
                </a:lnTo>
                <a:lnTo>
                  <a:pt x="73" y="51"/>
                </a:lnTo>
                <a:lnTo>
                  <a:pt x="56" y="44"/>
                </a:lnTo>
                <a:close/>
                <a:moveTo>
                  <a:pt x="101" y="38"/>
                </a:moveTo>
                <a:lnTo>
                  <a:pt x="100" y="42"/>
                </a:lnTo>
                <a:lnTo>
                  <a:pt x="100" y="42"/>
                </a:lnTo>
                <a:lnTo>
                  <a:pt x="100" y="44"/>
                </a:lnTo>
                <a:lnTo>
                  <a:pt x="100" y="46"/>
                </a:lnTo>
                <a:lnTo>
                  <a:pt x="99" y="48"/>
                </a:lnTo>
                <a:lnTo>
                  <a:pt x="97" y="48"/>
                </a:lnTo>
                <a:lnTo>
                  <a:pt x="99" y="63"/>
                </a:lnTo>
                <a:lnTo>
                  <a:pt x="108" y="59"/>
                </a:lnTo>
                <a:lnTo>
                  <a:pt x="109" y="50"/>
                </a:lnTo>
                <a:lnTo>
                  <a:pt x="109" y="50"/>
                </a:lnTo>
                <a:lnTo>
                  <a:pt x="111" y="50"/>
                </a:lnTo>
                <a:lnTo>
                  <a:pt x="112" y="50"/>
                </a:lnTo>
                <a:lnTo>
                  <a:pt x="112" y="51"/>
                </a:lnTo>
                <a:lnTo>
                  <a:pt x="111" y="58"/>
                </a:lnTo>
                <a:lnTo>
                  <a:pt x="115" y="55"/>
                </a:lnTo>
                <a:lnTo>
                  <a:pt x="116" y="50"/>
                </a:lnTo>
                <a:lnTo>
                  <a:pt x="116" y="48"/>
                </a:lnTo>
                <a:lnTo>
                  <a:pt x="117" y="48"/>
                </a:lnTo>
                <a:lnTo>
                  <a:pt x="119" y="50"/>
                </a:lnTo>
                <a:lnTo>
                  <a:pt x="119" y="50"/>
                </a:lnTo>
                <a:lnTo>
                  <a:pt x="119" y="54"/>
                </a:lnTo>
                <a:lnTo>
                  <a:pt x="125" y="50"/>
                </a:lnTo>
                <a:lnTo>
                  <a:pt x="127" y="50"/>
                </a:lnTo>
                <a:lnTo>
                  <a:pt x="127" y="50"/>
                </a:lnTo>
                <a:lnTo>
                  <a:pt x="127" y="51"/>
                </a:lnTo>
                <a:lnTo>
                  <a:pt x="127" y="52"/>
                </a:lnTo>
                <a:lnTo>
                  <a:pt x="120" y="56"/>
                </a:lnTo>
                <a:lnTo>
                  <a:pt x="123" y="58"/>
                </a:lnTo>
                <a:lnTo>
                  <a:pt x="123" y="58"/>
                </a:lnTo>
                <a:lnTo>
                  <a:pt x="123" y="59"/>
                </a:lnTo>
                <a:lnTo>
                  <a:pt x="123" y="60"/>
                </a:lnTo>
                <a:lnTo>
                  <a:pt x="121" y="60"/>
                </a:lnTo>
                <a:lnTo>
                  <a:pt x="121" y="60"/>
                </a:lnTo>
                <a:lnTo>
                  <a:pt x="116" y="58"/>
                </a:lnTo>
                <a:lnTo>
                  <a:pt x="112" y="60"/>
                </a:lnTo>
                <a:lnTo>
                  <a:pt x="119" y="63"/>
                </a:lnTo>
                <a:lnTo>
                  <a:pt x="119" y="64"/>
                </a:lnTo>
                <a:lnTo>
                  <a:pt x="119" y="66"/>
                </a:lnTo>
                <a:lnTo>
                  <a:pt x="119" y="66"/>
                </a:lnTo>
                <a:lnTo>
                  <a:pt x="117" y="66"/>
                </a:lnTo>
                <a:lnTo>
                  <a:pt x="117" y="66"/>
                </a:lnTo>
                <a:lnTo>
                  <a:pt x="108" y="62"/>
                </a:lnTo>
                <a:lnTo>
                  <a:pt x="100" y="66"/>
                </a:lnTo>
                <a:lnTo>
                  <a:pt x="111" y="73"/>
                </a:lnTo>
                <a:lnTo>
                  <a:pt x="113" y="73"/>
                </a:lnTo>
                <a:lnTo>
                  <a:pt x="115" y="73"/>
                </a:lnTo>
                <a:lnTo>
                  <a:pt x="116" y="75"/>
                </a:lnTo>
                <a:lnTo>
                  <a:pt x="117" y="76"/>
                </a:lnTo>
                <a:lnTo>
                  <a:pt x="121" y="76"/>
                </a:lnTo>
                <a:lnTo>
                  <a:pt x="134" y="46"/>
                </a:lnTo>
                <a:lnTo>
                  <a:pt x="134" y="46"/>
                </a:lnTo>
                <a:lnTo>
                  <a:pt x="101" y="38"/>
                </a:lnTo>
                <a:close/>
                <a:moveTo>
                  <a:pt x="47" y="36"/>
                </a:moveTo>
                <a:lnTo>
                  <a:pt x="12" y="40"/>
                </a:lnTo>
                <a:lnTo>
                  <a:pt x="11" y="42"/>
                </a:lnTo>
                <a:lnTo>
                  <a:pt x="24" y="75"/>
                </a:lnTo>
                <a:lnTo>
                  <a:pt x="28" y="76"/>
                </a:lnTo>
                <a:lnTo>
                  <a:pt x="30" y="73"/>
                </a:lnTo>
                <a:lnTo>
                  <a:pt x="31" y="73"/>
                </a:lnTo>
                <a:lnTo>
                  <a:pt x="34" y="73"/>
                </a:lnTo>
                <a:lnTo>
                  <a:pt x="46" y="64"/>
                </a:lnTo>
                <a:lnTo>
                  <a:pt x="36" y="59"/>
                </a:lnTo>
                <a:lnTo>
                  <a:pt x="28" y="62"/>
                </a:lnTo>
                <a:lnTo>
                  <a:pt x="28" y="62"/>
                </a:lnTo>
                <a:lnTo>
                  <a:pt x="27" y="62"/>
                </a:lnTo>
                <a:lnTo>
                  <a:pt x="27" y="60"/>
                </a:lnTo>
                <a:lnTo>
                  <a:pt x="27" y="59"/>
                </a:lnTo>
                <a:lnTo>
                  <a:pt x="27" y="59"/>
                </a:lnTo>
                <a:lnTo>
                  <a:pt x="34" y="56"/>
                </a:lnTo>
                <a:lnTo>
                  <a:pt x="30" y="54"/>
                </a:lnTo>
                <a:lnTo>
                  <a:pt x="24" y="56"/>
                </a:lnTo>
                <a:lnTo>
                  <a:pt x="24" y="56"/>
                </a:lnTo>
                <a:lnTo>
                  <a:pt x="23" y="56"/>
                </a:lnTo>
                <a:lnTo>
                  <a:pt x="23" y="55"/>
                </a:lnTo>
                <a:lnTo>
                  <a:pt x="23" y="54"/>
                </a:lnTo>
                <a:lnTo>
                  <a:pt x="23" y="54"/>
                </a:lnTo>
                <a:lnTo>
                  <a:pt x="26" y="52"/>
                </a:lnTo>
                <a:lnTo>
                  <a:pt x="19" y="48"/>
                </a:lnTo>
                <a:lnTo>
                  <a:pt x="19" y="47"/>
                </a:lnTo>
                <a:lnTo>
                  <a:pt x="19" y="46"/>
                </a:lnTo>
                <a:lnTo>
                  <a:pt x="20" y="46"/>
                </a:lnTo>
                <a:lnTo>
                  <a:pt x="20" y="46"/>
                </a:lnTo>
                <a:lnTo>
                  <a:pt x="27" y="50"/>
                </a:lnTo>
                <a:lnTo>
                  <a:pt x="27" y="46"/>
                </a:lnTo>
                <a:lnTo>
                  <a:pt x="27" y="46"/>
                </a:lnTo>
                <a:lnTo>
                  <a:pt x="28" y="44"/>
                </a:lnTo>
                <a:lnTo>
                  <a:pt x="30" y="46"/>
                </a:lnTo>
                <a:lnTo>
                  <a:pt x="30" y="46"/>
                </a:lnTo>
                <a:lnTo>
                  <a:pt x="31" y="51"/>
                </a:lnTo>
                <a:lnTo>
                  <a:pt x="35" y="54"/>
                </a:lnTo>
                <a:lnTo>
                  <a:pt x="35" y="47"/>
                </a:lnTo>
                <a:lnTo>
                  <a:pt x="35" y="46"/>
                </a:lnTo>
                <a:lnTo>
                  <a:pt x="36" y="46"/>
                </a:lnTo>
                <a:lnTo>
                  <a:pt x="36" y="46"/>
                </a:lnTo>
                <a:lnTo>
                  <a:pt x="38" y="47"/>
                </a:lnTo>
                <a:lnTo>
                  <a:pt x="38" y="56"/>
                </a:lnTo>
                <a:lnTo>
                  <a:pt x="47" y="62"/>
                </a:lnTo>
                <a:lnTo>
                  <a:pt x="50" y="46"/>
                </a:lnTo>
                <a:lnTo>
                  <a:pt x="48" y="44"/>
                </a:lnTo>
                <a:lnTo>
                  <a:pt x="48" y="43"/>
                </a:lnTo>
                <a:lnTo>
                  <a:pt x="48" y="42"/>
                </a:lnTo>
                <a:lnTo>
                  <a:pt x="50" y="39"/>
                </a:lnTo>
                <a:lnTo>
                  <a:pt x="47" y="36"/>
                </a:lnTo>
                <a:close/>
                <a:moveTo>
                  <a:pt x="73" y="7"/>
                </a:moveTo>
                <a:lnTo>
                  <a:pt x="73" y="7"/>
                </a:lnTo>
                <a:lnTo>
                  <a:pt x="72" y="7"/>
                </a:lnTo>
                <a:lnTo>
                  <a:pt x="50" y="35"/>
                </a:lnTo>
                <a:lnTo>
                  <a:pt x="51" y="38"/>
                </a:lnTo>
                <a:lnTo>
                  <a:pt x="53" y="38"/>
                </a:lnTo>
                <a:lnTo>
                  <a:pt x="56" y="40"/>
                </a:lnTo>
                <a:lnTo>
                  <a:pt x="56" y="42"/>
                </a:lnTo>
                <a:lnTo>
                  <a:pt x="72" y="47"/>
                </a:lnTo>
                <a:lnTo>
                  <a:pt x="72" y="38"/>
                </a:lnTo>
                <a:lnTo>
                  <a:pt x="65" y="32"/>
                </a:lnTo>
                <a:lnTo>
                  <a:pt x="64" y="31"/>
                </a:lnTo>
                <a:lnTo>
                  <a:pt x="64" y="30"/>
                </a:lnTo>
                <a:lnTo>
                  <a:pt x="65" y="30"/>
                </a:lnTo>
                <a:lnTo>
                  <a:pt x="67" y="30"/>
                </a:lnTo>
                <a:lnTo>
                  <a:pt x="72" y="34"/>
                </a:lnTo>
                <a:lnTo>
                  <a:pt x="72" y="28"/>
                </a:lnTo>
                <a:lnTo>
                  <a:pt x="68" y="26"/>
                </a:lnTo>
                <a:lnTo>
                  <a:pt x="67" y="24"/>
                </a:lnTo>
                <a:lnTo>
                  <a:pt x="68" y="23"/>
                </a:lnTo>
                <a:lnTo>
                  <a:pt x="68" y="23"/>
                </a:lnTo>
                <a:lnTo>
                  <a:pt x="69" y="23"/>
                </a:lnTo>
                <a:lnTo>
                  <a:pt x="72" y="24"/>
                </a:lnTo>
                <a:lnTo>
                  <a:pt x="72" y="18"/>
                </a:lnTo>
                <a:lnTo>
                  <a:pt x="72" y="16"/>
                </a:lnTo>
                <a:lnTo>
                  <a:pt x="73" y="16"/>
                </a:lnTo>
                <a:lnTo>
                  <a:pt x="73" y="16"/>
                </a:lnTo>
                <a:lnTo>
                  <a:pt x="75" y="16"/>
                </a:lnTo>
                <a:lnTo>
                  <a:pt x="75" y="18"/>
                </a:lnTo>
                <a:lnTo>
                  <a:pt x="75" y="26"/>
                </a:lnTo>
                <a:lnTo>
                  <a:pt x="77" y="23"/>
                </a:lnTo>
                <a:lnTo>
                  <a:pt x="79" y="23"/>
                </a:lnTo>
                <a:lnTo>
                  <a:pt x="80" y="23"/>
                </a:lnTo>
                <a:lnTo>
                  <a:pt x="80" y="24"/>
                </a:lnTo>
                <a:lnTo>
                  <a:pt x="79" y="26"/>
                </a:lnTo>
                <a:lnTo>
                  <a:pt x="75" y="28"/>
                </a:lnTo>
                <a:lnTo>
                  <a:pt x="75" y="34"/>
                </a:lnTo>
                <a:lnTo>
                  <a:pt x="81" y="30"/>
                </a:lnTo>
                <a:lnTo>
                  <a:pt x="81" y="30"/>
                </a:lnTo>
                <a:lnTo>
                  <a:pt x="83" y="30"/>
                </a:lnTo>
                <a:lnTo>
                  <a:pt x="83" y="31"/>
                </a:lnTo>
                <a:lnTo>
                  <a:pt x="83" y="32"/>
                </a:lnTo>
                <a:lnTo>
                  <a:pt x="75" y="38"/>
                </a:lnTo>
                <a:lnTo>
                  <a:pt x="75" y="47"/>
                </a:lnTo>
                <a:lnTo>
                  <a:pt x="92" y="43"/>
                </a:lnTo>
                <a:lnTo>
                  <a:pt x="92" y="42"/>
                </a:lnTo>
                <a:lnTo>
                  <a:pt x="93" y="40"/>
                </a:lnTo>
                <a:lnTo>
                  <a:pt x="95" y="40"/>
                </a:lnTo>
                <a:lnTo>
                  <a:pt x="97" y="40"/>
                </a:lnTo>
                <a:lnTo>
                  <a:pt x="99" y="36"/>
                </a:lnTo>
                <a:lnTo>
                  <a:pt x="73" y="7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75" y="2"/>
                </a:lnTo>
                <a:lnTo>
                  <a:pt x="76" y="3"/>
                </a:lnTo>
                <a:lnTo>
                  <a:pt x="76" y="4"/>
                </a:lnTo>
                <a:lnTo>
                  <a:pt x="101" y="34"/>
                </a:lnTo>
                <a:lnTo>
                  <a:pt x="104" y="27"/>
                </a:lnTo>
                <a:lnTo>
                  <a:pt x="103" y="26"/>
                </a:lnTo>
                <a:lnTo>
                  <a:pt x="103" y="23"/>
                </a:lnTo>
                <a:lnTo>
                  <a:pt x="103" y="20"/>
                </a:lnTo>
                <a:lnTo>
                  <a:pt x="104" y="18"/>
                </a:lnTo>
                <a:lnTo>
                  <a:pt x="105" y="16"/>
                </a:lnTo>
                <a:lnTo>
                  <a:pt x="108" y="15"/>
                </a:lnTo>
                <a:lnTo>
                  <a:pt x="112" y="15"/>
                </a:lnTo>
                <a:lnTo>
                  <a:pt x="113" y="16"/>
                </a:lnTo>
                <a:lnTo>
                  <a:pt x="116" y="19"/>
                </a:lnTo>
                <a:lnTo>
                  <a:pt x="116" y="22"/>
                </a:lnTo>
                <a:lnTo>
                  <a:pt x="116" y="24"/>
                </a:lnTo>
                <a:lnTo>
                  <a:pt x="115" y="27"/>
                </a:lnTo>
                <a:lnTo>
                  <a:pt x="112" y="28"/>
                </a:lnTo>
                <a:lnTo>
                  <a:pt x="109" y="30"/>
                </a:lnTo>
                <a:lnTo>
                  <a:pt x="107" y="28"/>
                </a:lnTo>
                <a:lnTo>
                  <a:pt x="103" y="35"/>
                </a:lnTo>
                <a:lnTo>
                  <a:pt x="136" y="42"/>
                </a:lnTo>
                <a:lnTo>
                  <a:pt x="137" y="42"/>
                </a:lnTo>
                <a:lnTo>
                  <a:pt x="140" y="42"/>
                </a:lnTo>
                <a:lnTo>
                  <a:pt x="141" y="44"/>
                </a:lnTo>
                <a:lnTo>
                  <a:pt x="140" y="46"/>
                </a:lnTo>
                <a:lnTo>
                  <a:pt x="138" y="47"/>
                </a:lnTo>
                <a:lnTo>
                  <a:pt x="137" y="47"/>
                </a:lnTo>
                <a:lnTo>
                  <a:pt x="125" y="76"/>
                </a:lnTo>
                <a:lnTo>
                  <a:pt x="132" y="76"/>
                </a:lnTo>
                <a:lnTo>
                  <a:pt x="133" y="73"/>
                </a:lnTo>
                <a:lnTo>
                  <a:pt x="136" y="71"/>
                </a:lnTo>
                <a:lnTo>
                  <a:pt x="138" y="71"/>
                </a:lnTo>
                <a:lnTo>
                  <a:pt x="141" y="71"/>
                </a:lnTo>
                <a:lnTo>
                  <a:pt x="144" y="72"/>
                </a:lnTo>
                <a:lnTo>
                  <a:pt x="145" y="73"/>
                </a:lnTo>
                <a:lnTo>
                  <a:pt x="146" y="76"/>
                </a:lnTo>
                <a:lnTo>
                  <a:pt x="145" y="79"/>
                </a:lnTo>
                <a:lnTo>
                  <a:pt x="144" y="81"/>
                </a:lnTo>
                <a:lnTo>
                  <a:pt x="142" y="83"/>
                </a:lnTo>
                <a:lnTo>
                  <a:pt x="140" y="84"/>
                </a:lnTo>
                <a:lnTo>
                  <a:pt x="136" y="84"/>
                </a:lnTo>
                <a:lnTo>
                  <a:pt x="133" y="81"/>
                </a:lnTo>
                <a:lnTo>
                  <a:pt x="132" y="79"/>
                </a:lnTo>
                <a:lnTo>
                  <a:pt x="125" y="79"/>
                </a:lnTo>
                <a:lnTo>
                  <a:pt x="140" y="108"/>
                </a:lnTo>
                <a:lnTo>
                  <a:pt x="141" y="108"/>
                </a:lnTo>
                <a:lnTo>
                  <a:pt x="142" y="111"/>
                </a:lnTo>
                <a:lnTo>
                  <a:pt x="141" y="112"/>
                </a:lnTo>
                <a:lnTo>
                  <a:pt x="140" y="113"/>
                </a:lnTo>
                <a:lnTo>
                  <a:pt x="138" y="113"/>
                </a:lnTo>
                <a:lnTo>
                  <a:pt x="137" y="112"/>
                </a:lnTo>
                <a:lnTo>
                  <a:pt x="101" y="120"/>
                </a:lnTo>
                <a:lnTo>
                  <a:pt x="105" y="127"/>
                </a:lnTo>
                <a:lnTo>
                  <a:pt x="107" y="125"/>
                </a:lnTo>
                <a:lnTo>
                  <a:pt x="109" y="127"/>
                </a:lnTo>
                <a:lnTo>
                  <a:pt x="112" y="128"/>
                </a:lnTo>
                <a:lnTo>
                  <a:pt x="113" y="129"/>
                </a:lnTo>
                <a:lnTo>
                  <a:pt x="115" y="132"/>
                </a:lnTo>
                <a:lnTo>
                  <a:pt x="115" y="135"/>
                </a:lnTo>
                <a:lnTo>
                  <a:pt x="113" y="137"/>
                </a:lnTo>
                <a:lnTo>
                  <a:pt x="111" y="139"/>
                </a:lnTo>
                <a:lnTo>
                  <a:pt x="108" y="140"/>
                </a:lnTo>
                <a:lnTo>
                  <a:pt x="105" y="140"/>
                </a:lnTo>
                <a:lnTo>
                  <a:pt x="104" y="139"/>
                </a:lnTo>
                <a:lnTo>
                  <a:pt x="101" y="136"/>
                </a:lnTo>
                <a:lnTo>
                  <a:pt x="101" y="133"/>
                </a:lnTo>
                <a:lnTo>
                  <a:pt x="101" y="131"/>
                </a:lnTo>
                <a:lnTo>
                  <a:pt x="103" y="128"/>
                </a:lnTo>
                <a:lnTo>
                  <a:pt x="99" y="121"/>
                </a:lnTo>
                <a:lnTo>
                  <a:pt x="75" y="148"/>
                </a:lnTo>
                <a:lnTo>
                  <a:pt x="76" y="149"/>
                </a:lnTo>
                <a:lnTo>
                  <a:pt x="75" y="152"/>
                </a:lnTo>
                <a:lnTo>
                  <a:pt x="73" y="152"/>
                </a:lnTo>
                <a:lnTo>
                  <a:pt x="71" y="152"/>
                </a:lnTo>
                <a:lnTo>
                  <a:pt x="69" y="149"/>
                </a:lnTo>
                <a:lnTo>
                  <a:pt x="69" y="149"/>
                </a:lnTo>
                <a:lnTo>
                  <a:pt x="46" y="121"/>
                </a:lnTo>
                <a:lnTo>
                  <a:pt x="42" y="127"/>
                </a:lnTo>
                <a:lnTo>
                  <a:pt x="43" y="129"/>
                </a:lnTo>
                <a:lnTo>
                  <a:pt x="43" y="132"/>
                </a:lnTo>
                <a:lnTo>
                  <a:pt x="43" y="135"/>
                </a:lnTo>
                <a:lnTo>
                  <a:pt x="42" y="136"/>
                </a:lnTo>
                <a:lnTo>
                  <a:pt x="40" y="139"/>
                </a:lnTo>
                <a:lnTo>
                  <a:pt x="38" y="139"/>
                </a:lnTo>
                <a:lnTo>
                  <a:pt x="35" y="139"/>
                </a:lnTo>
                <a:lnTo>
                  <a:pt x="32" y="137"/>
                </a:lnTo>
                <a:lnTo>
                  <a:pt x="31" y="136"/>
                </a:lnTo>
                <a:lnTo>
                  <a:pt x="30" y="133"/>
                </a:lnTo>
                <a:lnTo>
                  <a:pt x="30" y="129"/>
                </a:lnTo>
                <a:lnTo>
                  <a:pt x="31" y="128"/>
                </a:lnTo>
                <a:lnTo>
                  <a:pt x="34" y="125"/>
                </a:lnTo>
                <a:lnTo>
                  <a:pt x="36" y="125"/>
                </a:lnTo>
                <a:lnTo>
                  <a:pt x="39" y="125"/>
                </a:lnTo>
                <a:lnTo>
                  <a:pt x="43" y="119"/>
                </a:lnTo>
                <a:lnTo>
                  <a:pt x="10" y="113"/>
                </a:lnTo>
                <a:lnTo>
                  <a:pt x="10" y="115"/>
                </a:lnTo>
                <a:lnTo>
                  <a:pt x="8" y="115"/>
                </a:lnTo>
                <a:lnTo>
                  <a:pt x="6" y="115"/>
                </a:lnTo>
                <a:lnTo>
                  <a:pt x="4" y="112"/>
                </a:lnTo>
                <a:lnTo>
                  <a:pt x="6" y="111"/>
                </a:lnTo>
                <a:lnTo>
                  <a:pt x="7" y="109"/>
                </a:lnTo>
                <a:lnTo>
                  <a:pt x="7" y="109"/>
                </a:lnTo>
                <a:lnTo>
                  <a:pt x="22" y="79"/>
                </a:lnTo>
                <a:lnTo>
                  <a:pt x="14" y="79"/>
                </a:lnTo>
                <a:lnTo>
                  <a:pt x="12" y="81"/>
                </a:lnTo>
                <a:lnTo>
                  <a:pt x="11" y="83"/>
                </a:lnTo>
                <a:lnTo>
                  <a:pt x="8" y="84"/>
                </a:lnTo>
                <a:lnTo>
                  <a:pt x="6" y="83"/>
                </a:lnTo>
                <a:lnTo>
                  <a:pt x="3" y="81"/>
                </a:lnTo>
                <a:lnTo>
                  <a:pt x="2" y="80"/>
                </a:lnTo>
                <a:lnTo>
                  <a:pt x="0" y="77"/>
                </a:lnTo>
                <a:lnTo>
                  <a:pt x="0" y="75"/>
                </a:lnTo>
                <a:lnTo>
                  <a:pt x="2" y="72"/>
                </a:lnTo>
                <a:lnTo>
                  <a:pt x="4" y="71"/>
                </a:lnTo>
                <a:lnTo>
                  <a:pt x="7" y="70"/>
                </a:lnTo>
                <a:lnTo>
                  <a:pt x="10" y="71"/>
                </a:lnTo>
                <a:lnTo>
                  <a:pt x="12" y="72"/>
                </a:lnTo>
                <a:lnTo>
                  <a:pt x="14" y="75"/>
                </a:lnTo>
                <a:lnTo>
                  <a:pt x="22" y="75"/>
                </a:lnTo>
                <a:lnTo>
                  <a:pt x="8" y="42"/>
                </a:lnTo>
                <a:lnTo>
                  <a:pt x="7" y="40"/>
                </a:lnTo>
                <a:lnTo>
                  <a:pt x="7" y="39"/>
                </a:lnTo>
                <a:lnTo>
                  <a:pt x="7" y="38"/>
                </a:lnTo>
                <a:lnTo>
                  <a:pt x="10" y="36"/>
                </a:lnTo>
                <a:lnTo>
                  <a:pt x="11" y="36"/>
                </a:lnTo>
                <a:lnTo>
                  <a:pt x="12" y="38"/>
                </a:lnTo>
                <a:lnTo>
                  <a:pt x="46" y="34"/>
                </a:lnTo>
                <a:lnTo>
                  <a:pt x="43" y="27"/>
                </a:lnTo>
                <a:lnTo>
                  <a:pt x="42" y="27"/>
                </a:lnTo>
                <a:lnTo>
                  <a:pt x="39" y="27"/>
                </a:lnTo>
                <a:lnTo>
                  <a:pt x="36" y="26"/>
                </a:lnTo>
                <a:lnTo>
                  <a:pt x="35" y="23"/>
                </a:lnTo>
                <a:lnTo>
                  <a:pt x="35" y="22"/>
                </a:lnTo>
                <a:lnTo>
                  <a:pt x="35" y="18"/>
                </a:lnTo>
                <a:lnTo>
                  <a:pt x="36" y="16"/>
                </a:lnTo>
                <a:lnTo>
                  <a:pt x="38" y="14"/>
                </a:lnTo>
                <a:lnTo>
                  <a:pt x="40" y="14"/>
                </a:lnTo>
                <a:lnTo>
                  <a:pt x="43" y="14"/>
                </a:lnTo>
                <a:lnTo>
                  <a:pt x="46" y="15"/>
                </a:lnTo>
                <a:lnTo>
                  <a:pt x="47" y="18"/>
                </a:lnTo>
                <a:lnTo>
                  <a:pt x="48" y="20"/>
                </a:lnTo>
                <a:lnTo>
                  <a:pt x="47" y="23"/>
                </a:lnTo>
                <a:lnTo>
                  <a:pt x="46" y="26"/>
                </a:lnTo>
                <a:lnTo>
                  <a:pt x="48" y="32"/>
                </a:lnTo>
                <a:lnTo>
                  <a:pt x="69" y="4"/>
                </a:lnTo>
                <a:lnTo>
                  <a:pt x="69" y="4"/>
                </a:lnTo>
                <a:lnTo>
                  <a:pt x="71" y="2"/>
                </a:lnTo>
                <a:lnTo>
                  <a:pt x="72" y="0"/>
                </a:lnTo>
                <a:lnTo>
                  <a:pt x="73" y="0"/>
                </a:lnTo>
                <a:lnTo>
                  <a:pt x="7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7512">
            <a:extLst>
              <a:ext uri="{FF2B5EF4-FFF2-40B4-BE49-F238E27FC236}">
                <a16:creationId xmlns:a16="http://schemas.microsoft.com/office/drawing/2014/main" id="{B3C8E160-1F9D-4BDE-9DA4-ECD17E78C0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03630" y="-869796"/>
            <a:ext cx="791679" cy="683416"/>
          </a:xfrm>
          <a:custGeom>
            <a:avLst/>
            <a:gdLst>
              <a:gd name="T0" fmla="*/ 42 w 117"/>
              <a:gd name="T1" fmla="*/ 77 h 101"/>
              <a:gd name="T2" fmla="*/ 40 w 117"/>
              <a:gd name="T3" fmla="*/ 76 h 101"/>
              <a:gd name="T4" fmla="*/ 29 w 117"/>
              <a:gd name="T5" fmla="*/ 52 h 101"/>
              <a:gd name="T6" fmla="*/ 57 w 117"/>
              <a:gd name="T7" fmla="*/ 62 h 101"/>
              <a:gd name="T8" fmla="*/ 61 w 117"/>
              <a:gd name="T9" fmla="*/ 57 h 101"/>
              <a:gd name="T10" fmla="*/ 58 w 117"/>
              <a:gd name="T11" fmla="*/ 52 h 101"/>
              <a:gd name="T12" fmla="*/ 72 w 117"/>
              <a:gd name="T13" fmla="*/ 52 h 101"/>
              <a:gd name="T14" fmla="*/ 49 w 117"/>
              <a:gd name="T15" fmla="*/ 60 h 101"/>
              <a:gd name="T16" fmla="*/ 58 w 117"/>
              <a:gd name="T17" fmla="*/ 52 h 101"/>
              <a:gd name="T18" fmla="*/ 68 w 117"/>
              <a:gd name="T19" fmla="*/ 50 h 101"/>
              <a:gd name="T20" fmla="*/ 48 w 117"/>
              <a:gd name="T21" fmla="*/ 53 h 101"/>
              <a:gd name="T22" fmla="*/ 49 w 117"/>
              <a:gd name="T23" fmla="*/ 42 h 101"/>
              <a:gd name="T24" fmla="*/ 52 w 117"/>
              <a:gd name="T25" fmla="*/ 44 h 101"/>
              <a:gd name="T26" fmla="*/ 62 w 117"/>
              <a:gd name="T27" fmla="*/ 48 h 101"/>
              <a:gd name="T28" fmla="*/ 56 w 117"/>
              <a:gd name="T29" fmla="*/ 41 h 101"/>
              <a:gd name="T30" fmla="*/ 58 w 117"/>
              <a:gd name="T31" fmla="*/ 40 h 101"/>
              <a:gd name="T32" fmla="*/ 72 w 117"/>
              <a:gd name="T33" fmla="*/ 49 h 101"/>
              <a:gd name="T34" fmla="*/ 29 w 117"/>
              <a:gd name="T35" fmla="*/ 50 h 101"/>
              <a:gd name="T36" fmla="*/ 44 w 117"/>
              <a:gd name="T37" fmla="*/ 25 h 101"/>
              <a:gd name="T38" fmla="*/ 74 w 117"/>
              <a:gd name="T39" fmla="*/ 26 h 101"/>
              <a:gd name="T40" fmla="*/ 38 w 117"/>
              <a:gd name="T41" fmla="*/ 8 h 101"/>
              <a:gd name="T42" fmla="*/ 52 w 117"/>
              <a:gd name="T43" fmla="*/ 13 h 101"/>
              <a:gd name="T44" fmla="*/ 54 w 117"/>
              <a:gd name="T45" fmla="*/ 8 h 101"/>
              <a:gd name="T46" fmla="*/ 62 w 117"/>
              <a:gd name="T47" fmla="*/ 8 h 101"/>
              <a:gd name="T48" fmla="*/ 66 w 117"/>
              <a:gd name="T49" fmla="*/ 13 h 101"/>
              <a:gd name="T50" fmla="*/ 78 w 117"/>
              <a:gd name="T51" fmla="*/ 21 h 101"/>
              <a:gd name="T52" fmla="*/ 93 w 117"/>
              <a:gd name="T53" fmla="*/ 6 h 101"/>
              <a:gd name="T54" fmla="*/ 80 w 117"/>
              <a:gd name="T55" fmla="*/ 28 h 101"/>
              <a:gd name="T56" fmla="*/ 89 w 117"/>
              <a:gd name="T57" fmla="*/ 34 h 101"/>
              <a:gd name="T58" fmla="*/ 101 w 117"/>
              <a:gd name="T59" fmla="*/ 29 h 101"/>
              <a:gd name="T60" fmla="*/ 97 w 117"/>
              <a:gd name="T61" fmla="*/ 37 h 101"/>
              <a:gd name="T62" fmla="*/ 80 w 117"/>
              <a:gd name="T63" fmla="*/ 42 h 101"/>
              <a:gd name="T64" fmla="*/ 111 w 117"/>
              <a:gd name="T65" fmla="*/ 45 h 101"/>
              <a:gd name="T66" fmla="*/ 106 w 117"/>
              <a:gd name="T67" fmla="*/ 52 h 101"/>
              <a:gd name="T68" fmla="*/ 94 w 117"/>
              <a:gd name="T69" fmla="*/ 62 h 101"/>
              <a:gd name="T70" fmla="*/ 98 w 117"/>
              <a:gd name="T71" fmla="*/ 69 h 101"/>
              <a:gd name="T72" fmla="*/ 94 w 117"/>
              <a:gd name="T73" fmla="*/ 74 h 101"/>
              <a:gd name="T74" fmla="*/ 87 w 117"/>
              <a:gd name="T75" fmla="*/ 76 h 101"/>
              <a:gd name="T76" fmla="*/ 80 w 117"/>
              <a:gd name="T77" fmla="*/ 78 h 101"/>
              <a:gd name="T78" fmla="*/ 87 w 117"/>
              <a:gd name="T79" fmla="*/ 101 h 101"/>
              <a:gd name="T80" fmla="*/ 73 w 117"/>
              <a:gd name="T81" fmla="*/ 78 h 101"/>
              <a:gd name="T82" fmla="*/ 60 w 117"/>
              <a:gd name="T83" fmla="*/ 90 h 101"/>
              <a:gd name="T84" fmla="*/ 58 w 117"/>
              <a:gd name="T85" fmla="*/ 99 h 101"/>
              <a:gd name="T86" fmla="*/ 53 w 117"/>
              <a:gd name="T87" fmla="*/ 93 h 101"/>
              <a:gd name="T88" fmla="*/ 57 w 117"/>
              <a:gd name="T89" fmla="*/ 76 h 101"/>
              <a:gd name="T90" fmla="*/ 34 w 117"/>
              <a:gd name="T91" fmla="*/ 98 h 101"/>
              <a:gd name="T92" fmla="*/ 32 w 117"/>
              <a:gd name="T93" fmla="*/ 90 h 101"/>
              <a:gd name="T94" fmla="*/ 29 w 117"/>
              <a:gd name="T95" fmla="*/ 76 h 101"/>
              <a:gd name="T96" fmla="*/ 22 w 117"/>
              <a:gd name="T97" fmla="*/ 77 h 101"/>
              <a:gd name="T98" fmla="*/ 14 w 117"/>
              <a:gd name="T99" fmla="*/ 74 h 101"/>
              <a:gd name="T100" fmla="*/ 20 w 117"/>
              <a:gd name="T101" fmla="*/ 65 h 101"/>
              <a:gd name="T102" fmla="*/ 24 w 117"/>
              <a:gd name="T103" fmla="*/ 54 h 101"/>
              <a:gd name="T104" fmla="*/ 0 w 117"/>
              <a:gd name="T105" fmla="*/ 52 h 101"/>
              <a:gd name="T106" fmla="*/ 25 w 117"/>
              <a:gd name="T107" fmla="*/ 48 h 101"/>
              <a:gd name="T108" fmla="*/ 21 w 117"/>
              <a:gd name="T109" fmla="*/ 36 h 101"/>
              <a:gd name="T110" fmla="*/ 21 w 117"/>
              <a:gd name="T111" fmla="*/ 30 h 101"/>
              <a:gd name="T112" fmla="*/ 22 w 117"/>
              <a:gd name="T113" fmla="*/ 25 h 101"/>
              <a:gd name="T114" fmla="*/ 29 w 117"/>
              <a:gd name="T115" fmla="*/ 26 h 101"/>
              <a:gd name="T116" fmla="*/ 30 w 117"/>
              <a:gd name="T117" fmla="*/ 1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7" h="101">
                <a:moveTo>
                  <a:pt x="65" y="61"/>
                </a:moveTo>
                <a:lnTo>
                  <a:pt x="62" y="64"/>
                </a:lnTo>
                <a:lnTo>
                  <a:pt x="58" y="64"/>
                </a:lnTo>
                <a:lnTo>
                  <a:pt x="54" y="64"/>
                </a:lnTo>
                <a:lnTo>
                  <a:pt x="50" y="62"/>
                </a:lnTo>
                <a:lnTo>
                  <a:pt x="50" y="62"/>
                </a:lnTo>
                <a:lnTo>
                  <a:pt x="42" y="77"/>
                </a:lnTo>
                <a:lnTo>
                  <a:pt x="42" y="77"/>
                </a:lnTo>
                <a:lnTo>
                  <a:pt x="42" y="77"/>
                </a:lnTo>
                <a:lnTo>
                  <a:pt x="58" y="73"/>
                </a:lnTo>
                <a:lnTo>
                  <a:pt x="73" y="77"/>
                </a:lnTo>
                <a:lnTo>
                  <a:pt x="73" y="76"/>
                </a:lnTo>
                <a:lnTo>
                  <a:pt x="65" y="61"/>
                </a:lnTo>
                <a:lnTo>
                  <a:pt x="65" y="61"/>
                </a:lnTo>
                <a:close/>
                <a:moveTo>
                  <a:pt x="29" y="52"/>
                </a:moveTo>
                <a:lnTo>
                  <a:pt x="29" y="53"/>
                </a:lnTo>
                <a:lnTo>
                  <a:pt x="38" y="61"/>
                </a:lnTo>
                <a:lnTo>
                  <a:pt x="40" y="76"/>
                </a:lnTo>
                <a:lnTo>
                  <a:pt x="40" y="76"/>
                </a:lnTo>
                <a:lnTo>
                  <a:pt x="49" y="61"/>
                </a:lnTo>
                <a:lnTo>
                  <a:pt x="49" y="61"/>
                </a:lnTo>
                <a:lnTo>
                  <a:pt x="46" y="58"/>
                </a:lnTo>
                <a:lnTo>
                  <a:pt x="45" y="56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29" y="52"/>
                </a:lnTo>
                <a:close/>
                <a:moveTo>
                  <a:pt x="57" y="52"/>
                </a:moveTo>
                <a:lnTo>
                  <a:pt x="57" y="53"/>
                </a:lnTo>
                <a:lnTo>
                  <a:pt x="57" y="54"/>
                </a:lnTo>
                <a:lnTo>
                  <a:pt x="56" y="56"/>
                </a:lnTo>
                <a:lnTo>
                  <a:pt x="56" y="58"/>
                </a:lnTo>
                <a:lnTo>
                  <a:pt x="56" y="61"/>
                </a:lnTo>
                <a:lnTo>
                  <a:pt x="56" y="62"/>
                </a:lnTo>
                <a:lnTo>
                  <a:pt x="57" y="64"/>
                </a:lnTo>
                <a:lnTo>
                  <a:pt x="57" y="62"/>
                </a:lnTo>
                <a:lnTo>
                  <a:pt x="58" y="62"/>
                </a:lnTo>
                <a:lnTo>
                  <a:pt x="58" y="61"/>
                </a:lnTo>
                <a:lnTo>
                  <a:pt x="58" y="60"/>
                </a:lnTo>
                <a:lnTo>
                  <a:pt x="58" y="56"/>
                </a:lnTo>
                <a:lnTo>
                  <a:pt x="57" y="52"/>
                </a:lnTo>
                <a:close/>
                <a:moveTo>
                  <a:pt x="58" y="52"/>
                </a:moveTo>
                <a:lnTo>
                  <a:pt x="58" y="53"/>
                </a:lnTo>
                <a:lnTo>
                  <a:pt x="60" y="54"/>
                </a:lnTo>
                <a:lnTo>
                  <a:pt x="61" y="57"/>
                </a:lnTo>
                <a:lnTo>
                  <a:pt x="62" y="58"/>
                </a:lnTo>
                <a:lnTo>
                  <a:pt x="64" y="60"/>
                </a:lnTo>
                <a:lnTo>
                  <a:pt x="66" y="60"/>
                </a:lnTo>
                <a:lnTo>
                  <a:pt x="66" y="60"/>
                </a:lnTo>
                <a:lnTo>
                  <a:pt x="66" y="58"/>
                </a:lnTo>
                <a:lnTo>
                  <a:pt x="66" y="57"/>
                </a:lnTo>
                <a:lnTo>
                  <a:pt x="65" y="56"/>
                </a:lnTo>
                <a:lnTo>
                  <a:pt x="62" y="54"/>
                </a:lnTo>
                <a:lnTo>
                  <a:pt x="58" y="52"/>
                </a:lnTo>
                <a:close/>
                <a:moveTo>
                  <a:pt x="70" y="52"/>
                </a:moveTo>
                <a:lnTo>
                  <a:pt x="69" y="56"/>
                </a:lnTo>
                <a:lnTo>
                  <a:pt x="66" y="60"/>
                </a:lnTo>
                <a:lnTo>
                  <a:pt x="68" y="61"/>
                </a:lnTo>
                <a:lnTo>
                  <a:pt x="76" y="74"/>
                </a:lnTo>
                <a:lnTo>
                  <a:pt x="76" y="61"/>
                </a:lnTo>
                <a:lnTo>
                  <a:pt x="87" y="53"/>
                </a:lnTo>
                <a:lnTo>
                  <a:pt x="87" y="52"/>
                </a:lnTo>
                <a:lnTo>
                  <a:pt x="72" y="52"/>
                </a:lnTo>
                <a:lnTo>
                  <a:pt x="70" y="52"/>
                </a:lnTo>
                <a:close/>
                <a:moveTo>
                  <a:pt x="57" y="52"/>
                </a:moveTo>
                <a:lnTo>
                  <a:pt x="56" y="52"/>
                </a:lnTo>
                <a:lnTo>
                  <a:pt x="54" y="53"/>
                </a:lnTo>
                <a:lnTo>
                  <a:pt x="52" y="54"/>
                </a:lnTo>
                <a:lnTo>
                  <a:pt x="50" y="56"/>
                </a:lnTo>
                <a:lnTo>
                  <a:pt x="49" y="57"/>
                </a:lnTo>
                <a:lnTo>
                  <a:pt x="49" y="60"/>
                </a:lnTo>
                <a:lnTo>
                  <a:pt x="49" y="60"/>
                </a:lnTo>
                <a:lnTo>
                  <a:pt x="50" y="60"/>
                </a:lnTo>
                <a:lnTo>
                  <a:pt x="50" y="60"/>
                </a:lnTo>
                <a:lnTo>
                  <a:pt x="53" y="58"/>
                </a:lnTo>
                <a:lnTo>
                  <a:pt x="54" y="56"/>
                </a:lnTo>
                <a:lnTo>
                  <a:pt x="57" y="52"/>
                </a:lnTo>
                <a:close/>
                <a:moveTo>
                  <a:pt x="66" y="50"/>
                </a:moveTo>
                <a:lnTo>
                  <a:pt x="62" y="50"/>
                </a:lnTo>
                <a:lnTo>
                  <a:pt x="58" y="52"/>
                </a:lnTo>
                <a:lnTo>
                  <a:pt x="58" y="52"/>
                </a:lnTo>
                <a:lnTo>
                  <a:pt x="61" y="52"/>
                </a:lnTo>
                <a:lnTo>
                  <a:pt x="62" y="53"/>
                </a:lnTo>
                <a:lnTo>
                  <a:pt x="65" y="53"/>
                </a:lnTo>
                <a:lnTo>
                  <a:pt x="68" y="53"/>
                </a:lnTo>
                <a:lnTo>
                  <a:pt x="69" y="53"/>
                </a:lnTo>
                <a:lnTo>
                  <a:pt x="69" y="52"/>
                </a:lnTo>
                <a:lnTo>
                  <a:pt x="69" y="50"/>
                </a:lnTo>
                <a:lnTo>
                  <a:pt x="69" y="50"/>
                </a:lnTo>
                <a:lnTo>
                  <a:pt x="68" y="50"/>
                </a:lnTo>
                <a:lnTo>
                  <a:pt x="66" y="50"/>
                </a:lnTo>
                <a:close/>
                <a:moveTo>
                  <a:pt x="49" y="50"/>
                </a:moveTo>
                <a:lnTo>
                  <a:pt x="46" y="50"/>
                </a:lnTo>
                <a:lnTo>
                  <a:pt x="45" y="50"/>
                </a:lnTo>
                <a:lnTo>
                  <a:pt x="45" y="50"/>
                </a:lnTo>
                <a:lnTo>
                  <a:pt x="45" y="52"/>
                </a:lnTo>
                <a:lnTo>
                  <a:pt x="45" y="52"/>
                </a:lnTo>
                <a:lnTo>
                  <a:pt x="46" y="53"/>
                </a:lnTo>
                <a:lnTo>
                  <a:pt x="48" y="53"/>
                </a:lnTo>
                <a:lnTo>
                  <a:pt x="50" y="53"/>
                </a:lnTo>
                <a:lnTo>
                  <a:pt x="52" y="53"/>
                </a:lnTo>
                <a:lnTo>
                  <a:pt x="54" y="52"/>
                </a:lnTo>
                <a:lnTo>
                  <a:pt x="56" y="52"/>
                </a:lnTo>
                <a:lnTo>
                  <a:pt x="56" y="52"/>
                </a:lnTo>
                <a:lnTo>
                  <a:pt x="52" y="50"/>
                </a:lnTo>
                <a:lnTo>
                  <a:pt x="49" y="50"/>
                </a:lnTo>
                <a:close/>
                <a:moveTo>
                  <a:pt x="49" y="42"/>
                </a:moveTo>
                <a:lnTo>
                  <a:pt x="49" y="42"/>
                </a:lnTo>
                <a:lnTo>
                  <a:pt x="48" y="42"/>
                </a:lnTo>
                <a:lnTo>
                  <a:pt x="48" y="45"/>
                </a:lnTo>
                <a:lnTo>
                  <a:pt x="49" y="46"/>
                </a:lnTo>
                <a:lnTo>
                  <a:pt x="52" y="48"/>
                </a:lnTo>
                <a:lnTo>
                  <a:pt x="54" y="49"/>
                </a:lnTo>
                <a:lnTo>
                  <a:pt x="56" y="50"/>
                </a:lnTo>
                <a:lnTo>
                  <a:pt x="56" y="50"/>
                </a:lnTo>
                <a:lnTo>
                  <a:pt x="54" y="46"/>
                </a:lnTo>
                <a:lnTo>
                  <a:pt x="52" y="44"/>
                </a:lnTo>
                <a:lnTo>
                  <a:pt x="50" y="42"/>
                </a:lnTo>
                <a:lnTo>
                  <a:pt x="49" y="42"/>
                </a:lnTo>
                <a:close/>
                <a:moveTo>
                  <a:pt x="65" y="42"/>
                </a:moveTo>
                <a:lnTo>
                  <a:pt x="62" y="44"/>
                </a:lnTo>
                <a:lnTo>
                  <a:pt x="61" y="45"/>
                </a:lnTo>
                <a:lnTo>
                  <a:pt x="60" y="48"/>
                </a:lnTo>
                <a:lnTo>
                  <a:pt x="58" y="49"/>
                </a:lnTo>
                <a:lnTo>
                  <a:pt x="58" y="50"/>
                </a:lnTo>
                <a:lnTo>
                  <a:pt x="62" y="48"/>
                </a:lnTo>
                <a:lnTo>
                  <a:pt x="65" y="46"/>
                </a:lnTo>
                <a:lnTo>
                  <a:pt x="66" y="45"/>
                </a:lnTo>
                <a:lnTo>
                  <a:pt x="66" y="44"/>
                </a:lnTo>
                <a:lnTo>
                  <a:pt x="66" y="42"/>
                </a:lnTo>
                <a:lnTo>
                  <a:pt x="66" y="42"/>
                </a:lnTo>
                <a:lnTo>
                  <a:pt x="65" y="42"/>
                </a:lnTo>
                <a:close/>
                <a:moveTo>
                  <a:pt x="57" y="38"/>
                </a:moveTo>
                <a:lnTo>
                  <a:pt x="56" y="40"/>
                </a:lnTo>
                <a:lnTo>
                  <a:pt x="56" y="41"/>
                </a:lnTo>
                <a:lnTo>
                  <a:pt x="56" y="44"/>
                </a:lnTo>
                <a:lnTo>
                  <a:pt x="56" y="45"/>
                </a:lnTo>
                <a:lnTo>
                  <a:pt x="57" y="48"/>
                </a:lnTo>
                <a:lnTo>
                  <a:pt x="57" y="49"/>
                </a:lnTo>
                <a:lnTo>
                  <a:pt x="57" y="50"/>
                </a:lnTo>
                <a:lnTo>
                  <a:pt x="58" y="45"/>
                </a:lnTo>
                <a:lnTo>
                  <a:pt x="58" y="42"/>
                </a:lnTo>
                <a:lnTo>
                  <a:pt x="58" y="40"/>
                </a:lnTo>
                <a:lnTo>
                  <a:pt x="58" y="40"/>
                </a:lnTo>
                <a:lnTo>
                  <a:pt x="57" y="38"/>
                </a:lnTo>
                <a:lnTo>
                  <a:pt x="57" y="38"/>
                </a:lnTo>
                <a:close/>
                <a:moveTo>
                  <a:pt x="76" y="28"/>
                </a:moveTo>
                <a:lnTo>
                  <a:pt x="68" y="41"/>
                </a:lnTo>
                <a:lnTo>
                  <a:pt x="68" y="42"/>
                </a:lnTo>
                <a:lnTo>
                  <a:pt x="69" y="45"/>
                </a:lnTo>
                <a:lnTo>
                  <a:pt x="70" y="49"/>
                </a:lnTo>
                <a:lnTo>
                  <a:pt x="70" y="50"/>
                </a:lnTo>
                <a:lnTo>
                  <a:pt x="72" y="49"/>
                </a:lnTo>
                <a:lnTo>
                  <a:pt x="72" y="49"/>
                </a:lnTo>
                <a:lnTo>
                  <a:pt x="87" y="50"/>
                </a:lnTo>
                <a:lnTo>
                  <a:pt x="77" y="42"/>
                </a:lnTo>
                <a:lnTo>
                  <a:pt x="76" y="28"/>
                </a:lnTo>
                <a:close/>
                <a:moveTo>
                  <a:pt x="42" y="26"/>
                </a:moveTo>
                <a:lnTo>
                  <a:pt x="42" y="26"/>
                </a:lnTo>
                <a:lnTo>
                  <a:pt x="38" y="41"/>
                </a:lnTo>
                <a:lnTo>
                  <a:pt x="28" y="49"/>
                </a:lnTo>
                <a:lnTo>
                  <a:pt x="29" y="50"/>
                </a:lnTo>
                <a:lnTo>
                  <a:pt x="44" y="50"/>
                </a:lnTo>
                <a:lnTo>
                  <a:pt x="44" y="50"/>
                </a:lnTo>
                <a:lnTo>
                  <a:pt x="45" y="46"/>
                </a:lnTo>
                <a:lnTo>
                  <a:pt x="46" y="42"/>
                </a:lnTo>
                <a:lnTo>
                  <a:pt x="49" y="40"/>
                </a:lnTo>
                <a:lnTo>
                  <a:pt x="49" y="40"/>
                </a:lnTo>
                <a:lnTo>
                  <a:pt x="42" y="26"/>
                </a:lnTo>
                <a:close/>
                <a:moveTo>
                  <a:pt x="45" y="25"/>
                </a:moveTo>
                <a:lnTo>
                  <a:pt x="44" y="25"/>
                </a:lnTo>
                <a:lnTo>
                  <a:pt x="52" y="38"/>
                </a:lnTo>
                <a:lnTo>
                  <a:pt x="52" y="38"/>
                </a:lnTo>
                <a:lnTo>
                  <a:pt x="53" y="38"/>
                </a:lnTo>
                <a:lnTo>
                  <a:pt x="56" y="37"/>
                </a:lnTo>
                <a:lnTo>
                  <a:pt x="60" y="37"/>
                </a:lnTo>
                <a:lnTo>
                  <a:pt x="64" y="38"/>
                </a:lnTo>
                <a:lnTo>
                  <a:pt x="66" y="41"/>
                </a:lnTo>
                <a:lnTo>
                  <a:pt x="66" y="40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58" y="29"/>
                </a:lnTo>
                <a:lnTo>
                  <a:pt x="45" y="25"/>
                </a:lnTo>
                <a:close/>
                <a:moveTo>
                  <a:pt x="32" y="0"/>
                </a:moveTo>
                <a:lnTo>
                  <a:pt x="36" y="0"/>
                </a:lnTo>
                <a:lnTo>
                  <a:pt x="37" y="2"/>
                </a:lnTo>
                <a:lnTo>
                  <a:pt x="38" y="5"/>
                </a:lnTo>
                <a:lnTo>
                  <a:pt x="38" y="8"/>
                </a:lnTo>
                <a:lnTo>
                  <a:pt x="36" y="9"/>
                </a:lnTo>
                <a:lnTo>
                  <a:pt x="41" y="20"/>
                </a:lnTo>
                <a:lnTo>
                  <a:pt x="42" y="20"/>
                </a:lnTo>
                <a:lnTo>
                  <a:pt x="45" y="21"/>
                </a:lnTo>
                <a:lnTo>
                  <a:pt x="45" y="22"/>
                </a:lnTo>
                <a:lnTo>
                  <a:pt x="57" y="26"/>
                </a:lnTo>
                <a:lnTo>
                  <a:pt x="57" y="18"/>
                </a:lnTo>
                <a:lnTo>
                  <a:pt x="52" y="14"/>
                </a:lnTo>
                <a:lnTo>
                  <a:pt x="52" y="13"/>
                </a:lnTo>
                <a:lnTo>
                  <a:pt x="52" y="13"/>
                </a:lnTo>
                <a:lnTo>
                  <a:pt x="53" y="12"/>
                </a:lnTo>
                <a:lnTo>
                  <a:pt x="53" y="13"/>
                </a:lnTo>
                <a:lnTo>
                  <a:pt x="57" y="16"/>
                </a:lnTo>
                <a:lnTo>
                  <a:pt x="57" y="12"/>
                </a:lnTo>
                <a:lnTo>
                  <a:pt x="54" y="9"/>
                </a:lnTo>
                <a:lnTo>
                  <a:pt x="54" y="9"/>
                </a:lnTo>
                <a:lnTo>
                  <a:pt x="54" y="8"/>
                </a:lnTo>
                <a:lnTo>
                  <a:pt x="54" y="8"/>
                </a:lnTo>
                <a:lnTo>
                  <a:pt x="56" y="8"/>
                </a:lnTo>
                <a:lnTo>
                  <a:pt x="57" y="9"/>
                </a:lnTo>
                <a:lnTo>
                  <a:pt x="57" y="2"/>
                </a:lnTo>
                <a:lnTo>
                  <a:pt x="58" y="2"/>
                </a:lnTo>
                <a:lnTo>
                  <a:pt x="58" y="1"/>
                </a:lnTo>
                <a:lnTo>
                  <a:pt x="60" y="2"/>
                </a:lnTo>
                <a:lnTo>
                  <a:pt x="60" y="2"/>
                </a:lnTo>
                <a:lnTo>
                  <a:pt x="60" y="9"/>
                </a:lnTo>
                <a:lnTo>
                  <a:pt x="62" y="8"/>
                </a:lnTo>
                <a:lnTo>
                  <a:pt x="64" y="8"/>
                </a:lnTo>
                <a:lnTo>
                  <a:pt x="64" y="8"/>
                </a:lnTo>
                <a:lnTo>
                  <a:pt x="64" y="9"/>
                </a:lnTo>
                <a:lnTo>
                  <a:pt x="64" y="9"/>
                </a:lnTo>
                <a:lnTo>
                  <a:pt x="60" y="12"/>
                </a:lnTo>
                <a:lnTo>
                  <a:pt x="60" y="16"/>
                </a:lnTo>
                <a:lnTo>
                  <a:pt x="65" y="12"/>
                </a:lnTo>
                <a:lnTo>
                  <a:pt x="66" y="12"/>
                </a:lnTo>
                <a:lnTo>
                  <a:pt x="66" y="13"/>
                </a:lnTo>
                <a:lnTo>
                  <a:pt x="66" y="13"/>
                </a:lnTo>
                <a:lnTo>
                  <a:pt x="66" y="14"/>
                </a:lnTo>
                <a:lnTo>
                  <a:pt x="60" y="18"/>
                </a:lnTo>
                <a:lnTo>
                  <a:pt x="60" y="26"/>
                </a:lnTo>
                <a:lnTo>
                  <a:pt x="74" y="24"/>
                </a:lnTo>
                <a:lnTo>
                  <a:pt x="74" y="22"/>
                </a:lnTo>
                <a:lnTo>
                  <a:pt x="76" y="21"/>
                </a:lnTo>
                <a:lnTo>
                  <a:pt x="77" y="21"/>
                </a:lnTo>
                <a:lnTo>
                  <a:pt x="78" y="21"/>
                </a:lnTo>
                <a:lnTo>
                  <a:pt x="83" y="10"/>
                </a:lnTo>
                <a:lnTo>
                  <a:pt x="82" y="9"/>
                </a:lnTo>
                <a:lnTo>
                  <a:pt x="82" y="8"/>
                </a:lnTo>
                <a:lnTo>
                  <a:pt x="82" y="4"/>
                </a:lnTo>
                <a:lnTo>
                  <a:pt x="85" y="2"/>
                </a:lnTo>
                <a:lnTo>
                  <a:pt x="87" y="1"/>
                </a:lnTo>
                <a:lnTo>
                  <a:pt x="90" y="1"/>
                </a:lnTo>
                <a:lnTo>
                  <a:pt x="93" y="4"/>
                </a:lnTo>
                <a:lnTo>
                  <a:pt x="93" y="6"/>
                </a:lnTo>
                <a:lnTo>
                  <a:pt x="93" y="9"/>
                </a:lnTo>
                <a:lnTo>
                  <a:pt x="91" y="12"/>
                </a:lnTo>
                <a:lnTo>
                  <a:pt x="89" y="12"/>
                </a:lnTo>
                <a:lnTo>
                  <a:pt x="86" y="12"/>
                </a:lnTo>
                <a:lnTo>
                  <a:pt x="80" y="22"/>
                </a:lnTo>
                <a:lnTo>
                  <a:pt x="80" y="22"/>
                </a:lnTo>
                <a:lnTo>
                  <a:pt x="81" y="24"/>
                </a:lnTo>
                <a:lnTo>
                  <a:pt x="81" y="26"/>
                </a:lnTo>
                <a:lnTo>
                  <a:pt x="80" y="28"/>
                </a:lnTo>
                <a:lnTo>
                  <a:pt x="78" y="28"/>
                </a:lnTo>
                <a:lnTo>
                  <a:pt x="78" y="40"/>
                </a:lnTo>
                <a:lnTo>
                  <a:pt x="86" y="36"/>
                </a:lnTo>
                <a:lnTo>
                  <a:pt x="87" y="29"/>
                </a:lnTo>
                <a:lnTo>
                  <a:pt x="87" y="29"/>
                </a:lnTo>
                <a:lnTo>
                  <a:pt x="89" y="28"/>
                </a:lnTo>
                <a:lnTo>
                  <a:pt x="89" y="29"/>
                </a:lnTo>
                <a:lnTo>
                  <a:pt x="90" y="29"/>
                </a:lnTo>
                <a:lnTo>
                  <a:pt x="89" y="34"/>
                </a:lnTo>
                <a:lnTo>
                  <a:pt x="93" y="33"/>
                </a:lnTo>
                <a:lnTo>
                  <a:pt x="93" y="29"/>
                </a:lnTo>
                <a:lnTo>
                  <a:pt x="93" y="28"/>
                </a:lnTo>
                <a:lnTo>
                  <a:pt x="94" y="28"/>
                </a:lnTo>
                <a:lnTo>
                  <a:pt x="95" y="28"/>
                </a:lnTo>
                <a:lnTo>
                  <a:pt x="95" y="29"/>
                </a:lnTo>
                <a:lnTo>
                  <a:pt x="94" y="32"/>
                </a:lnTo>
                <a:lnTo>
                  <a:pt x="101" y="29"/>
                </a:lnTo>
                <a:lnTo>
                  <a:pt x="101" y="29"/>
                </a:lnTo>
                <a:lnTo>
                  <a:pt x="102" y="29"/>
                </a:lnTo>
                <a:lnTo>
                  <a:pt x="102" y="30"/>
                </a:lnTo>
                <a:lnTo>
                  <a:pt x="101" y="30"/>
                </a:lnTo>
                <a:lnTo>
                  <a:pt x="95" y="33"/>
                </a:lnTo>
                <a:lnTo>
                  <a:pt x="98" y="34"/>
                </a:lnTo>
                <a:lnTo>
                  <a:pt x="99" y="36"/>
                </a:lnTo>
                <a:lnTo>
                  <a:pt x="99" y="37"/>
                </a:lnTo>
                <a:lnTo>
                  <a:pt x="98" y="37"/>
                </a:lnTo>
                <a:lnTo>
                  <a:pt x="97" y="37"/>
                </a:lnTo>
                <a:lnTo>
                  <a:pt x="93" y="34"/>
                </a:lnTo>
                <a:lnTo>
                  <a:pt x="90" y="37"/>
                </a:lnTo>
                <a:lnTo>
                  <a:pt x="95" y="40"/>
                </a:lnTo>
                <a:lnTo>
                  <a:pt x="95" y="40"/>
                </a:lnTo>
                <a:lnTo>
                  <a:pt x="95" y="41"/>
                </a:lnTo>
                <a:lnTo>
                  <a:pt x="94" y="42"/>
                </a:lnTo>
                <a:lnTo>
                  <a:pt x="94" y="41"/>
                </a:lnTo>
                <a:lnTo>
                  <a:pt x="87" y="38"/>
                </a:lnTo>
                <a:lnTo>
                  <a:pt x="80" y="42"/>
                </a:lnTo>
                <a:lnTo>
                  <a:pt x="89" y="48"/>
                </a:lnTo>
                <a:lnTo>
                  <a:pt x="90" y="48"/>
                </a:lnTo>
                <a:lnTo>
                  <a:pt x="93" y="48"/>
                </a:lnTo>
                <a:lnTo>
                  <a:pt x="94" y="49"/>
                </a:lnTo>
                <a:lnTo>
                  <a:pt x="94" y="50"/>
                </a:lnTo>
                <a:lnTo>
                  <a:pt x="106" y="50"/>
                </a:lnTo>
                <a:lnTo>
                  <a:pt x="107" y="48"/>
                </a:lnTo>
                <a:lnTo>
                  <a:pt x="109" y="46"/>
                </a:lnTo>
                <a:lnTo>
                  <a:pt x="111" y="45"/>
                </a:lnTo>
                <a:lnTo>
                  <a:pt x="114" y="46"/>
                </a:lnTo>
                <a:lnTo>
                  <a:pt x="117" y="48"/>
                </a:lnTo>
                <a:lnTo>
                  <a:pt x="117" y="50"/>
                </a:lnTo>
                <a:lnTo>
                  <a:pt x="117" y="53"/>
                </a:lnTo>
                <a:lnTo>
                  <a:pt x="115" y="56"/>
                </a:lnTo>
                <a:lnTo>
                  <a:pt x="113" y="57"/>
                </a:lnTo>
                <a:lnTo>
                  <a:pt x="110" y="56"/>
                </a:lnTo>
                <a:lnTo>
                  <a:pt x="107" y="54"/>
                </a:lnTo>
                <a:lnTo>
                  <a:pt x="106" y="52"/>
                </a:lnTo>
                <a:lnTo>
                  <a:pt x="94" y="52"/>
                </a:lnTo>
                <a:lnTo>
                  <a:pt x="94" y="53"/>
                </a:lnTo>
                <a:lnTo>
                  <a:pt x="93" y="54"/>
                </a:lnTo>
                <a:lnTo>
                  <a:pt x="90" y="54"/>
                </a:lnTo>
                <a:lnTo>
                  <a:pt x="89" y="54"/>
                </a:lnTo>
                <a:lnTo>
                  <a:pt x="80" y="61"/>
                </a:lnTo>
                <a:lnTo>
                  <a:pt x="86" y="65"/>
                </a:lnTo>
                <a:lnTo>
                  <a:pt x="93" y="62"/>
                </a:lnTo>
                <a:lnTo>
                  <a:pt x="94" y="62"/>
                </a:lnTo>
                <a:lnTo>
                  <a:pt x="94" y="64"/>
                </a:lnTo>
                <a:lnTo>
                  <a:pt x="94" y="64"/>
                </a:lnTo>
                <a:lnTo>
                  <a:pt x="94" y="65"/>
                </a:lnTo>
                <a:lnTo>
                  <a:pt x="89" y="66"/>
                </a:lnTo>
                <a:lnTo>
                  <a:pt x="93" y="69"/>
                </a:lnTo>
                <a:lnTo>
                  <a:pt x="95" y="68"/>
                </a:lnTo>
                <a:lnTo>
                  <a:pt x="97" y="68"/>
                </a:lnTo>
                <a:lnTo>
                  <a:pt x="98" y="68"/>
                </a:lnTo>
                <a:lnTo>
                  <a:pt x="98" y="69"/>
                </a:lnTo>
                <a:lnTo>
                  <a:pt x="97" y="69"/>
                </a:lnTo>
                <a:lnTo>
                  <a:pt x="95" y="70"/>
                </a:lnTo>
                <a:lnTo>
                  <a:pt x="101" y="73"/>
                </a:lnTo>
                <a:lnTo>
                  <a:pt x="101" y="74"/>
                </a:lnTo>
                <a:lnTo>
                  <a:pt x="101" y="74"/>
                </a:lnTo>
                <a:lnTo>
                  <a:pt x="99" y="76"/>
                </a:lnTo>
                <a:lnTo>
                  <a:pt x="99" y="76"/>
                </a:lnTo>
                <a:lnTo>
                  <a:pt x="94" y="72"/>
                </a:lnTo>
                <a:lnTo>
                  <a:pt x="94" y="74"/>
                </a:lnTo>
                <a:lnTo>
                  <a:pt x="94" y="76"/>
                </a:lnTo>
                <a:lnTo>
                  <a:pt x="93" y="76"/>
                </a:lnTo>
                <a:lnTo>
                  <a:pt x="93" y="76"/>
                </a:lnTo>
                <a:lnTo>
                  <a:pt x="91" y="76"/>
                </a:lnTo>
                <a:lnTo>
                  <a:pt x="91" y="76"/>
                </a:lnTo>
                <a:lnTo>
                  <a:pt x="91" y="70"/>
                </a:lnTo>
                <a:lnTo>
                  <a:pt x="87" y="69"/>
                </a:lnTo>
                <a:lnTo>
                  <a:pt x="89" y="74"/>
                </a:lnTo>
                <a:lnTo>
                  <a:pt x="87" y="76"/>
                </a:lnTo>
                <a:lnTo>
                  <a:pt x="87" y="76"/>
                </a:lnTo>
                <a:lnTo>
                  <a:pt x="87" y="76"/>
                </a:lnTo>
                <a:lnTo>
                  <a:pt x="86" y="76"/>
                </a:lnTo>
                <a:lnTo>
                  <a:pt x="86" y="76"/>
                </a:lnTo>
                <a:lnTo>
                  <a:pt x="85" y="68"/>
                </a:lnTo>
                <a:lnTo>
                  <a:pt x="78" y="64"/>
                </a:lnTo>
                <a:lnTo>
                  <a:pt x="78" y="74"/>
                </a:lnTo>
                <a:lnTo>
                  <a:pt x="78" y="76"/>
                </a:lnTo>
                <a:lnTo>
                  <a:pt x="80" y="78"/>
                </a:lnTo>
                <a:lnTo>
                  <a:pt x="78" y="79"/>
                </a:lnTo>
                <a:lnTo>
                  <a:pt x="85" y="90"/>
                </a:lnTo>
                <a:lnTo>
                  <a:pt x="86" y="90"/>
                </a:lnTo>
                <a:lnTo>
                  <a:pt x="89" y="90"/>
                </a:lnTo>
                <a:lnTo>
                  <a:pt x="91" y="93"/>
                </a:lnTo>
                <a:lnTo>
                  <a:pt x="91" y="95"/>
                </a:lnTo>
                <a:lnTo>
                  <a:pt x="91" y="98"/>
                </a:lnTo>
                <a:lnTo>
                  <a:pt x="90" y="101"/>
                </a:lnTo>
                <a:lnTo>
                  <a:pt x="87" y="101"/>
                </a:lnTo>
                <a:lnTo>
                  <a:pt x="83" y="101"/>
                </a:lnTo>
                <a:lnTo>
                  <a:pt x="82" y="99"/>
                </a:lnTo>
                <a:lnTo>
                  <a:pt x="81" y="97"/>
                </a:lnTo>
                <a:lnTo>
                  <a:pt x="81" y="94"/>
                </a:lnTo>
                <a:lnTo>
                  <a:pt x="82" y="91"/>
                </a:lnTo>
                <a:lnTo>
                  <a:pt x="77" y="81"/>
                </a:lnTo>
                <a:lnTo>
                  <a:pt x="74" y="81"/>
                </a:lnTo>
                <a:lnTo>
                  <a:pt x="73" y="79"/>
                </a:lnTo>
                <a:lnTo>
                  <a:pt x="73" y="78"/>
                </a:lnTo>
                <a:lnTo>
                  <a:pt x="60" y="76"/>
                </a:lnTo>
                <a:lnTo>
                  <a:pt x="60" y="83"/>
                </a:lnTo>
                <a:lnTo>
                  <a:pt x="65" y="87"/>
                </a:lnTo>
                <a:lnTo>
                  <a:pt x="65" y="87"/>
                </a:lnTo>
                <a:lnTo>
                  <a:pt x="65" y="89"/>
                </a:lnTo>
                <a:lnTo>
                  <a:pt x="64" y="89"/>
                </a:lnTo>
                <a:lnTo>
                  <a:pt x="64" y="89"/>
                </a:lnTo>
                <a:lnTo>
                  <a:pt x="60" y="86"/>
                </a:lnTo>
                <a:lnTo>
                  <a:pt x="60" y="90"/>
                </a:lnTo>
                <a:lnTo>
                  <a:pt x="62" y="93"/>
                </a:lnTo>
                <a:lnTo>
                  <a:pt x="64" y="93"/>
                </a:lnTo>
                <a:lnTo>
                  <a:pt x="62" y="94"/>
                </a:lnTo>
                <a:lnTo>
                  <a:pt x="62" y="94"/>
                </a:lnTo>
                <a:lnTo>
                  <a:pt x="61" y="94"/>
                </a:lnTo>
                <a:lnTo>
                  <a:pt x="60" y="93"/>
                </a:lnTo>
                <a:lnTo>
                  <a:pt x="60" y="99"/>
                </a:lnTo>
                <a:lnTo>
                  <a:pt x="58" y="99"/>
                </a:lnTo>
                <a:lnTo>
                  <a:pt x="58" y="99"/>
                </a:lnTo>
                <a:lnTo>
                  <a:pt x="58" y="99"/>
                </a:lnTo>
                <a:lnTo>
                  <a:pt x="57" y="99"/>
                </a:lnTo>
                <a:lnTo>
                  <a:pt x="57" y="99"/>
                </a:lnTo>
                <a:lnTo>
                  <a:pt x="57" y="93"/>
                </a:lnTo>
                <a:lnTo>
                  <a:pt x="54" y="94"/>
                </a:lnTo>
                <a:lnTo>
                  <a:pt x="54" y="94"/>
                </a:lnTo>
                <a:lnTo>
                  <a:pt x="53" y="94"/>
                </a:lnTo>
                <a:lnTo>
                  <a:pt x="53" y="93"/>
                </a:lnTo>
                <a:lnTo>
                  <a:pt x="53" y="93"/>
                </a:lnTo>
                <a:lnTo>
                  <a:pt x="57" y="90"/>
                </a:lnTo>
                <a:lnTo>
                  <a:pt x="57" y="86"/>
                </a:lnTo>
                <a:lnTo>
                  <a:pt x="52" y="89"/>
                </a:lnTo>
                <a:lnTo>
                  <a:pt x="52" y="89"/>
                </a:lnTo>
                <a:lnTo>
                  <a:pt x="50" y="89"/>
                </a:lnTo>
                <a:lnTo>
                  <a:pt x="50" y="87"/>
                </a:lnTo>
                <a:lnTo>
                  <a:pt x="50" y="87"/>
                </a:lnTo>
                <a:lnTo>
                  <a:pt x="57" y="82"/>
                </a:lnTo>
                <a:lnTo>
                  <a:pt x="57" y="76"/>
                </a:lnTo>
                <a:lnTo>
                  <a:pt x="42" y="79"/>
                </a:lnTo>
                <a:lnTo>
                  <a:pt x="42" y="81"/>
                </a:lnTo>
                <a:lnTo>
                  <a:pt x="41" y="82"/>
                </a:lnTo>
                <a:lnTo>
                  <a:pt x="40" y="82"/>
                </a:lnTo>
                <a:lnTo>
                  <a:pt x="38" y="82"/>
                </a:lnTo>
                <a:lnTo>
                  <a:pt x="33" y="91"/>
                </a:lnTo>
                <a:lnTo>
                  <a:pt x="34" y="93"/>
                </a:lnTo>
                <a:lnTo>
                  <a:pt x="34" y="94"/>
                </a:lnTo>
                <a:lnTo>
                  <a:pt x="34" y="98"/>
                </a:lnTo>
                <a:lnTo>
                  <a:pt x="32" y="99"/>
                </a:lnTo>
                <a:lnTo>
                  <a:pt x="29" y="101"/>
                </a:lnTo>
                <a:lnTo>
                  <a:pt x="26" y="101"/>
                </a:lnTo>
                <a:lnTo>
                  <a:pt x="25" y="98"/>
                </a:lnTo>
                <a:lnTo>
                  <a:pt x="24" y="95"/>
                </a:lnTo>
                <a:lnTo>
                  <a:pt x="24" y="93"/>
                </a:lnTo>
                <a:lnTo>
                  <a:pt x="26" y="90"/>
                </a:lnTo>
                <a:lnTo>
                  <a:pt x="29" y="90"/>
                </a:lnTo>
                <a:lnTo>
                  <a:pt x="32" y="90"/>
                </a:lnTo>
                <a:lnTo>
                  <a:pt x="37" y="81"/>
                </a:lnTo>
                <a:lnTo>
                  <a:pt x="36" y="81"/>
                </a:lnTo>
                <a:lnTo>
                  <a:pt x="36" y="79"/>
                </a:lnTo>
                <a:lnTo>
                  <a:pt x="36" y="78"/>
                </a:lnTo>
                <a:lnTo>
                  <a:pt x="37" y="76"/>
                </a:lnTo>
                <a:lnTo>
                  <a:pt x="36" y="64"/>
                </a:lnTo>
                <a:lnTo>
                  <a:pt x="29" y="68"/>
                </a:lnTo>
                <a:lnTo>
                  <a:pt x="29" y="74"/>
                </a:lnTo>
                <a:lnTo>
                  <a:pt x="29" y="76"/>
                </a:lnTo>
                <a:lnTo>
                  <a:pt x="28" y="76"/>
                </a:lnTo>
                <a:lnTo>
                  <a:pt x="28" y="76"/>
                </a:lnTo>
                <a:lnTo>
                  <a:pt x="26" y="76"/>
                </a:lnTo>
                <a:lnTo>
                  <a:pt x="26" y="74"/>
                </a:lnTo>
                <a:lnTo>
                  <a:pt x="28" y="69"/>
                </a:lnTo>
                <a:lnTo>
                  <a:pt x="24" y="72"/>
                </a:lnTo>
                <a:lnTo>
                  <a:pt x="24" y="76"/>
                </a:lnTo>
                <a:lnTo>
                  <a:pt x="24" y="77"/>
                </a:lnTo>
                <a:lnTo>
                  <a:pt x="22" y="77"/>
                </a:lnTo>
                <a:lnTo>
                  <a:pt x="22" y="77"/>
                </a:lnTo>
                <a:lnTo>
                  <a:pt x="21" y="77"/>
                </a:lnTo>
                <a:lnTo>
                  <a:pt x="21" y="76"/>
                </a:lnTo>
                <a:lnTo>
                  <a:pt x="21" y="73"/>
                </a:lnTo>
                <a:lnTo>
                  <a:pt x="16" y="77"/>
                </a:lnTo>
                <a:lnTo>
                  <a:pt x="16" y="77"/>
                </a:lnTo>
                <a:lnTo>
                  <a:pt x="14" y="77"/>
                </a:lnTo>
                <a:lnTo>
                  <a:pt x="14" y="76"/>
                </a:lnTo>
                <a:lnTo>
                  <a:pt x="14" y="74"/>
                </a:lnTo>
                <a:lnTo>
                  <a:pt x="20" y="72"/>
                </a:lnTo>
                <a:lnTo>
                  <a:pt x="17" y="70"/>
                </a:lnTo>
                <a:lnTo>
                  <a:pt x="17" y="70"/>
                </a:lnTo>
                <a:lnTo>
                  <a:pt x="17" y="69"/>
                </a:lnTo>
                <a:lnTo>
                  <a:pt x="17" y="68"/>
                </a:lnTo>
                <a:lnTo>
                  <a:pt x="18" y="68"/>
                </a:lnTo>
                <a:lnTo>
                  <a:pt x="22" y="70"/>
                </a:lnTo>
                <a:lnTo>
                  <a:pt x="26" y="68"/>
                </a:lnTo>
                <a:lnTo>
                  <a:pt x="20" y="65"/>
                </a:lnTo>
                <a:lnTo>
                  <a:pt x="20" y="65"/>
                </a:lnTo>
                <a:lnTo>
                  <a:pt x="20" y="64"/>
                </a:lnTo>
                <a:lnTo>
                  <a:pt x="20" y="64"/>
                </a:lnTo>
                <a:lnTo>
                  <a:pt x="21" y="64"/>
                </a:lnTo>
                <a:lnTo>
                  <a:pt x="28" y="66"/>
                </a:lnTo>
                <a:lnTo>
                  <a:pt x="36" y="61"/>
                </a:lnTo>
                <a:lnTo>
                  <a:pt x="26" y="54"/>
                </a:lnTo>
                <a:lnTo>
                  <a:pt x="25" y="54"/>
                </a:lnTo>
                <a:lnTo>
                  <a:pt x="24" y="54"/>
                </a:lnTo>
                <a:lnTo>
                  <a:pt x="22" y="53"/>
                </a:lnTo>
                <a:lnTo>
                  <a:pt x="21" y="52"/>
                </a:lnTo>
                <a:lnTo>
                  <a:pt x="10" y="52"/>
                </a:lnTo>
                <a:lnTo>
                  <a:pt x="10" y="54"/>
                </a:lnTo>
                <a:lnTo>
                  <a:pt x="8" y="56"/>
                </a:lnTo>
                <a:lnTo>
                  <a:pt x="6" y="56"/>
                </a:lnTo>
                <a:lnTo>
                  <a:pt x="4" y="56"/>
                </a:lnTo>
                <a:lnTo>
                  <a:pt x="1" y="54"/>
                </a:lnTo>
                <a:lnTo>
                  <a:pt x="0" y="52"/>
                </a:lnTo>
                <a:lnTo>
                  <a:pt x="1" y="48"/>
                </a:lnTo>
                <a:lnTo>
                  <a:pt x="2" y="46"/>
                </a:lnTo>
                <a:lnTo>
                  <a:pt x="5" y="45"/>
                </a:lnTo>
                <a:lnTo>
                  <a:pt x="8" y="45"/>
                </a:lnTo>
                <a:lnTo>
                  <a:pt x="10" y="48"/>
                </a:lnTo>
                <a:lnTo>
                  <a:pt x="10" y="49"/>
                </a:lnTo>
                <a:lnTo>
                  <a:pt x="22" y="49"/>
                </a:lnTo>
                <a:lnTo>
                  <a:pt x="24" y="48"/>
                </a:lnTo>
                <a:lnTo>
                  <a:pt x="25" y="48"/>
                </a:lnTo>
                <a:lnTo>
                  <a:pt x="26" y="48"/>
                </a:lnTo>
                <a:lnTo>
                  <a:pt x="36" y="40"/>
                </a:lnTo>
                <a:lnTo>
                  <a:pt x="29" y="36"/>
                </a:lnTo>
                <a:lnTo>
                  <a:pt x="22" y="38"/>
                </a:lnTo>
                <a:lnTo>
                  <a:pt x="22" y="38"/>
                </a:lnTo>
                <a:lnTo>
                  <a:pt x="21" y="38"/>
                </a:lnTo>
                <a:lnTo>
                  <a:pt x="21" y="37"/>
                </a:lnTo>
                <a:lnTo>
                  <a:pt x="21" y="37"/>
                </a:lnTo>
                <a:lnTo>
                  <a:pt x="21" y="36"/>
                </a:lnTo>
                <a:lnTo>
                  <a:pt x="26" y="34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8" y="33"/>
                </a:lnTo>
                <a:lnTo>
                  <a:pt x="17" y="33"/>
                </a:lnTo>
                <a:lnTo>
                  <a:pt x="17" y="32"/>
                </a:lnTo>
                <a:lnTo>
                  <a:pt x="18" y="32"/>
                </a:lnTo>
                <a:lnTo>
                  <a:pt x="21" y="30"/>
                </a:lnTo>
                <a:lnTo>
                  <a:pt x="16" y="28"/>
                </a:lnTo>
                <a:lnTo>
                  <a:pt x="14" y="26"/>
                </a:lnTo>
                <a:lnTo>
                  <a:pt x="14" y="26"/>
                </a:lnTo>
                <a:lnTo>
                  <a:pt x="16" y="25"/>
                </a:lnTo>
                <a:lnTo>
                  <a:pt x="17" y="25"/>
                </a:lnTo>
                <a:lnTo>
                  <a:pt x="21" y="29"/>
                </a:lnTo>
                <a:lnTo>
                  <a:pt x="21" y="26"/>
                </a:lnTo>
                <a:lnTo>
                  <a:pt x="22" y="25"/>
                </a:lnTo>
                <a:lnTo>
                  <a:pt x="22" y="25"/>
                </a:lnTo>
                <a:lnTo>
                  <a:pt x="24" y="25"/>
                </a:lnTo>
                <a:lnTo>
                  <a:pt x="24" y="26"/>
                </a:lnTo>
                <a:lnTo>
                  <a:pt x="24" y="30"/>
                </a:lnTo>
                <a:lnTo>
                  <a:pt x="28" y="33"/>
                </a:lnTo>
                <a:lnTo>
                  <a:pt x="28" y="26"/>
                </a:lnTo>
                <a:lnTo>
                  <a:pt x="28" y="25"/>
                </a:lnTo>
                <a:lnTo>
                  <a:pt x="28" y="25"/>
                </a:lnTo>
                <a:lnTo>
                  <a:pt x="29" y="25"/>
                </a:lnTo>
                <a:lnTo>
                  <a:pt x="29" y="26"/>
                </a:lnTo>
                <a:lnTo>
                  <a:pt x="30" y="34"/>
                </a:lnTo>
                <a:lnTo>
                  <a:pt x="37" y="38"/>
                </a:lnTo>
                <a:lnTo>
                  <a:pt x="40" y="25"/>
                </a:lnTo>
                <a:lnTo>
                  <a:pt x="38" y="25"/>
                </a:lnTo>
                <a:lnTo>
                  <a:pt x="38" y="22"/>
                </a:lnTo>
                <a:lnTo>
                  <a:pt x="38" y="20"/>
                </a:lnTo>
                <a:lnTo>
                  <a:pt x="34" y="10"/>
                </a:lnTo>
                <a:lnTo>
                  <a:pt x="33" y="10"/>
                </a:lnTo>
                <a:lnTo>
                  <a:pt x="30" y="10"/>
                </a:lnTo>
                <a:lnTo>
                  <a:pt x="28" y="8"/>
                </a:lnTo>
                <a:lnTo>
                  <a:pt x="28" y="5"/>
                </a:lnTo>
                <a:lnTo>
                  <a:pt x="28" y="2"/>
                </a:lnTo>
                <a:lnTo>
                  <a:pt x="29" y="1"/>
                </a:lnTo>
                <a:lnTo>
                  <a:pt x="32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7512">
            <a:extLst>
              <a:ext uri="{FF2B5EF4-FFF2-40B4-BE49-F238E27FC236}">
                <a16:creationId xmlns:a16="http://schemas.microsoft.com/office/drawing/2014/main" id="{BADEBEA4-F9DF-453E-883B-F8BBE1FD2E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60280" y="-850746"/>
            <a:ext cx="791679" cy="683416"/>
          </a:xfrm>
          <a:custGeom>
            <a:avLst/>
            <a:gdLst>
              <a:gd name="T0" fmla="*/ 42 w 117"/>
              <a:gd name="T1" fmla="*/ 77 h 101"/>
              <a:gd name="T2" fmla="*/ 40 w 117"/>
              <a:gd name="T3" fmla="*/ 76 h 101"/>
              <a:gd name="T4" fmla="*/ 29 w 117"/>
              <a:gd name="T5" fmla="*/ 52 h 101"/>
              <a:gd name="T6" fmla="*/ 57 w 117"/>
              <a:gd name="T7" fmla="*/ 62 h 101"/>
              <a:gd name="T8" fmla="*/ 61 w 117"/>
              <a:gd name="T9" fmla="*/ 57 h 101"/>
              <a:gd name="T10" fmla="*/ 58 w 117"/>
              <a:gd name="T11" fmla="*/ 52 h 101"/>
              <a:gd name="T12" fmla="*/ 72 w 117"/>
              <a:gd name="T13" fmla="*/ 52 h 101"/>
              <a:gd name="T14" fmla="*/ 49 w 117"/>
              <a:gd name="T15" fmla="*/ 60 h 101"/>
              <a:gd name="T16" fmla="*/ 58 w 117"/>
              <a:gd name="T17" fmla="*/ 52 h 101"/>
              <a:gd name="T18" fmla="*/ 68 w 117"/>
              <a:gd name="T19" fmla="*/ 50 h 101"/>
              <a:gd name="T20" fmla="*/ 48 w 117"/>
              <a:gd name="T21" fmla="*/ 53 h 101"/>
              <a:gd name="T22" fmla="*/ 49 w 117"/>
              <a:gd name="T23" fmla="*/ 42 h 101"/>
              <a:gd name="T24" fmla="*/ 52 w 117"/>
              <a:gd name="T25" fmla="*/ 44 h 101"/>
              <a:gd name="T26" fmla="*/ 62 w 117"/>
              <a:gd name="T27" fmla="*/ 48 h 101"/>
              <a:gd name="T28" fmla="*/ 56 w 117"/>
              <a:gd name="T29" fmla="*/ 41 h 101"/>
              <a:gd name="T30" fmla="*/ 58 w 117"/>
              <a:gd name="T31" fmla="*/ 40 h 101"/>
              <a:gd name="T32" fmla="*/ 72 w 117"/>
              <a:gd name="T33" fmla="*/ 49 h 101"/>
              <a:gd name="T34" fmla="*/ 29 w 117"/>
              <a:gd name="T35" fmla="*/ 50 h 101"/>
              <a:gd name="T36" fmla="*/ 44 w 117"/>
              <a:gd name="T37" fmla="*/ 25 h 101"/>
              <a:gd name="T38" fmla="*/ 74 w 117"/>
              <a:gd name="T39" fmla="*/ 26 h 101"/>
              <a:gd name="T40" fmla="*/ 38 w 117"/>
              <a:gd name="T41" fmla="*/ 8 h 101"/>
              <a:gd name="T42" fmla="*/ 52 w 117"/>
              <a:gd name="T43" fmla="*/ 13 h 101"/>
              <a:gd name="T44" fmla="*/ 54 w 117"/>
              <a:gd name="T45" fmla="*/ 8 h 101"/>
              <a:gd name="T46" fmla="*/ 62 w 117"/>
              <a:gd name="T47" fmla="*/ 8 h 101"/>
              <a:gd name="T48" fmla="*/ 66 w 117"/>
              <a:gd name="T49" fmla="*/ 13 h 101"/>
              <a:gd name="T50" fmla="*/ 78 w 117"/>
              <a:gd name="T51" fmla="*/ 21 h 101"/>
              <a:gd name="T52" fmla="*/ 93 w 117"/>
              <a:gd name="T53" fmla="*/ 6 h 101"/>
              <a:gd name="T54" fmla="*/ 80 w 117"/>
              <a:gd name="T55" fmla="*/ 28 h 101"/>
              <a:gd name="T56" fmla="*/ 89 w 117"/>
              <a:gd name="T57" fmla="*/ 34 h 101"/>
              <a:gd name="T58" fmla="*/ 101 w 117"/>
              <a:gd name="T59" fmla="*/ 29 h 101"/>
              <a:gd name="T60" fmla="*/ 97 w 117"/>
              <a:gd name="T61" fmla="*/ 37 h 101"/>
              <a:gd name="T62" fmla="*/ 80 w 117"/>
              <a:gd name="T63" fmla="*/ 42 h 101"/>
              <a:gd name="T64" fmla="*/ 111 w 117"/>
              <a:gd name="T65" fmla="*/ 45 h 101"/>
              <a:gd name="T66" fmla="*/ 106 w 117"/>
              <a:gd name="T67" fmla="*/ 52 h 101"/>
              <a:gd name="T68" fmla="*/ 94 w 117"/>
              <a:gd name="T69" fmla="*/ 62 h 101"/>
              <a:gd name="T70" fmla="*/ 98 w 117"/>
              <a:gd name="T71" fmla="*/ 69 h 101"/>
              <a:gd name="T72" fmla="*/ 94 w 117"/>
              <a:gd name="T73" fmla="*/ 74 h 101"/>
              <a:gd name="T74" fmla="*/ 87 w 117"/>
              <a:gd name="T75" fmla="*/ 76 h 101"/>
              <a:gd name="T76" fmla="*/ 80 w 117"/>
              <a:gd name="T77" fmla="*/ 78 h 101"/>
              <a:gd name="T78" fmla="*/ 87 w 117"/>
              <a:gd name="T79" fmla="*/ 101 h 101"/>
              <a:gd name="T80" fmla="*/ 73 w 117"/>
              <a:gd name="T81" fmla="*/ 78 h 101"/>
              <a:gd name="T82" fmla="*/ 60 w 117"/>
              <a:gd name="T83" fmla="*/ 90 h 101"/>
              <a:gd name="T84" fmla="*/ 58 w 117"/>
              <a:gd name="T85" fmla="*/ 99 h 101"/>
              <a:gd name="T86" fmla="*/ 53 w 117"/>
              <a:gd name="T87" fmla="*/ 93 h 101"/>
              <a:gd name="T88" fmla="*/ 57 w 117"/>
              <a:gd name="T89" fmla="*/ 76 h 101"/>
              <a:gd name="T90" fmla="*/ 34 w 117"/>
              <a:gd name="T91" fmla="*/ 98 h 101"/>
              <a:gd name="T92" fmla="*/ 32 w 117"/>
              <a:gd name="T93" fmla="*/ 90 h 101"/>
              <a:gd name="T94" fmla="*/ 29 w 117"/>
              <a:gd name="T95" fmla="*/ 76 h 101"/>
              <a:gd name="T96" fmla="*/ 22 w 117"/>
              <a:gd name="T97" fmla="*/ 77 h 101"/>
              <a:gd name="T98" fmla="*/ 14 w 117"/>
              <a:gd name="T99" fmla="*/ 74 h 101"/>
              <a:gd name="T100" fmla="*/ 20 w 117"/>
              <a:gd name="T101" fmla="*/ 65 h 101"/>
              <a:gd name="T102" fmla="*/ 24 w 117"/>
              <a:gd name="T103" fmla="*/ 54 h 101"/>
              <a:gd name="T104" fmla="*/ 0 w 117"/>
              <a:gd name="T105" fmla="*/ 52 h 101"/>
              <a:gd name="T106" fmla="*/ 25 w 117"/>
              <a:gd name="T107" fmla="*/ 48 h 101"/>
              <a:gd name="T108" fmla="*/ 21 w 117"/>
              <a:gd name="T109" fmla="*/ 36 h 101"/>
              <a:gd name="T110" fmla="*/ 21 w 117"/>
              <a:gd name="T111" fmla="*/ 30 h 101"/>
              <a:gd name="T112" fmla="*/ 22 w 117"/>
              <a:gd name="T113" fmla="*/ 25 h 101"/>
              <a:gd name="T114" fmla="*/ 29 w 117"/>
              <a:gd name="T115" fmla="*/ 26 h 101"/>
              <a:gd name="T116" fmla="*/ 30 w 117"/>
              <a:gd name="T117" fmla="*/ 1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7" h="101">
                <a:moveTo>
                  <a:pt x="65" y="61"/>
                </a:moveTo>
                <a:lnTo>
                  <a:pt x="62" y="64"/>
                </a:lnTo>
                <a:lnTo>
                  <a:pt x="58" y="64"/>
                </a:lnTo>
                <a:lnTo>
                  <a:pt x="54" y="64"/>
                </a:lnTo>
                <a:lnTo>
                  <a:pt x="50" y="62"/>
                </a:lnTo>
                <a:lnTo>
                  <a:pt x="50" y="62"/>
                </a:lnTo>
                <a:lnTo>
                  <a:pt x="42" y="77"/>
                </a:lnTo>
                <a:lnTo>
                  <a:pt x="42" y="77"/>
                </a:lnTo>
                <a:lnTo>
                  <a:pt x="42" y="77"/>
                </a:lnTo>
                <a:lnTo>
                  <a:pt x="58" y="73"/>
                </a:lnTo>
                <a:lnTo>
                  <a:pt x="73" y="77"/>
                </a:lnTo>
                <a:lnTo>
                  <a:pt x="73" y="76"/>
                </a:lnTo>
                <a:lnTo>
                  <a:pt x="65" y="61"/>
                </a:lnTo>
                <a:lnTo>
                  <a:pt x="65" y="61"/>
                </a:lnTo>
                <a:close/>
                <a:moveTo>
                  <a:pt x="29" y="52"/>
                </a:moveTo>
                <a:lnTo>
                  <a:pt x="29" y="53"/>
                </a:lnTo>
                <a:lnTo>
                  <a:pt x="38" y="61"/>
                </a:lnTo>
                <a:lnTo>
                  <a:pt x="40" y="76"/>
                </a:lnTo>
                <a:lnTo>
                  <a:pt x="40" y="76"/>
                </a:lnTo>
                <a:lnTo>
                  <a:pt x="49" y="61"/>
                </a:lnTo>
                <a:lnTo>
                  <a:pt x="49" y="61"/>
                </a:lnTo>
                <a:lnTo>
                  <a:pt x="46" y="58"/>
                </a:lnTo>
                <a:lnTo>
                  <a:pt x="45" y="56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29" y="52"/>
                </a:lnTo>
                <a:close/>
                <a:moveTo>
                  <a:pt x="57" y="52"/>
                </a:moveTo>
                <a:lnTo>
                  <a:pt x="57" y="53"/>
                </a:lnTo>
                <a:lnTo>
                  <a:pt x="57" y="54"/>
                </a:lnTo>
                <a:lnTo>
                  <a:pt x="56" y="56"/>
                </a:lnTo>
                <a:lnTo>
                  <a:pt x="56" y="58"/>
                </a:lnTo>
                <a:lnTo>
                  <a:pt x="56" y="61"/>
                </a:lnTo>
                <a:lnTo>
                  <a:pt x="56" y="62"/>
                </a:lnTo>
                <a:lnTo>
                  <a:pt x="57" y="64"/>
                </a:lnTo>
                <a:lnTo>
                  <a:pt x="57" y="62"/>
                </a:lnTo>
                <a:lnTo>
                  <a:pt x="58" y="62"/>
                </a:lnTo>
                <a:lnTo>
                  <a:pt x="58" y="61"/>
                </a:lnTo>
                <a:lnTo>
                  <a:pt x="58" y="60"/>
                </a:lnTo>
                <a:lnTo>
                  <a:pt x="58" y="56"/>
                </a:lnTo>
                <a:lnTo>
                  <a:pt x="57" y="52"/>
                </a:lnTo>
                <a:close/>
                <a:moveTo>
                  <a:pt x="58" y="52"/>
                </a:moveTo>
                <a:lnTo>
                  <a:pt x="58" y="53"/>
                </a:lnTo>
                <a:lnTo>
                  <a:pt x="60" y="54"/>
                </a:lnTo>
                <a:lnTo>
                  <a:pt x="61" y="57"/>
                </a:lnTo>
                <a:lnTo>
                  <a:pt x="62" y="58"/>
                </a:lnTo>
                <a:lnTo>
                  <a:pt x="64" y="60"/>
                </a:lnTo>
                <a:lnTo>
                  <a:pt x="66" y="60"/>
                </a:lnTo>
                <a:lnTo>
                  <a:pt x="66" y="60"/>
                </a:lnTo>
                <a:lnTo>
                  <a:pt x="66" y="58"/>
                </a:lnTo>
                <a:lnTo>
                  <a:pt x="66" y="57"/>
                </a:lnTo>
                <a:lnTo>
                  <a:pt x="65" y="56"/>
                </a:lnTo>
                <a:lnTo>
                  <a:pt x="62" y="54"/>
                </a:lnTo>
                <a:lnTo>
                  <a:pt x="58" y="52"/>
                </a:lnTo>
                <a:close/>
                <a:moveTo>
                  <a:pt x="70" y="52"/>
                </a:moveTo>
                <a:lnTo>
                  <a:pt x="69" y="56"/>
                </a:lnTo>
                <a:lnTo>
                  <a:pt x="66" y="60"/>
                </a:lnTo>
                <a:lnTo>
                  <a:pt x="68" y="61"/>
                </a:lnTo>
                <a:lnTo>
                  <a:pt x="76" y="74"/>
                </a:lnTo>
                <a:lnTo>
                  <a:pt x="76" y="61"/>
                </a:lnTo>
                <a:lnTo>
                  <a:pt x="87" y="53"/>
                </a:lnTo>
                <a:lnTo>
                  <a:pt x="87" y="52"/>
                </a:lnTo>
                <a:lnTo>
                  <a:pt x="72" y="52"/>
                </a:lnTo>
                <a:lnTo>
                  <a:pt x="70" y="52"/>
                </a:lnTo>
                <a:close/>
                <a:moveTo>
                  <a:pt x="57" y="52"/>
                </a:moveTo>
                <a:lnTo>
                  <a:pt x="56" y="52"/>
                </a:lnTo>
                <a:lnTo>
                  <a:pt x="54" y="53"/>
                </a:lnTo>
                <a:lnTo>
                  <a:pt x="52" y="54"/>
                </a:lnTo>
                <a:lnTo>
                  <a:pt x="50" y="56"/>
                </a:lnTo>
                <a:lnTo>
                  <a:pt x="49" y="57"/>
                </a:lnTo>
                <a:lnTo>
                  <a:pt x="49" y="60"/>
                </a:lnTo>
                <a:lnTo>
                  <a:pt x="49" y="60"/>
                </a:lnTo>
                <a:lnTo>
                  <a:pt x="50" y="60"/>
                </a:lnTo>
                <a:lnTo>
                  <a:pt x="50" y="60"/>
                </a:lnTo>
                <a:lnTo>
                  <a:pt x="53" y="58"/>
                </a:lnTo>
                <a:lnTo>
                  <a:pt x="54" y="56"/>
                </a:lnTo>
                <a:lnTo>
                  <a:pt x="57" y="52"/>
                </a:lnTo>
                <a:close/>
                <a:moveTo>
                  <a:pt x="66" y="50"/>
                </a:moveTo>
                <a:lnTo>
                  <a:pt x="62" y="50"/>
                </a:lnTo>
                <a:lnTo>
                  <a:pt x="58" y="52"/>
                </a:lnTo>
                <a:lnTo>
                  <a:pt x="58" y="52"/>
                </a:lnTo>
                <a:lnTo>
                  <a:pt x="61" y="52"/>
                </a:lnTo>
                <a:lnTo>
                  <a:pt x="62" y="53"/>
                </a:lnTo>
                <a:lnTo>
                  <a:pt x="65" y="53"/>
                </a:lnTo>
                <a:lnTo>
                  <a:pt x="68" y="53"/>
                </a:lnTo>
                <a:lnTo>
                  <a:pt x="69" y="53"/>
                </a:lnTo>
                <a:lnTo>
                  <a:pt x="69" y="52"/>
                </a:lnTo>
                <a:lnTo>
                  <a:pt x="69" y="50"/>
                </a:lnTo>
                <a:lnTo>
                  <a:pt x="69" y="50"/>
                </a:lnTo>
                <a:lnTo>
                  <a:pt x="68" y="50"/>
                </a:lnTo>
                <a:lnTo>
                  <a:pt x="66" y="50"/>
                </a:lnTo>
                <a:close/>
                <a:moveTo>
                  <a:pt x="49" y="50"/>
                </a:moveTo>
                <a:lnTo>
                  <a:pt x="46" y="50"/>
                </a:lnTo>
                <a:lnTo>
                  <a:pt x="45" y="50"/>
                </a:lnTo>
                <a:lnTo>
                  <a:pt x="45" y="50"/>
                </a:lnTo>
                <a:lnTo>
                  <a:pt x="45" y="52"/>
                </a:lnTo>
                <a:lnTo>
                  <a:pt x="45" y="52"/>
                </a:lnTo>
                <a:lnTo>
                  <a:pt x="46" y="53"/>
                </a:lnTo>
                <a:lnTo>
                  <a:pt x="48" y="53"/>
                </a:lnTo>
                <a:lnTo>
                  <a:pt x="50" y="53"/>
                </a:lnTo>
                <a:lnTo>
                  <a:pt x="52" y="53"/>
                </a:lnTo>
                <a:lnTo>
                  <a:pt x="54" y="52"/>
                </a:lnTo>
                <a:lnTo>
                  <a:pt x="56" y="52"/>
                </a:lnTo>
                <a:lnTo>
                  <a:pt x="56" y="52"/>
                </a:lnTo>
                <a:lnTo>
                  <a:pt x="52" y="50"/>
                </a:lnTo>
                <a:lnTo>
                  <a:pt x="49" y="50"/>
                </a:lnTo>
                <a:close/>
                <a:moveTo>
                  <a:pt x="49" y="42"/>
                </a:moveTo>
                <a:lnTo>
                  <a:pt x="49" y="42"/>
                </a:lnTo>
                <a:lnTo>
                  <a:pt x="48" y="42"/>
                </a:lnTo>
                <a:lnTo>
                  <a:pt x="48" y="45"/>
                </a:lnTo>
                <a:lnTo>
                  <a:pt x="49" y="46"/>
                </a:lnTo>
                <a:lnTo>
                  <a:pt x="52" y="48"/>
                </a:lnTo>
                <a:lnTo>
                  <a:pt x="54" y="49"/>
                </a:lnTo>
                <a:lnTo>
                  <a:pt x="56" y="50"/>
                </a:lnTo>
                <a:lnTo>
                  <a:pt x="56" y="50"/>
                </a:lnTo>
                <a:lnTo>
                  <a:pt x="54" y="46"/>
                </a:lnTo>
                <a:lnTo>
                  <a:pt x="52" y="44"/>
                </a:lnTo>
                <a:lnTo>
                  <a:pt x="50" y="42"/>
                </a:lnTo>
                <a:lnTo>
                  <a:pt x="49" y="42"/>
                </a:lnTo>
                <a:close/>
                <a:moveTo>
                  <a:pt x="65" y="42"/>
                </a:moveTo>
                <a:lnTo>
                  <a:pt x="62" y="44"/>
                </a:lnTo>
                <a:lnTo>
                  <a:pt x="61" y="45"/>
                </a:lnTo>
                <a:lnTo>
                  <a:pt x="60" y="48"/>
                </a:lnTo>
                <a:lnTo>
                  <a:pt x="58" y="49"/>
                </a:lnTo>
                <a:lnTo>
                  <a:pt x="58" y="50"/>
                </a:lnTo>
                <a:lnTo>
                  <a:pt x="62" y="48"/>
                </a:lnTo>
                <a:lnTo>
                  <a:pt x="65" y="46"/>
                </a:lnTo>
                <a:lnTo>
                  <a:pt x="66" y="45"/>
                </a:lnTo>
                <a:lnTo>
                  <a:pt x="66" y="44"/>
                </a:lnTo>
                <a:lnTo>
                  <a:pt x="66" y="42"/>
                </a:lnTo>
                <a:lnTo>
                  <a:pt x="66" y="42"/>
                </a:lnTo>
                <a:lnTo>
                  <a:pt x="65" y="42"/>
                </a:lnTo>
                <a:close/>
                <a:moveTo>
                  <a:pt x="57" y="38"/>
                </a:moveTo>
                <a:lnTo>
                  <a:pt x="56" y="40"/>
                </a:lnTo>
                <a:lnTo>
                  <a:pt x="56" y="41"/>
                </a:lnTo>
                <a:lnTo>
                  <a:pt x="56" y="44"/>
                </a:lnTo>
                <a:lnTo>
                  <a:pt x="56" y="45"/>
                </a:lnTo>
                <a:lnTo>
                  <a:pt x="57" y="48"/>
                </a:lnTo>
                <a:lnTo>
                  <a:pt x="57" y="49"/>
                </a:lnTo>
                <a:lnTo>
                  <a:pt x="57" y="50"/>
                </a:lnTo>
                <a:lnTo>
                  <a:pt x="58" y="45"/>
                </a:lnTo>
                <a:lnTo>
                  <a:pt x="58" y="42"/>
                </a:lnTo>
                <a:lnTo>
                  <a:pt x="58" y="40"/>
                </a:lnTo>
                <a:lnTo>
                  <a:pt x="58" y="40"/>
                </a:lnTo>
                <a:lnTo>
                  <a:pt x="57" y="38"/>
                </a:lnTo>
                <a:lnTo>
                  <a:pt x="57" y="38"/>
                </a:lnTo>
                <a:close/>
                <a:moveTo>
                  <a:pt x="76" y="28"/>
                </a:moveTo>
                <a:lnTo>
                  <a:pt x="68" y="41"/>
                </a:lnTo>
                <a:lnTo>
                  <a:pt x="68" y="42"/>
                </a:lnTo>
                <a:lnTo>
                  <a:pt x="69" y="45"/>
                </a:lnTo>
                <a:lnTo>
                  <a:pt x="70" y="49"/>
                </a:lnTo>
                <a:lnTo>
                  <a:pt x="70" y="50"/>
                </a:lnTo>
                <a:lnTo>
                  <a:pt x="72" y="49"/>
                </a:lnTo>
                <a:lnTo>
                  <a:pt x="72" y="49"/>
                </a:lnTo>
                <a:lnTo>
                  <a:pt x="87" y="50"/>
                </a:lnTo>
                <a:lnTo>
                  <a:pt x="77" y="42"/>
                </a:lnTo>
                <a:lnTo>
                  <a:pt x="76" y="28"/>
                </a:lnTo>
                <a:close/>
                <a:moveTo>
                  <a:pt x="42" y="26"/>
                </a:moveTo>
                <a:lnTo>
                  <a:pt x="42" y="26"/>
                </a:lnTo>
                <a:lnTo>
                  <a:pt x="38" y="41"/>
                </a:lnTo>
                <a:lnTo>
                  <a:pt x="28" y="49"/>
                </a:lnTo>
                <a:lnTo>
                  <a:pt x="29" y="50"/>
                </a:lnTo>
                <a:lnTo>
                  <a:pt x="44" y="50"/>
                </a:lnTo>
                <a:lnTo>
                  <a:pt x="44" y="50"/>
                </a:lnTo>
                <a:lnTo>
                  <a:pt x="45" y="46"/>
                </a:lnTo>
                <a:lnTo>
                  <a:pt x="46" y="42"/>
                </a:lnTo>
                <a:lnTo>
                  <a:pt x="49" y="40"/>
                </a:lnTo>
                <a:lnTo>
                  <a:pt x="49" y="40"/>
                </a:lnTo>
                <a:lnTo>
                  <a:pt x="42" y="26"/>
                </a:lnTo>
                <a:close/>
                <a:moveTo>
                  <a:pt x="45" y="25"/>
                </a:moveTo>
                <a:lnTo>
                  <a:pt x="44" y="25"/>
                </a:lnTo>
                <a:lnTo>
                  <a:pt x="52" y="38"/>
                </a:lnTo>
                <a:lnTo>
                  <a:pt x="52" y="38"/>
                </a:lnTo>
                <a:lnTo>
                  <a:pt x="53" y="38"/>
                </a:lnTo>
                <a:lnTo>
                  <a:pt x="56" y="37"/>
                </a:lnTo>
                <a:lnTo>
                  <a:pt x="60" y="37"/>
                </a:lnTo>
                <a:lnTo>
                  <a:pt x="64" y="38"/>
                </a:lnTo>
                <a:lnTo>
                  <a:pt x="66" y="41"/>
                </a:lnTo>
                <a:lnTo>
                  <a:pt x="66" y="40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58" y="29"/>
                </a:lnTo>
                <a:lnTo>
                  <a:pt x="45" y="25"/>
                </a:lnTo>
                <a:close/>
                <a:moveTo>
                  <a:pt x="32" y="0"/>
                </a:moveTo>
                <a:lnTo>
                  <a:pt x="36" y="0"/>
                </a:lnTo>
                <a:lnTo>
                  <a:pt x="37" y="2"/>
                </a:lnTo>
                <a:lnTo>
                  <a:pt x="38" y="5"/>
                </a:lnTo>
                <a:lnTo>
                  <a:pt x="38" y="8"/>
                </a:lnTo>
                <a:lnTo>
                  <a:pt x="36" y="9"/>
                </a:lnTo>
                <a:lnTo>
                  <a:pt x="41" y="20"/>
                </a:lnTo>
                <a:lnTo>
                  <a:pt x="42" y="20"/>
                </a:lnTo>
                <a:lnTo>
                  <a:pt x="45" y="21"/>
                </a:lnTo>
                <a:lnTo>
                  <a:pt x="45" y="22"/>
                </a:lnTo>
                <a:lnTo>
                  <a:pt x="57" y="26"/>
                </a:lnTo>
                <a:lnTo>
                  <a:pt x="57" y="18"/>
                </a:lnTo>
                <a:lnTo>
                  <a:pt x="52" y="14"/>
                </a:lnTo>
                <a:lnTo>
                  <a:pt x="52" y="13"/>
                </a:lnTo>
                <a:lnTo>
                  <a:pt x="52" y="13"/>
                </a:lnTo>
                <a:lnTo>
                  <a:pt x="53" y="12"/>
                </a:lnTo>
                <a:lnTo>
                  <a:pt x="53" y="13"/>
                </a:lnTo>
                <a:lnTo>
                  <a:pt x="57" y="16"/>
                </a:lnTo>
                <a:lnTo>
                  <a:pt x="57" y="12"/>
                </a:lnTo>
                <a:lnTo>
                  <a:pt x="54" y="9"/>
                </a:lnTo>
                <a:lnTo>
                  <a:pt x="54" y="9"/>
                </a:lnTo>
                <a:lnTo>
                  <a:pt x="54" y="8"/>
                </a:lnTo>
                <a:lnTo>
                  <a:pt x="54" y="8"/>
                </a:lnTo>
                <a:lnTo>
                  <a:pt x="56" y="8"/>
                </a:lnTo>
                <a:lnTo>
                  <a:pt x="57" y="9"/>
                </a:lnTo>
                <a:lnTo>
                  <a:pt x="57" y="2"/>
                </a:lnTo>
                <a:lnTo>
                  <a:pt x="58" y="2"/>
                </a:lnTo>
                <a:lnTo>
                  <a:pt x="58" y="1"/>
                </a:lnTo>
                <a:lnTo>
                  <a:pt x="60" y="2"/>
                </a:lnTo>
                <a:lnTo>
                  <a:pt x="60" y="2"/>
                </a:lnTo>
                <a:lnTo>
                  <a:pt x="60" y="9"/>
                </a:lnTo>
                <a:lnTo>
                  <a:pt x="62" y="8"/>
                </a:lnTo>
                <a:lnTo>
                  <a:pt x="64" y="8"/>
                </a:lnTo>
                <a:lnTo>
                  <a:pt x="64" y="8"/>
                </a:lnTo>
                <a:lnTo>
                  <a:pt x="64" y="9"/>
                </a:lnTo>
                <a:lnTo>
                  <a:pt x="64" y="9"/>
                </a:lnTo>
                <a:lnTo>
                  <a:pt x="60" y="12"/>
                </a:lnTo>
                <a:lnTo>
                  <a:pt x="60" y="16"/>
                </a:lnTo>
                <a:lnTo>
                  <a:pt x="65" y="12"/>
                </a:lnTo>
                <a:lnTo>
                  <a:pt x="66" y="12"/>
                </a:lnTo>
                <a:lnTo>
                  <a:pt x="66" y="13"/>
                </a:lnTo>
                <a:lnTo>
                  <a:pt x="66" y="13"/>
                </a:lnTo>
                <a:lnTo>
                  <a:pt x="66" y="14"/>
                </a:lnTo>
                <a:lnTo>
                  <a:pt x="60" y="18"/>
                </a:lnTo>
                <a:lnTo>
                  <a:pt x="60" y="26"/>
                </a:lnTo>
                <a:lnTo>
                  <a:pt x="74" y="24"/>
                </a:lnTo>
                <a:lnTo>
                  <a:pt x="74" y="22"/>
                </a:lnTo>
                <a:lnTo>
                  <a:pt x="76" y="21"/>
                </a:lnTo>
                <a:lnTo>
                  <a:pt x="77" y="21"/>
                </a:lnTo>
                <a:lnTo>
                  <a:pt x="78" y="21"/>
                </a:lnTo>
                <a:lnTo>
                  <a:pt x="83" y="10"/>
                </a:lnTo>
                <a:lnTo>
                  <a:pt x="82" y="9"/>
                </a:lnTo>
                <a:lnTo>
                  <a:pt x="82" y="8"/>
                </a:lnTo>
                <a:lnTo>
                  <a:pt x="82" y="4"/>
                </a:lnTo>
                <a:lnTo>
                  <a:pt x="85" y="2"/>
                </a:lnTo>
                <a:lnTo>
                  <a:pt x="87" y="1"/>
                </a:lnTo>
                <a:lnTo>
                  <a:pt x="90" y="1"/>
                </a:lnTo>
                <a:lnTo>
                  <a:pt x="93" y="4"/>
                </a:lnTo>
                <a:lnTo>
                  <a:pt x="93" y="6"/>
                </a:lnTo>
                <a:lnTo>
                  <a:pt x="93" y="9"/>
                </a:lnTo>
                <a:lnTo>
                  <a:pt x="91" y="12"/>
                </a:lnTo>
                <a:lnTo>
                  <a:pt x="89" y="12"/>
                </a:lnTo>
                <a:lnTo>
                  <a:pt x="86" y="12"/>
                </a:lnTo>
                <a:lnTo>
                  <a:pt x="80" y="22"/>
                </a:lnTo>
                <a:lnTo>
                  <a:pt x="80" y="22"/>
                </a:lnTo>
                <a:lnTo>
                  <a:pt x="81" y="24"/>
                </a:lnTo>
                <a:lnTo>
                  <a:pt x="81" y="26"/>
                </a:lnTo>
                <a:lnTo>
                  <a:pt x="80" y="28"/>
                </a:lnTo>
                <a:lnTo>
                  <a:pt x="78" y="28"/>
                </a:lnTo>
                <a:lnTo>
                  <a:pt x="78" y="40"/>
                </a:lnTo>
                <a:lnTo>
                  <a:pt x="86" y="36"/>
                </a:lnTo>
                <a:lnTo>
                  <a:pt x="87" y="29"/>
                </a:lnTo>
                <a:lnTo>
                  <a:pt x="87" y="29"/>
                </a:lnTo>
                <a:lnTo>
                  <a:pt x="89" y="28"/>
                </a:lnTo>
                <a:lnTo>
                  <a:pt x="89" y="29"/>
                </a:lnTo>
                <a:lnTo>
                  <a:pt x="90" y="29"/>
                </a:lnTo>
                <a:lnTo>
                  <a:pt x="89" y="34"/>
                </a:lnTo>
                <a:lnTo>
                  <a:pt x="93" y="33"/>
                </a:lnTo>
                <a:lnTo>
                  <a:pt x="93" y="29"/>
                </a:lnTo>
                <a:lnTo>
                  <a:pt x="93" y="28"/>
                </a:lnTo>
                <a:lnTo>
                  <a:pt x="94" y="28"/>
                </a:lnTo>
                <a:lnTo>
                  <a:pt x="95" y="28"/>
                </a:lnTo>
                <a:lnTo>
                  <a:pt x="95" y="29"/>
                </a:lnTo>
                <a:lnTo>
                  <a:pt x="94" y="32"/>
                </a:lnTo>
                <a:lnTo>
                  <a:pt x="101" y="29"/>
                </a:lnTo>
                <a:lnTo>
                  <a:pt x="101" y="29"/>
                </a:lnTo>
                <a:lnTo>
                  <a:pt x="102" y="29"/>
                </a:lnTo>
                <a:lnTo>
                  <a:pt x="102" y="30"/>
                </a:lnTo>
                <a:lnTo>
                  <a:pt x="101" y="30"/>
                </a:lnTo>
                <a:lnTo>
                  <a:pt x="95" y="33"/>
                </a:lnTo>
                <a:lnTo>
                  <a:pt x="98" y="34"/>
                </a:lnTo>
                <a:lnTo>
                  <a:pt x="99" y="36"/>
                </a:lnTo>
                <a:lnTo>
                  <a:pt x="99" y="37"/>
                </a:lnTo>
                <a:lnTo>
                  <a:pt x="98" y="37"/>
                </a:lnTo>
                <a:lnTo>
                  <a:pt x="97" y="37"/>
                </a:lnTo>
                <a:lnTo>
                  <a:pt x="93" y="34"/>
                </a:lnTo>
                <a:lnTo>
                  <a:pt x="90" y="37"/>
                </a:lnTo>
                <a:lnTo>
                  <a:pt x="95" y="40"/>
                </a:lnTo>
                <a:lnTo>
                  <a:pt x="95" y="40"/>
                </a:lnTo>
                <a:lnTo>
                  <a:pt x="95" y="41"/>
                </a:lnTo>
                <a:lnTo>
                  <a:pt x="94" y="42"/>
                </a:lnTo>
                <a:lnTo>
                  <a:pt x="94" y="41"/>
                </a:lnTo>
                <a:lnTo>
                  <a:pt x="87" y="38"/>
                </a:lnTo>
                <a:lnTo>
                  <a:pt x="80" y="42"/>
                </a:lnTo>
                <a:lnTo>
                  <a:pt x="89" y="48"/>
                </a:lnTo>
                <a:lnTo>
                  <a:pt x="90" y="48"/>
                </a:lnTo>
                <a:lnTo>
                  <a:pt x="93" y="48"/>
                </a:lnTo>
                <a:lnTo>
                  <a:pt x="94" y="49"/>
                </a:lnTo>
                <a:lnTo>
                  <a:pt x="94" y="50"/>
                </a:lnTo>
                <a:lnTo>
                  <a:pt x="106" y="50"/>
                </a:lnTo>
                <a:lnTo>
                  <a:pt x="107" y="48"/>
                </a:lnTo>
                <a:lnTo>
                  <a:pt x="109" y="46"/>
                </a:lnTo>
                <a:lnTo>
                  <a:pt x="111" y="45"/>
                </a:lnTo>
                <a:lnTo>
                  <a:pt x="114" y="46"/>
                </a:lnTo>
                <a:lnTo>
                  <a:pt x="117" y="48"/>
                </a:lnTo>
                <a:lnTo>
                  <a:pt x="117" y="50"/>
                </a:lnTo>
                <a:lnTo>
                  <a:pt x="117" y="53"/>
                </a:lnTo>
                <a:lnTo>
                  <a:pt x="115" y="56"/>
                </a:lnTo>
                <a:lnTo>
                  <a:pt x="113" y="57"/>
                </a:lnTo>
                <a:lnTo>
                  <a:pt x="110" y="56"/>
                </a:lnTo>
                <a:lnTo>
                  <a:pt x="107" y="54"/>
                </a:lnTo>
                <a:lnTo>
                  <a:pt x="106" y="52"/>
                </a:lnTo>
                <a:lnTo>
                  <a:pt x="94" y="52"/>
                </a:lnTo>
                <a:lnTo>
                  <a:pt x="94" y="53"/>
                </a:lnTo>
                <a:lnTo>
                  <a:pt x="93" y="54"/>
                </a:lnTo>
                <a:lnTo>
                  <a:pt x="90" y="54"/>
                </a:lnTo>
                <a:lnTo>
                  <a:pt x="89" y="54"/>
                </a:lnTo>
                <a:lnTo>
                  <a:pt x="80" y="61"/>
                </a:lnTo>
                <a:lnTo>
                  <a:pt x="86" y="65"/>
                </a:lnTo>
                <a:lnTo>
                  <a:pt x="93" y="62"/>
                </a:lnTo>
                <a:lnTo>
                  <a:pt x="94" y="62"/>
                </a:lnTo>
                <a:lnTo>
                  <a:pt x="94" y="64"/>
                </a:lnTo>
                <a:lnTo>
                  <a:pt x="94" y="64"/>
                </a:lnTo>
                <a:lnTo>
                  <a:pt x="94" y="65"/>
                </a:lnTo>
                <a:lnTo>
                  <a:pt x="89" y="66"/>
                </a:lnTo>
                <a:lnTo>
                  <a:pt x="93" y="69"/>
                </a:lnTo>
                <a:lnTo>
                  <a:pt x="95" y="68"/>
                </a:lnTo>
                <a:lnTo>
                  <a:pt x="97" y="68"/>
                </a:lnTo>
                <a:lnTo>
                  <a:pt x="98" y="68"/>
                </a:lnTo>
                <a:lnTo>
                  <a:pt x="98" y="69"/>
                </a:lnTo>
                <a:lnTo>
                  <a:pt x="97" y="69"/>
                </a:lnTo>
                <a:lnTo>
                  <a:pt x="95" y="70"/>
                </a:lnTo>
                <a:lnTo>
                  <a:pt x="101" y="73"/>
                </a:lnTo>
                <a:lnTo>
                  <a:pt x="101" y="74"/>
                </a:lnTo>
                <a:lnTo>
                  <a:pt x="101" y="74"/>
                </a:lnTo>
                <a:lnTo>
                  <a:pt x="99" y="76"/>
                </a:lnTo>
                <a:lnTo>
                  <a:pt x="99" y="76"/>
                </a:lnTo>
                <a:lnTo>
                  <a:pt x="94" y="72"/>
                </a:lnTo>
                <a:lnTo>
                  <a:pt x="94" y="74"/>
                </a:lnTo>
                <a:lnTo>
                  <a:pt x="94" y="76"/>
                </a:lnTo>
                <a:lnTo>
                  <a:pt x="93" y="76"/>
                </a:lnTo>
                <a:lnTo>
                  <a:pt x="93" y="76"/>
                </a:lnTo>
                <a:lnTo>
                  <a:pt x="91" y="76"/>
                </a:lnTo>
                <a:lnTo>
                  <a:pt x="91" y="76"/>
                </a:lnTo>
                <a:lnTo>
                  <a:pt x="91" y="70"/>
                </a:lnTo>
                <a:lnTo>
                  <a:pt x="87" y="69"/>
                </a:lnTo>
                <a:lnTo>
                  <a:pt x="89" y="74"/>
                </a:lnTo>
                <a:lnTo>
                  <a:pt x="87" y="76"/>
                </a:lnTo>
                <a:lnTo>
                  <a:pt x="87" y="76"/>
                </a:lnTo>
                <a:lnTo>
                  <a:pt x="87" y="76"/>
                </a:lnTo>
                <a:lnTo>
                  <a:pt x="86" y="76"/>
                </a:lnTo>
                <a:lnTo>
                  <a:pt x="86" y="76"/>
                </a:lnTo>
                <a:lnTo>
                  <a:pt x="85" y="68"/>
                </a:lnTo>
                <a:lnTo>
                  <a:pt x="78" y="64"/>
                </a:lnTo>
                <a:lnTo>
                  <a:pt x="78" y="74"/>
                </a:lnTo>
                <a:lnTo>
                  <a:pt x="78" y="76"/>
                </a:lnTo>
                <a:lnTo>
                  <a:pt x="80" y="78"/>
                </a:lnTo>
                <a:lnTo>
                  <a:pt x="78" y="79"/>
                </a:lnTo>
                <a:lnTo>
                  <a:pt x="85" y="90"/>
                </a:lnTo>
                <a:lnTo>
                  <a:pt x="86" y="90"/>
                </a:lnTo>
                <a:lnTo>
                  <a:pt x="89" y="90"/>
                </a:lnTo>
                <a:lnTo>
                  <a:pt x="91" y="93"/>
                </a:lnTo>
                <a:lnTo>
                  <a:pt x="91" y="95"/>
                </a:lnTo>
                <a:lnTo>
                  <a:pt x="91" y="98"/>
                </a:lnTo>
                <a:lnTo>
                  <a:pt x="90" y="101"/>
                </a:lnTo>
                <a:lnTo>
                  <a:pt x="87" y="101"/>
                </a:lnTo>
                <a:lnTo>
                  <a:pt x="83" y="101"/>
                </a:lnTo>
                <a:lnTo>
                  <a:pt x="82" y="99"/>
                </a:lnTo>
                <a:lnTo>
                  <a:pt x="81" y="97"/>
                </a:lnTo>
                <a:lnTo>
                  <a:pt x="81" y="94"/>
                </a:lnTo>
                <a:lnTo>
                  <a:pt x="82" y="91"/>
                </a:lnTo>
                <a:lnTo>
                  <a:pt x="77" y="81"/>
                </a:lnTo>
                <a:lnTo>
                  <a:pt x="74" y="81"/>
                </a:lnTo>
                <a:lnTo>
                  <a:pt x="73" y="79"/>
                </a:lnTo>
                <a:lnTo>
                  <a:pt x="73" y="78"/>
                </a:lnTo>
                <a:lnTo>
                  <a:pt x="60" y="76"/>
                </a:lnTo>
                <a:lnTo>
                  <a:pt x="60" y="83"/>
                </a:lnTo>
                <a:lnTo>
                  <a:pt x="65" y="87"/>
                </a:lnTo>
                <a:lnTo>
                  <a:pt x="65" y="87"/>
                </a:lnTo>
                <a:lnTo>
                  <a:pt x="65" y="89"/>
                </a:lnTo>
                <a:lnTo>
                  <a:pt x="64" y="89"/>
                </a:lnTo>
                <a:lnTo>
                  <a:pt x="64" y="89"/>
                </a:lnTo>
                <a:lnTo>
                  <a:pt x="60" y="86"/>
                </a:lnTo>
                <a:lnTo>
                  <a:pt x="60" y="90"/>
                </a:lnTo>
                <a:lnTo>
                  <a:pt x="62" y="93"/>
                </a:lnTo>
                <a:lnTo>
                  <a:pt x="64" y="93"/>
                </a:lnTo>
                <a:lnTo>
                  <a:pt x="62" y="94"/>
                </a:lnTo>
                <a:lnTo>
                  <a:pt x="62" y="94"/>
                </a:lnTo>
                <a:lnTo>
                  <a:pt x="61" y="94"/>
                </a:lnTo>
                <a:lnTo>
                  <a:pt x="60" y="93"/>
                </a:lnTo>
                <a:lnTo>
                  <a:pt x="60" y="99"/>
                </a:lnTo>
                <a:lnTo>
                  <a:pt x="58" y="99"/>
                </a:lnTo>
                <a:lnTo>
                  <a:pt x="58" y="99"/>
                </a:lnTo>
                <a:lnTo>
                  <a:pt x="58" y="99"/>
                </a:lnTo>
                <a:lnTo>
                  <a:pt x="57" y="99"/>
                </a:lnTo>
                <a:lnTo>
                  <a:pt x="57" y="99"/>
                </a:lnTo>
                <a:lnTo>
                  <a:pt x="57" y="93"/>
                </a:lnTo>
                <a:lnTo>
                  <a:pt x="54" y="94"/>
                </a:lnTo>
                <a:lnTo>
                  <a:pt x="54" y="94"/>
                </a:lnTo>
                <a:lnTo>
                  <a:pt x="53" y="94"/>
                </a:lnTo>
                <a:lnTo>
                  <a:pt x="53" y="93"/>
                </a:lnTo>
                <a:lnTo>
                  <a:pt x="53" y="93"/>
                </a:lnTo>
                <a:lnTo>
                  <a:pt x="57" y="90"/>
                </a:lnTo>
                <a:lnTo>
                  <a:pt x="57" y="86"/>
                </a:lnTo>
                <a:lnTo>
                  <a:pt x="52" y="89"/>
                </a:lnTo>
                <a:lnTo>
                  <a:pt x="52" y="89"/>
                </a:lnTo>
                <a:lnTo>
                  <a:pt x="50" y="89"/>
                </a:lnTo>
                <a:lnTo>
                  <a:pt x="50" y="87"/>
                </a:lnTo>
                <a:lnTo>
                  <a:pt x="50" y="87"/>
                </a:lnTo>
                <a:lnTo>
                  <a:pt x="57" y="82"/>
                </a:lnTo>
                <a:lnTo>
                  <a:pt x="57" y="76"/>
                </a:lnTo>
                <a:lnTo>
                  <a:pt x="42" y="79"/>
                </a:lnTo>
                <a:lnTo>
                  <a:pt x="42" y="81"/>
                </a:lnTo>
                <a:lnTo>
                  <a:pt x="41" y="82"/>
                </a:lnTo>
                <a:lnTo>
                  <a:pt x="40" y="82"/>
                </a:lnTo>
                <a:lnTo>
                  <a:pt x="38" y="82"/>
                </a:lnTo>
                <a:lnTo>
                  <a:pt x="33" y="91"/>
                </a:lnTo>
                <a:lnTo>
                  <a:pt x="34" y="93"/>
                </a:lnTo>
                <a:lnTo>
                  <a:pt x="34" y="94"/>
                </a:lnTo>
                <a:lnTo>
                  <a:pt x="34" y="98"/>
                </a:lnTo>
                <a:lnTo>
                  <a:pt x="32" y="99"/>
                </a:lnTo>
                <a:lnTo>
                  <a:pt x="29" y="101"/>
                </a:lnTo>
                <a:lnTo>
                  <a:pt x="26" y="101"/>
                </a:lnTo>
                <a:lnTo>
                  <a:pt x="25" y="98"/>
                </a:lnTo>
                <a:lnTo>
                  <a:pt x="24" y="95"/>
                </a:lnTo>
                <a:lnTo>
                  <a:pt x="24" y="93"/>
                </a:lnTo>
                <a:lnTo>
                  <a:pt x="26" y="90"/>
                </a:lnTo>
                <a:lnTo>
                  <a:pt x="29" y="90"/>
                </a:lnTo>
                <a:lnTo>
                  <a:pt x="32" y="90"/>
                </a:lnTo>
                <a:lnTo>
                  <a:pt x="37" y="81"/>
                </a:lnTo>
                <a:lnTo>
                  <a:pt x="36" y="81"/>
                </a:lnTo>
                <a:lnTo>
                  <a:pt x="36" y="79"/>
                </a:lnTo>
                <a:lnTo>
                  <a:pt x="36" y="78"/>
                </a:lnTo>
                <a:lnTo>
                  <a:pt x="37" y="76"/>
                </a:lnTo>
                <a:lnTo>
                  <a:pt x="36" y="64"/>
                </a:lnTo>
                <a:lnTo>
                  <a:pt x="29" y="68"/>
                </a:lnTo>
                <a:lnTo>
                  <a:pt x="29" y="74"/>
                </a:lnTo>
                <a:lnTo>
                  <a:pt x="29" y="76"/>
                </a:lnTo>
                <a:lnTo>
                  <a:pt x="28" y="76"/>
                </a:lnTo>
                <a:lnTo>
                  <a:pt x="28" y="76"/>
                </a:lnTo>
                <a:lnTo>
                  <a:pt x="26" y="76"/>
                </a:lnTo>
                <a:lnTo>
                  <a:pt x="26" y="74"/>
                </a:lnTo>
                <a:lnTo>
                  <a:pt x="28" y="69"/>
                </a:lnTo>
                <a:lnTo>
                  <a:pt x="24" y="72"/>
                </a:lnTo>
                <a:lnTo>
                  <a:pt x="24" y="76"/>
                </a:lnTo>
                <a:lnTo>
                  <a:pt x="24" y="77"/>
                </a:lnTo>
                <a:lnTo>
                  <a:pt x="22" y="77"/>
                </a:lnTo>
                <a:lnTo>
                  <a:pt x="22" y="77"/>
                </a:lnTo>
                <a:lnTo>
                  <a:pt x="21" y="77"/>
                </a:lnTo>
                <a:lnTo>
                  <a:pt x="21" y="76"/>
                </a:lnTo>
                <a:lnTo>
                  <a:pt x="21" y="73"/>
                </a:lnTo>
                <a:lnTo>
                  <a:pt x="16" y="77"/>
                </a:lnTo>
                <a:lnTo>
                  <a:pt x="16" y="77"/>
                </a:lnTo>
                <a:lnTo>
                  <a:pt x="14" y="77"/>
                </a:lnTo>
                <a:lnTo>
                  <a:pt x="14" y="76"/>
                </a:lnTo>
                <a:lnTo>
                  <a:pt x="14" y="74"/>
                </a:lnTo>
                <a:lnTo>
                  <a:pt x="20" y="72"/>
                </a:lnTo>
                <a:lnTo>
                  <a:pt x="17" y="70"/>
                </a:lnTo>
                <a:lnTo>
                  <a:pt x="17" y="70"/>
                </a:lnTo>
                <a:lnTo>
                  <a:pt x="17" y="69"/>
                </a:lnTo>
                <a:lnTo>
                  <a:pt x="17" y="68"/>
                </a:lnTo>
                <a:lnTo>
                  <a:pt x="18" y="68"/>
                </a:lnTo>
                <a:lnTo>
                  <a:pt x="22" y="70"/>
                </a:lnTo>
                <a:lnTo>
                  <a:pt x="26" y="68"/>
                </a:lnTo>
                <a:lnTo>
                  <a:pt x="20" y="65"/>
                </a:lnTo>
                <a:lnTo>
                  <a:pt x="20" y="65"/>
                </a:lnTo>
                <a:lnTo>
                  <a:pt x="20" y="64"/>
                </a:lnTo>
                <a:lnTo>
                  <a:pt x="20" y="64"/>
                </a:lnTo>
                <a:lnTo>
                  <a:pt x="21" y="64"/>
                </a:lnTo>
                <a:lnTo>
                  <a:pt x="28" y="66"/>
                </a:lnTo>
                <a:lnTo>
                  <a:pt x="36" y="61"/>
                </a:lnTo>
                <a:lnTo>
                  <a:pt x="26" y="54"/>
                </a:lnTo>
                <a:lnTo>
                  <a:pt x="25" y="54"/>
                </a:lnTo>
                <a:lnTo>
                  <a:pt x="24" y="54"/>
                </a:lnTo>
                <a:lnTo>
                  <a:pt x="22" y="53"/>
                </a:lnTo>
                <a:lnTo>
                  <a:pt x="21" y="52"/>
                </a:lnTo>
                <a:lnTo>
                  <a:pt x="10" y="52"/>
                </a:lnTo>
                <a:lnTo>
                  <a:pt x="10" y="54"/>
                </a:lnTo>
                <a:lnTo>
                  <a:pt x="8" y="56"/>
                </a:lnTo>
                <a:lnTo>
                  <a:pt x="6" y="56"/>
                </a:lnTo>
                <a:lnTo>
                  <a:pt x="4" y="56"/>
                </a:lnTo>
                <a:lnTo>
                  <a:pt x="1" y="54"/>
                </a:lnTo>
                <a:lnTo>
                  <a:pt x="0" y="52"/>
                </a:lnTo>
                <a:lnTo>
                  <a:pt x="1" y="48"/>
                </a:lnTo>
                <a:lnTo>
                  <a:pt x="2" y="46"/>
                </a:lnTo>
                <a:lnTo>
                  <a:pt x="5" y="45"/>
                </a:lnTo>
                <a:lnTo>
                  <a:pt x="8" y="45"/>
                </a:lnTo>
                <a:lnTo>
                  <a:pt x="10" y="48"/>
                </a:lnTo>
                <a:lnTo>
                  <a:pt x="10" y="49"/>
                </a:lnTo>
                <a:lnTo>
                  <a:pt x="22" y="49"/>
                </a:lnTo>
                <a:lnTo>
                  <a:pt x="24" y="48"/>
                </a:lnTo>
                <a:lnTo>
                  <a:pt x="25" y="48"/>
                </a:lnTo>
                <a:lnTo>
                  <a:pt x="26" y="48"/>
                </a:lnTo>
                <a:lnTo>
                  <a:pt x="36" y="40"/>
                </a:lnTo>
                <a:lnTo>
                  <a:pt x="29" y="36"/>
                </a:lnTo>
                <a:lnTo>
                  <a:pt x="22" y="38"/>
                </a:lnTo>
                <a:lnTo>
                  <a:pt x="22" y="38"/>
                </a:lnTo>
                <a:lnTo>
                  <a:pt x="21" y="38"/>
                </a:lnTo>
                <a:lnTo>
                  <a:pt x="21" y="37"/>
                </a:lnTo>
                <a:lnTo>
                  <a:pt x="21" y="37"/>
                </a:lnTo>
                <a:lnTo>
                  <a:pt x="21" y="36"/>
                </a:lnTo>
                <a:lnTo>
                  <a:pt x="26" y="34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8" y="33"/>
                </a:lnTo>
                <a:lnTo>
                  <a:pt x="17" y="33"/>
                </a:lnTo>
                <a:lnTo>
                  <a:pt x="17" y="32"/>
                </a:lnTo>
                <a:lnTo>
                  <a:pt x="18" y="32"/>
                </a:lnTo>
                <a:lnTo>
                  <a:pt x="21" y="30"/>
                </a:lnTo>
                <a:lnTo>
                  <a:pt x="16" y="28"/>
                </a:lnTo>
                <a:lnTo>
                  <a:pt x="14" y="26"/>
                </a:lnTo>
                <a:lnTo>
                  <a:pt x="14" y="26"/>
                </a:lnTo>
                <a:lnTo>
                  <a:pt x="16" y="25"/>
                </a:lnTo>
                <a:lnTo>
                  <a:pt x="17" y="25"/>
                </a:lnTo>
                <a:lnTo>
                  <a:pt x="21" y="29"/>
                </a:lnTo>
                <a:lnTo>
                  <a:pt x="21" y="26"/>
                </a:lnTo>
                <a:lnTo>
                  <a:pt x="22" y="25"/>
                </a:lnTo>
                <a:lnTo>
                  <a:pt x="22" y="25"/>
                </a:lnTo>
                <a:lnTo>
                  <a:pt x="24" y="25"/>
                </a:lnTo>
                <a:lnTo>
                  <a:pt x="24" y="26"/>
                </a:lnTo>
                <a:lnTo>
                  <a:pt x="24" y="30"/>
                </a:lnTo>
                <a:lnTo>
                  <a:pt x="28" y="33"/>
                </a:lnTo>
                <a:lnTo>
                  <a:pt x="28" y="26"/>
                </a:lnTo>
                <a:lnTo>
                  <a:pt x="28" y="25"/>
                </a:lnTo>
                <a:lnTo>
                  <a:pt x="28" y="25"/>
                </a:lnTo>
                <a:lnTo>
                  <a:pt x="29" y="25"/>
                </a:lnTo>
                <a:lnTo>
                  <a:pt x="29" y="26"/>
                </a:lnTo>
                <a:lnTo>
                  <a:pt x="30" y="34"/>
                </a:lnTo>
                <a:lnTo>
                  <a:pt x="37" y="38"/>
                </a:lnTo>
                <a:lnTo>
                  <a:pt x="40" y="25"/>
                </a:lnTo>
                <a:lnTo>
                  <a:pt x="38" y="25"/>
                </a:lnTo>
                <a:lnTo>
                  <a:pt x="38" y="22"/>
                </a:lnTo>
                <a:lnTo>
                  <a:pt x="38" y="20"/>
                </a:lnTo>
                <a:lnTo>
                  <a:pt x="34" y="10"/>
                </a:lnTo>
                <a:lnTo>
                  <a:pt x="33" y="10"/>
                </a:lnTo>
                <a:lnTo>
                  <a:pt x="30" y="10"/>
                </a:lnTo>
                <a:lnTo>
                  <a:pt x="28" y="8"/>
                </a:lnTo>
                <a:lnTo>
                  <a:pt x="28" y="5"/>
                </a:lnTo>
                <a:lnTo>
                  <a:pt x="28" y="2"/>
                </a:lnTo>
                <a:lnTo>
                  <a:pt x="29" y="1"/>
                </a:lnTo>
                <a:lnTo>
                  <a:pt x="32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471D10CD-C530-40AB-A789-C85F6169EC33}"/>
              </a:ext>
            </a:extLst>
          </p:cNvPr>
          <p:cNvGrpSpPr>
            <a:grpSpLocks noChangeAspect="1"/>
          </p:cNvGrpSpPr>
          <p:nvPr/>
        </p:nvGrpSpPr>
        <p:grpSpPr>
          <a:xfrm>
            <a:off x="9119094" y="-1152545"/>
            <a:ext cx="678131" cy="754779"/>
            <a:chOff x="15775" y="3467"/>
            <a:chExt cx="1159" cy="1290"/>
          </a:xfrm>
        </p:grpSpPr>
        <p:sp>
          <p:nvSpPr>
            <p:cNvPr id="60" name="Freeform 7527">
              <a:extLst>
                <a:ext uri="{FF2B5EF4-FFF2-40B4-BE49-F238E27FC236}">
                  <a16:creationId xmlns:a16="http://schemas.microsoft.com/office/drawing/2014/main" id="{82130F91-6F59-44EE-B4AD-86429D112C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5" y="3467"/>
              <a:ext cx="1159" cy="1290"/>
            </a:xfrm>
            <a:custGeom>
              <a:avLst/>
              <a:gdLst>
                <a:gd name="T0" fmla="*/ 15 w 88"/>
                <a:gd name="T1" fmla="*/ 48 h 98"/>
                <a:gd name="T2" fmla="*/ 27 w 88"/>
                <a:gd name="T3" fmla="*/ 75 h 98"/>
                <a:gd name="T4" fmla="*/ 60 w 88"/>
                <a:gd name="T5" fmla="*/ 73 h 98"/>
                <a:gd name="T6" fmla="*/ 63 w 88"/>
                <a:gd name="T7" fmla="*/ 41 h 98"/>
                <a:gd name="T8" fmla="*/ 44 w 88"/>
                <a:gd name="T9" fmla="*/ 28 h 98"/>
                <a:gd name="T10" fmla="*/ 45 w 88"/>
                <a:gd name="T11" fmla="*/ 7 h 98"/>
                <a:gd name="T12" fmla="*/ 49 w 88"/>
                <a:gd name="T13" fmla="*/ 8 h 98"/>
                <a:gd name="T14" fmla="*/ 52 w 88"/>
                <a:gd name="T15" fmla="*/ 11 h 98"/>
                <a:gd name="T16" fmla="*/ 60 w 88"/>
                <a:gd name="T17" fmla="*/ 21 h 98"/>
                <a:gd name="T18" fmla="*/ 67 w 88"/>
                <a:gd name="T19" fmla="*/ 20 h 98"/>
                <a:gd name="T20" fmla="*/ 65 w 88"/>
                <a:gd name="T21" fmla="*/ 39 h 98"/>
                <a:gd name="T22" fmla="*/ 76 w 88"/>
                <a:gd name="T23" fmla="*/ 27 h 98"/>
                <a:gd name="T24" fmla="*/ 80 w 88"/>
                <a:gd name="T25" fmla="*/ 27 h 98"/>
                <a:gd name="T26" fmla="*/ 87 w 88"/>
                <a:gd name="T27" fmla="*/ 27 h 98"/>
                <a:gd name="T28" fmla="*/ 81 w 88"/>
                <a:gd name="T29" fmla="*/ 32 h 98"/>
                <a:gd name="T30" fmla="*/ 83 w 88"/>
                <a:gd name="T31" fmla="*/ 35 h 98"/>
                <a:gd name="T32" fmla="*/ 81 w 88"/>
                <a:gd name="T33" fmla="*/ 40 h 98"/>
                <a:gd name="T34" fmla="*/ 75 w 88"/>
                <a:gd name="T35" fmla="*/ 47 h 98"/>
                <a:gd name="T36" fmla="*/ 80 w 88"/>
                <a:gd name="T37" fmla="*/ 51 h 98"/>
                <a:gd name="T38" fmla="*/ 72 w 88"/>
                <a:gd name="T39" fmla="*/ 64 h 98"/>
                <a:gd name="T40" fmla="*/ 80 w 88"/>
                <a:gd name="T41" fmla="*/ 63 h 98"/>
                <a:gd name="T42" fmla="*/ 84 w 88"/>
                <a:gd name="T43" fmla="*/ 65 h 98"/>
                <a:gd name="T44" fmla="*/ 87 w 88"/>
                <a:gd name="T45" fmla="*/ 72 h 98"/>
                <a:gd name="T46" fmla="*/ 80 w 88"/>
                <a:gd name="T47" fmla="*/ 73 h 98"/>
                <a:gd name="T48" fmla="*/ 77 w 88"/>
                <a:gd name="T49" fmla="*/ 73 h 98"/>
                <a:gd name="T50" fmla="*/ 73 w 88"/>
                <a:gd name="T51" fmla="*/ 75 h 98"/>
                <a:gd name="T52" fmla="*/ 64 w 88"/>
                <a:gd name="T53" fmla="*/ 61 h 98"/>
                <a:gd name="T54" fmla="*/ 64 w 88"/>
                <a:gd name="T55" fmla="*/ 78 h 98"/>
                <a:gd name="T56" fmla="*/ 45 w 88"/>
                <a:gd name="T57" fmla="*/ 73 h 98"/>
                <a:gd name="T58" fmla="*/ 51 w 88"/>
                <a:gd name="T59" fmla="*/ 88 h 98"/>
                <a:gd name="T60" fmla="*/ 49 w 88"/>
                <a:gd name="T61" fmla="*/ 92 h 98"/>
                <a:gd name="T62" fmla="*/ 45 w 88"/>
                <a:gd name="T63" fmla="*/ 97 h 98"/>
                <a:gd name="T64" fmla="*/ 43 w 88"/>
                <a:gd name="T65" fmla="*/ 97 h 98"/>
                <a:gd name="T66" fmla="*/ 39 w 88"/>
                <a:gd name="T67" fmla="*/ 92 h 98"/>
                <a:gd name="T68" fmla="*/ 37 w 88"/>
                <a:gd name="T69" fmla="*/ 88 h 98"/>
                <a:gd name="T70" fmla="*/ 43 w 88"/>
                <a:gd name="T71" fmla="*/ 73 h 98"/>
                <a:gd name="T72" fmla="*/ 24 w 88"/>
                <a:gd name="T73" fmla="*/ 80 h 98"/>
                <a:gd name="T74" fmla="*/ 23 w 88"/>
                <a:gd name="T75" fmla="*/ 61 h 98"/>
                <a:gd name="T76" fmla="*/ 14 w 88"/>
                <a:gd name="T77" fmla="*/ 75 h 98"/>
                <a:gd name="T78" fmla="*/ 10 w 88"/>
                <a:gd name="T79" fmla="*/ 75 h 98"/>
                <a:gd name="T80" fmla="*/ 7 w 88"/>
                <a:gd name="T81" fmla="*/ 73 h 98"/>
                <a:gd name="T82" fmla="*/ 0 w 88"/>
                <a:gd name="T83" fmla="*/ 73 h 98"/>
                <a:gd name="T84" fmla="*/ 3 w 88"/>
                <a:gd name="T85" fmla="*/ 67 h 98"/>
                <a:gd name="T86" fmla="*/ 7 w 88"/>
                <a:gd name="T87" fmla="*/ 64 h 98"/>
                <a:gd name="T88" fmla="*/ 15 w 88"/>
                <a:gd name="T89" fmla="*/ 64 h 98"/>
                <a:gd name="T90" fmla="*/ 8 w 88"/>
                <a:gd name="T91" fmla="*/ 52 h 98"/>
                <a:gd name="T92" fmla="*/ 12 w 88"/>
                <a:gd name="T93" fmla="*/ 47 h 98"/>
                <a:gd name="T94" fmla="*/ 7 w 88"/>
                <a:gd name="T95" fmla="*/ 36 h 98"/>
                <a:gd name="T96" fmla="*/ 6 w 88"/>
                <a:gd name="T97" fmla="*/ 32 h 98"/>
                <a:gd name="T98" fmla="*/ 4 w 88"/>
                <a:gd name="T99" fmla="*/ 29 h 98"/>
                <a:gd name="T100" fmla="*/ 2 w 88"/>
                <a:gd name="T101" fmla="*/ 24 h 98"/>
                <a:gd name="T102" fmla="*/ 8 w 88"/>
                <a:gd name="T103" fmla="*/ 23 h 98"/>
                <a:gd name="T104" fmla="*/ 14 w 88"/>
                <a:gd name="T105" fmla="*/ 24 h 98"/>
                <a:gd name="T106" fmla="*/ 16 w 88"/>
                <a:gd name="T107" fmla="*/ 32 h 98"/>
                <a:gd name="T108" fmla="*/ 24 w 88"/>
                <a:gd name="T109" fmla="*/ 20 h 98"/>
                <a:gd name="T110" fmla="*/ 31 w 88"/>
                <a:gd name="T111" fmla="*/ 20 h 98"/>
                <a:gd name="T112" fmla="*/ 37 w 88"/>
                <a:gd name="T113" fmla="*/ 11 h 98"/>
                <a:gd name="T114" fmla="*/ 40 w 88"/>
                <a:gd name="T115" fmla="*/ 8 h 98"/>
                <a:gd name="T116" fmla="*/ 44 w 88"/>
                <a:gd name="T117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98">
                  <a:moveTo>
                    <a:pt x="31" y="23"/>
                  </a:moveTo>
                  <a:lnTo>
                    <a:pt x="29" y="24"/>
                  </a:lnTo>
                  <a:lnTo>
                    <a:pt x="28" y="24"/>
                  </a:lnTo>
                  <a:lnTo>
                    <a:pt x="25" y="39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5" y="51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28" y="76"/>
                  </a:lnTo>
                  <a:lnTo>
                    <a:pt x="44" y="71"/>
                  </a:lnTo>
                  <a:lnTo>
                    <a:pt x="59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0"/>
                  </a:lnTo>
                  <a:lnTo>
                    <a:pt x="73" y="51"/>
                  </a:lnTo>
                  <a:lnTo>
                    <a:pt x="73" y="48"/>
                  </a:lnTo>
                  <a:lnTo>
                    <a:pt x="63" y="41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44" y="28"/>
                  </a:lnTo>
                  <a:lnTo>
                    <a:pt x="31" y="23"/>
                  </a:lnTo>
                  <a:close/>
                  <a:moveTo>
                    <a:pt x="45" y="0"/>
                  </a:moveTo>
                  <a:lnTo>
                    <a:pt x="45" y="0"/>
                  </a:lnTo>
                  <a:lnTo>
                    <a:pt x="45" y="1"/>
                  </a:lnTo>
                  <a:lnTo>
                    <a:pt x="45" y="7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5" y="15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5" y="17"/>
                  </a:lnTo>
                  <a:lnTo>
                    <a:pt x="45" y="25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1" y="20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7" y="20"/>
                  </a:lnTo>
                  <a:lnTo>
                    <a:pt x="67" y="23"/>
                  </a:lnTo>
                  <a:lnTo>
                    <a:pt x="67" y="24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5" y="39"/>
                  </a:lnTo>
                  <a:lnTo>
                    <a:pt x="72" y="35"/>
                  </a:lnTo>
                  <a:lnTo>
                    <a:pt x="73" y="28"/>
                  </a:lnTo>
                  <a:lnTo>
                    <a:pt x="73" y="27"/>
                  </a:lnTo>
                  <a:lnTo>
                    <a:pt x="75" y="27"/>
                  </a:lnTo>
                  <a:lnTo>
                    <a:pt x="76" y="27"/>
                  </a:lnTo>
                  <a:lnTo>
                    <a:pt x="76" y="28"/>
                  </a:lnTo>
                  <a:lnTo>
                    <a:pt x="75" y="33"/>
                  </a:lnTo>
                  <a:lnTo>
                    <a:pt x="79" y="31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1" y="27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7" y="29"/>
                  </a:lnTo>
                  <a:lnTo>
                    <a:pt x="81" y="32"/>
                  </a:lnTo>
                  <a:lnTo>
                    <a:pt x="84" y="33"/>
                  </a:lnTo>
                  <a:lnTo>
                    <a:pt x="85" y="33"/>
                  </a:lnTo>
                  <a:lnTo>
                    <a:pt x="85" y="35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79" y="33"/>
                  </a:lnTo>
                  <a:lnTo>
                    <a:pt x="76" y="35"/>
                  </a:lnTo>
                  <a:lnTo>
                    <a:pt x="81" y="37"/>
                  </a:lnTo>
                  <a:lnTo>
                    <a:pt x="81" y="39"/>
                  </a:lnTo>
                  <a:lnTo>
                    <a:pt x="81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73" y="36"/>
                  </a:lnTo>
                  <a:lnTo>
                    <a:pt x="65" y="40"/>
                  </a:lnTo>
                  <a:lnTo>
                    <a:pt x="75" y="47"/>
                  </a:lnTo>
                  <a:lnTo>
                    <a:pt x="76" y="45"/>
                  </a:lnTo>
                  <a:lnTo>
                    <a:pt x="79" y="47"/>
                  </a:lnTo>
                  <a:lnTo>
                    <a:pt x="80" y="48"/>
                  </a:lnTo>
                  <a:lnTo>
                    <a:pt x="80" y="49"/>
                  </a:lnTo>
                  <a:lnTo>
                    <a:pt x="80" y="51"/>
                  </a:lnTo>
                  <a:lnTo>
                    <a:pt x="79" y="52"/>
                  </a:lnTo>
                  <a:lnTo>
                    <a:pt x="77" y="53"/>
                  </a:lnTo>
                  <a:lnTo>
                    <a:pt x="75" y="52"/>
                  </a:lnTo>
                  <a:lnTo>
                    <a:pt x="65" y="60"/>
                  </a:lnTo>
                  <a:lnTo>
                    <a:pt x="72" y="64"/>
                  </a:lnTo>
                  <a:lnTo>
                    <a:pt x="79" y="61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75" y="65"/>
                  </a:lnTo>
                  <a:lnTo>
                    <a:pt x="79" y="67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84" y="65"/>
                  </a:lnTo>
                  <a:lnTo>
                    <a:pt x="84" y="67"/>
                  </a:lnTo>
                  <a:lnTo>
                    <a:pt x="83" y="68"/>
                  </a:lnTo>
                  <a:lnTo>
                    <a:pt x="81" y="68"/>
                  </a:lnTo>
                  <a:lnTo>
                    <a:pt x="87" y="71"/>
                  </a:lnTo>
                  <a:lnTo>
                    <a:pt x="87" y="72"/>
                  </a:lnTo>
                  <a:lnTo>
                    <a:pt x="87" y="73"/>
                  </a:lnTo>
                  <a:lnTo>
                    <a:pt x="85" y="73"/>
                  </a:lnTo>
                  <a:lnTo>
                    <a:pt x="85" y="73"/>
                  </a:lnTo>
                  <a:lnTo>
                    <a:pt x="80" y="71"/>
                  </a:lnTo>
                  <a:lnTo>
                    <a:pt x="80" y="73"/>
                  </a:lnTo>
                  <a:lnTo>
                    <a:pt x="80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7" y="73"/>
                  </a:lnTo>
                  <a:lnTo>
                    <a:pt x="77" y="69"/>
                  </a:lnTo>
                  <a:lnTo>
                    <a:pt x="73" y="67"/>
                  </a:lnTo>
                  <a:lnTo>
                    <a:pt x="75" y="73"/>
                  </a:lnTo>
                  <a:lnTo>
                    <a:pt x="75" y="73"/>
                  </a:lnTo>
                  <a:lnTo>
                    <a:pt x="73" y="75"/>
                  </a:lnTo>
                  <a:lnTo>
                    <a:pt x="73" y="75"/>
                  </a:lnTo>
                  <a:lnTo>
                    <a:pt x="72" y="75"/>
                  </a:lnTo>
                  <a:lnTo>
                    <a:pt x="72" y="73"/>
                  </a:lnTo>
                  <a:lnTo>
                    <a:pt x="71" y="65"/>
                  </a:lnTo>
                  <a:lnTo>
                    <a:pt x="64" y="61"/>
                  </a:lnTo>
                  <a:lnTo>
                    <a:pt x="64" y="73"/>
                  </a:lnTo>
                  <a:lnTo>
                    <a:pt x="65" y="75"/>
                  </a:lnTo>
                  <a:lnTo>
                    <a:pt x="65" y="76"/>
                  </a:lnTo>
                  <a:lnTo>
                    <a:pt x="65" y="77"/>
                  </a:lnTo>
                  <a:lnTo>
                    <a:pt x="64" y="78"/>
                  </a:lnTo>
                  <a:lnTo>
                    <a:pt x="63" y="80"/>
                  </a:lnTo>
                  <a:lnTo>
                    <a:pt x="60" y="80"/>
                  </a:lnTo>
                  <a:lnTo>
                    <a:pt x="59" y="78"/>
                  </a:lnTo>
                  <a:lnTo>
                    <a:pt x="59" y="77"/>
                  </a:lnTo>
                  <a:lnTo>
                    <a:pt x="45" y="73"/>
                  </a:lnTo>
                  <a:lnTo>
                    <a:pt x="45" y="81"/>
                  </a:lnTo>
                  <a:lnTo>
                    <a:pt x="51" y="85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8"/>
                  </a:lnTo>
                  <a:lnTo>
                    <a:pt x="49" y="88"/>
                  </a:lnTo>
                  <a:lnTo>
                    <a:pt x="45" y="84"/>
                  </a:lnTo>
                  <a:lnTo>
                    <a:pt x="45" y="88"/>
                  </a:lnTo>
                  <a:lnTo>
                    <a:pt x="48" y="90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8" y="93"/>
                  </a:lnTo>
                  <a:lnTo>
                    <a:pt x="47" y="92"/>
                  </a:lnTo>
                  <a:lnTo>
                    <a:pt x="45" y="90"/>
                  </a:lnTo>
                  <a:lnTo>
                    <a:pt x="45" y="97"/>
                  </a:lnTo>
                  <a:lnTo>
                    <a:pt x="45" y="97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0"/>
                  </a:lnTo>
                  <a:lnTo>
                    <a:pt x="40" y="92"/>
                  </a:lnTo>
                  <a:lnTo>
                    <a:pt x="40" y="93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43" y="88"/>
                  </a:lnTo>
                  <a:lnTo>
                    <a:pt x="43" y="84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7" y="85"/>
                  </a:lnTo>
                  <a:lnTo>
                    <a:pt x="43" y="81"/>
                  </a:lnTo>
                  <a:lnTo>
                    <a:pt x="43" y="73"/>
                  </a:lnTo>
                  <a:lnTo>
                    <a:pt x="29" y="78"/>
                  </a:lnTo>
                  <a:lnTo>
                    <a:pt x="28" y="78"/>
                  </a:lnTo>
                  <a:lnTo>
                    <a:pt x="27" y="80"/>
                  </a:lnTo>
                  <a:lnTo>
                    <a:pt x="25" y="81"/>
                  </a:lnTo>
                  <a:lnTo>
                    <a:pt x="24" y="80"/>
                  </a:lnTo>
                  <a:lnTo>
                    <a:pt x="23" y="80"/>
                  </a:lnTo>
                  <a:lnTo>
                    <a:pt x="21" y="77"/>
                  </a:lnTo>
                  <a:lnTo>
                    <a:pt x="21" y="76"/>
                  </a:lnTo>
                  <a:lnTo>
                    <a:pt x="23" y="75"/>
                  </a:lnTo>
                  <a:lnTo>
                    <a:pt x="23" y="61"/>
                  </a:lnTo>
                  <a:lnTo>
                    <a:pt x="16" y="67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4" y="68"/>
                  </a:lnTo>
                  <a:lnTo>
                    <a:pt x="10" y="69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7" y="73"/>
                  </a:lnTo>
                  <a:lnTo>
                    <a:pt x="8" y="72"/>
                  </a:lnTo>
                  <a:lnTo>
                    <a:pt x="3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7" y="69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8" y="68"/>
                  </a:lnTo>
                  <a:lnTo>
                    <a:pt x="12" y="65"/>
                  </a:lnTo>
                  <a:lnTo>
                    <a:pt x="7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15" y="64"/>
                  </a:lnTo>
                  <a:lnTo>
                    <a:pt x="21" y="60"/>
                  </a:lnTo>
                  <a:lnTo>
                    <a:pt x="14" y="52"/>
                  </a:lnTo>
                  <a:lnTo>
                    <a:pt x="11" y="53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49"/>
                  </a:lnTo>
                  <a:lnTo>
                    <a:pt x="8" y="48"/>
                  </a:lnTo>
                  <a:lnTo>
                    <a:pt x="10" y="47"/>
                  </a:lnTo>
                  <a:lnTo>
                    <a:pt x="11" y="45"/>
                  </a:lnTo>
                  <a:lnTo>
                    <a:pt x="12" y="47"/>
                  </a:lnTo>
                  <a:lnTo>
                    <a:pt x="21" y="39"/>
                  </a:lnTo>
                  <a:lnTo>
                    <a:pt x="15" y="35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12" y="32"/>
                  </a:lnTo>
                  <a:lnTo>
                    <a:pt x="10" y="31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1" y="28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23" y="36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5" y="19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44" y="25"/>
                  </a:lnTo>
                  <a:lnTo>
                    <a:pt x="44" y="17"/>
                  </a:lnTo>
                  <a:lnTo>
                    <a:pt x="39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4" y="7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7528">
              <a:extLst>
                <a:ext uri="{FF2B5EF4-FFF2-40B4-BE49-F238E27FC236}">
                  <a16:creationId xmlns:a16="http://schemas.microsoft.com/office/drawing/2014/main" id="{75CED1D6-BA6B-448F-826B-A1F80EEF0C1C}"/>
                </a:ext>
              </a:extLst>
            </p:cNvPr>
            <p:cNvSpPr/>
            <p:nvPr/>
          </p:nvSpPr>
          <p:spPr bwMode="auto">
            <a:xfrm>
              <a:off x="16025" y="3836"/>
              <a:ext cx="645" cy="566"/>
            </a:xfrm>
            <a:custGeom>
              <a:avLst/>
              <a:gdLst>
                <a:gd name="T0" fmla="*/ 12 w 49"/>
                <a:gd name="T1" fmla="*/ 0 h 43"/>
                <a:gd name="T2" fmla="*/ 25 w 49"/>
                <a:gd name="T3" fmla="*/ 9 h 43"/>
                <a:gd name="T4" fmla="*/ 38 w 49"/>
                <a:gd name="T5" fmla="*/ 3 h 43"/>
                <a:gd name="T6" fmla="*/ 36 w 49"/>
                <a:gd name="T7" fmla="*/ 15 h 43"/>
                <a:gd name="T8" fmla="*/ 49 w 49"/>
                <a:gd name="T9" fmla="*/ 23 h 43"/>
                <a:gd name="T10" fmla="*/ 36 w 49"/>
                <a:gd name="T11" fmla="*/ 28 h 43"/>
                <a:gd name="T12" fmla="*/ 37 w 49"/>
                <a:gd name="T13" fmla="*/ 43 h 43"/>
                <a:gd name="T14" fmla="*/ 24 w 49"/>
                <a:gd name="T15" fmla="*/ 35 h 43"/>
                <a:gd name="T16" fmla="*/ 10 w 49"/>
                <a:gd name="T17" fmla="*/ 43 h 43"/>
                <a:gd name="T18" fmla="*/ 12 w 49"/>
                <a:gd name="T19" fmla="*/ 28 h 43"/>
                <a:gd name="T20" fmla="*/ 0 w 49"/>
                <a:gd name="T21" fmla="*/ 21 h 43"/>
                <a:gd name="T22" fmla="*/ 13 w 49"/>
                <a:gd name="T23" fmla="*/ 15 h 43"/>
                <a:gd name="T24" fmla="*/ 12 w 49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43">
                  <a:moveTo>
                    <a:pt x="12" y="0"/>
                  </a:moveTo>
                  <a:lnTo>
                    <a:pt x="25" y="9"/>
                  </a:lnTo>
                  <a:lnTo>
                    <a:pt x="38" y="3"/>
                  </a:lnTo>
                  <a:lnTo>
                    <a:pt x="36" y="15"/>
                  </a:lnTo>
                  <a:lnTo>
                    <a:pt x="49" y="23"/>
                  </a:lnTo>
                  <a:lnTo>
                    <a:pt x="36" y="28"/>
                  </a:lnTo>
                  <a:lnTo>
                    <a:pt x="37" y="43"/>
                  </a:lnTo>
                  <a:lnTo>
                    <a:pt x="24" y="35"/>
                  </a:lnTo>
                  <a:lnTo>
                    <a:pt x="10" y="43"/>
                  </a:lnTo>
                  <a:lnTo>
                    <a:pt x="12" y="28"/>
                  </a:lnTo>
                  <a:lnTo>
                    <a:pt x="0" y="21"/>
                  </a:lnTo>
                  <a:lnTo>
                    <a:pt x="13" y="1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E96AD5D-1DD9-442B-8359-AEF9C96E2DD2}"/>
              </a:ext>
            </a:extLst>
          </p:cNvPr>
          <p:cNvGrpSpPr>
            <a:grpSpLocks noChangeAspect="1"/>
          </p:cNvGrpSpPr>
          <p:nvPr/>
        </p:nvGrpSpPr>
        <p:grpSpPr>
          <a:xfrm>
            <a:off x="3955887" y="-1376767"/>
            <a:ext cx="678131" cy="754779"/>
            <a:chOff x="15775" y="3467"/>
            <a:chExt cx="1159" cy="1290"/>
          </a:xfrm>
        </p:grpSpPr>
        <p:sp>
          <p:nvSpPr>
            <p:cNvPr id="63" name="Freeform 7527">
              <a:extLst>
                <a:ext uri="{FF2B5EF4-FFF2-40B4-BE49-F238E27FC236}">
                  <a16:creationId xmlns:a16="http://schemas.microsoft.com/office/drawing/2014/main" id="{24B2988B-F073-4A6E-A819-0803D34D4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75" y="3467"/>
              <a:ext cx="1159" cy="1290"/>
            </a:xfrm>
            <a:custGeom>
              <a:avLst/>
              <a:gdLst>
                <a:gd name="T0" fmla="*/ 15 w 88"/>
                <a:gd name="T1" fmla="*/ 48 h 98"/>
                <a:gd name="T2" fmla="*/ 27 w 88"/>
                <a:gd name="T3" fmla="*/ 75 h 98"/>
                <a:gd name="T4" fmla="*/ 60 w 88"/>
                <a:gd name="T5" fmla="*/ 73 h 98"/>
                <a:gd name="T6" fmla="*/ 63 w 88"/>
                <a:gd name="T7" fmla="*/ 41 h 98"/>
                <a:gd name="T8" fmla="*/ 44 w 88"/>
                <a:gd name="T9" fmla="*/ 28 h 98"/>
                <a:gd name="T10" fmla="*/ 45 w 88"/>
                <a:gd name="T11" fmla="*/ 7 h 98"/>
                <a:gd name="T12" fmla="*/ 49 w 88"/>
                <a:gd name="T13" fmla="*/ 8 h 98"/>
                <a:gd name="T14" fmla="*/ 52 w 88"/>
                <a:gd name="T15" fmla="*/ 11 h 98"/>
                <a:gd name="T16" fmla="*/ 60 w 88"/>
                <a:gd name="T17" fmla="*/ 21 h 98"/>
                <a:gd name="T18" fmla="*/ 67 w 88"/>
                <a:gd name="T19" fmla="*/ 20 h 98"/>
                <a:gd name="T20" fmla="*/ 65 w 88"/>
                <a:gd name="T21" fmla="*/ 39 h 98"/>
                <a:gd name="T22" fmla="*/ 76 w 88"/>
                <a:gd name="T23" fmla="*/ 27 h 98"/>
                <a:gd name="T24" fmla="*/ 80 w 88"/>
                <a:gd name="T25" fmla="*/ 27 h 98"/>
                <a:gd name="T26" fmla="*/ 87 w 88"/>
                <a:gd name="T27" fmla="*/ 27 h 98"/>
                <a:gd name="T28" fmla="*/ 81 w 88"/>
                <a:gd name="T29" fmla="*/ 32 h 98"/>
                <a:gd name="T30" fmla="*/ 83 w 88"/>
                <a:gd name="T31" fmla="*/ 35 h 98"/>
                <a:gd name="T32" fmla="*/ 81 w 88"/>
                <a:gd name="T33" fmla="*/ 40 h 98"/>
                <a:gd name="T34" fmla="*/ 75 w 88"/>
                <a:gd name="T35" fmla="*/ 47 h 98"/>
                <a:gd name="T36" fmla="*/ 80 w 88"/>
                <a:gd name="T37" fmla="*/ 51 h 98"/>
                <a:gd name="T38" fmla="*/ 72 w 88"/>
                <a:gd name="T39" fmla="*/ 64 h 98"/>
                <a:gd name="T40" fmla="*/ 80 w 88"/>
                <a:gd name="T41" fmla="*/ 63 h 98"/>
                <a:gd name="T42" fmla="*/ 84 w 88"/>
                <a:gd name="T43" fmla="*/ 65 h 98"/>
                <a:gd name="T44" fmla="*/ 87 w 88"/>
                <a:gd name="T45" fmla="*/ 72 h 98"/>
                <a:gd name="T46" fmla="*/ 80 w 88"/>
                <a:gd name="T47" fmla="*/ 73 h 98"/>
                <a:gd name="T48" fmla="*/ 77 w 88"/>
                <a:gd name="T49" fmla="*/ 73 h 98"/>
                <a:gd name="T50" fmla="*/ 73 w 88"/>
                <a:gd name="T51" fmla="*/ 75 h 98"/>
                <a:gd name="T52" fmla="*/ 64 w 88"/>
                <a:gd name="T53" fmla="*/ 61 h 98"/>
                <a:gd name="T54" fmla="*/ 64 w 88"/>
                <a:gd name="T55" fmla="*/ 78 h 98"/>
                <a:gd name="T56" fmla="*/ 45 w 88"/>
                <a:gd name="T57" fmla="*/ 73 h 98"/>
                <a:gd name="T58" fmla="*/ 51 w 88"/>
                <a:gd name="T59" fmla="*/ 88 h 98"/>
                <a:gd name="T60" fmla="*/ 49 w 88"/>
                <a:gd name="T61" fmla="*/ 92 h 98"/>
                <a:gd name="T62" fmla="*/ 45 w 88"/>
                <a:gd name="T63" fmla="*/ 97 h 98"/>
                <a:gd name="T64" fmla="*/ 43 w 88"/>
                <a:gd name="T65" fmla="*/ 97 h 98"/>
                <a:gd name="T66" fmla="*/ 39 w 88"/>
                <a:gd name="T67" fmla="*/ 92 h 98"/>
                <a:gd name="T68" fmla="*/ 37 w 88"/>
                <a:gd name="T69" fmla="*/ 88 h 98"/>
                <a:gd name="T70" fmla="*/ 43 w 88"/>
                <a:gd name="T71" fmla="*/ 73 h 98"/>
                <a:gd name="T72" fmla="*/ 24 w 88"/>
                <a:gd name="T73" fmla="*/ 80 h 98"/>
                <a:gd name="T74" fmla="*/ 23 w 88"/>
                <a:gd name="T75" fmla="*/ 61 h 98"/>
                <a:gd name="T76" fmla="*/ 14 w 88"/>
                <a:gd name="T77" fmla="*/ 75 h 98"/>
                <a:gd name="T78" fmla="*/ 10 w 88"/>
                <a:gd name="T79" fmla="*/ 75 h 98"/>
                <a:gd name="T80" fmla="*/ 7 w 88"/>
                <a:gd name="T81" fmla="*/ 73 h 98"/>
                <a:gd name="T82" fmla="*/ 0 w 88"/>
                <a:gd name="T83" fmla="*/ 73 h 98"/>
                <a:gd name="T84" fmla="*/ 3 w 88"/>
                <a:gd name="T85" fmla="*/ 67 h 98"/>
                <a:gd name="T86" fmla="*/ 7 w 88"/>
                <a:gd name="T87" fmla="*/ 64 h 98"/>
                <a:gd name="T88" fmla="*/ 15 w 88"/>
                <a:gd name="T89" fmla="*/ 64 h 98"/>
                <a:gd name="T90" fmla="*/ 8 w 88"/>
                <a:gd name="T91" fmla="*/ 52 h 98"/>
                <a:gd name="T92" fmla="*/ 12 w 88"/>
                <a:gd name="T93" fmla="*/ 47 h 98"/>
                <a:gd name="T94" fmla="*/ 7 w 88"/>
                <a:gd name="T95" fmla="*/ 36 h 98"/>
                <a:gd name="T96" fmla="*/ 6 w 88"/>
                <a:gd name="T97" fmla="*/ 32 h 98"/>
                <a:gd name="T98" fmla="*/ 4 w 88"/>
                <a:gd name="T99" fmla="*/ 29 h 98"/>
                <a:gd name="T100" fmla="*/ 2 w 88"/>
                <a:gd name="T101" fmla="*/ 24 h 98"/>
                <a:gd name="T102" fmla="*/ 8 w 88"/>
                <a:gd name="T103" fmla="*/ 23 h 98"/>
                <a:gd name="T104" fmla="*/ 14 w 88"/>
                <a:gd name="T105" fmla="*/ 24 h 98"/>
                <a:gd name="T106" fmla="*/ 16 w 88"/>
                <a:gd name="T107" fmla="*/ 32 h 98"/>
                <a:gd name="T108" fmla="*/ 24 w 88"/>
                <a:gd name="T109" fmla="*/ 20 h 98"/>
                <a:gd name="T110" fmla="*/ 31 w 88"/>
                <a:gd name="T111" fmla="*/ 20 h 98"/>
                <a:gd name="T112" fmla="*/ 37 w 88"/>
                <a:gd name="T113" fmla="*/ 11 h 98"/>
                <a:gd name="T114" fmla="*/ 40 w 88"/>
                <a:gd name="T115" fmla="*/ 8 h 98"/>
                <a:gd name="T116" fmla="*/ 44 w 88"/>
                <a:gd name="T117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98">
                  <a:moveTo>
                    <a:pt x="31" y="23"/>
                  </a:moveTo>
                  <a:lnTo>
                    <a:pt x="29" y="24"/>
                  </a:lnTo>
                  <a:lnTo>
                    <a:pt x="28" y="24"/>
                  </a:lnTo>
                  <a:lnTo>
                    <a:pt x="25" y="39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5" y="51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28" y="76"/>
                  </a:lnTo>
                  <a:lnTo>
                    <a:pt x="44" y="71"/>
                  </a:lnTo>
                  <a:lnTo>
                    <a:pt x="59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0"/>
                  </a:lnTo>
                  <a:lnTo>
                    <a:pt x="73" y="51"/>
                  </a:lnTo>
                  <a:lnTo>
                    <a:pt x="73" y="48"/>
                  </a:lnTo>
                  <a:lnTo>
                    <a:pt x="63" y="41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44" y="28"/>
                  </a:lnTo>
                  <a:lnTo>
                    <a:pt x="31" y="23"/>
                  </a:lnTo>
                  <a:close/>
                  <a:moveTo>
                    <a:pt x="45" y="0"/>
                  </a:moveTo>
                  <a:lnTo>
                    <a:pt x="45" y="0"/>
                  </a:lnTo>
                  <a:lnTo>
                    <a:pt x="45" y="1"/>
                  </a:lnTo>
                  <a:lnTo>
                    <a:pt x="45" y="7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5" y="15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5" y="17"/>
                  </a:lnTo>
                  <a:lnTo>
                    <a:pt x="45" y="25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1" y="20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7" y="20"/>
                  </a:lnTo>
                  <a:lnTo>
                    <a:pt x="67" y="23"/>
                  </a:lnTo>
                  <a:lnTo>
                    <a:pt x="67" y="24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5" y="39"/>
                  </a:lnTo>
                  <a:lnTo>
                    <a:pt x="72" y="35"/>
                  </a:lnTo>
                  <a:lnTo>
                    <a:pt x="73" y="28"/>
                  </a:lnTo>
                  <a:lnTo>
                    <a:pt x="73" y="27"/>
                  </a:lnTo>
                  <a:lnTo>
                    <a:pt x="75" y="27"/>
                  </a:lnTo>
                  <a:lnTo>
                    <a:pt x="76" y="27"/>
                  </a:lnTo>
                  <a:lnTo>
                    <a:pt x="76" y="28"/>
                  </a:lnTo>
                  <a:lnTo>
                    <a:pt x="75" y="33"/>
                  </a:lnTo>
                  <a:lnTo>
                    <a:pt x="79" y="31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1" y="27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7" y="29"/>
                  </a:lnTo>
                  <a:lnTo>
                    <a:pt x="81" y="32"/>
                  </a:lnTo>
                  <a:lnTo>
                    <a:pt x="84" y="33"/>
                  </a:lnTo>
                  <a:lnTo>
                    <a:pt x="85" y="33"/>
                  </a:lnTo>
                  <a:lnTo>
                    <a:pt x="85" y="35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79" y="33"/>
                  </a:lnTo>
                  <a:lnTo>
                    <a:pt x="76" y="35"/>
                  </a:lnTo>
                  <a:lnTo>
                    <a:pt x="81" y="37"/>
                  </a:lnTo>
                  <a:lnTo>
                    <a:pt x="81" y="39"/>
                  </a:lnTo>
                  <a:lnTo>
                    <a:pt x="81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73" y="36"/>
                  </a:lnTo>
                  <a:lnTo>
                    <a:pt x="65" y="40"/>
                  </a:lnTo>
                  <a:lnTo>
                    <a:pt x="75" y="47"/>
                  </a:lnTo>
                  <a:lnTo>
                    <a:pt x="76" y="45"/>
                  </a:lnTo>
                  <a:lnTo>
                    <a:pt x="79" y="47"/>
                  </a:lnTo>
                  <a:lnTo>
                    <a:pt x="80" y="48"/>
                  </a:lnTo>
                  <a:lnTo>
                    <a:pt x="80" y="49"/>
                  </a:lnTo>
                  <a:lnTo>
                    <a:pt x="80" y="51"/>
                  </a:lnTo>
                  <a:lnTo>
                    <a:pt x="79" y="52"/>
                  </a:lnTo>
                  <a:lnTo>
                    <a:pt x="77" y="53"/>
                  </a:lnTo>
                  <a:lnTo>
                    <a:pt x="75" y="52"/>
                  </a:lnTo>
                  <a:lnTo>
                    <a:pt x="65" y="60"/>
                  </a:lnTo>
                  <a:lnTo>
                    <a:pt x="72" y="64"/>
                  </a:lnTo>
                  <a:lnTo>
                    <a:pt x="79" y="61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75" y="65"/>
                  </a:lnTo>
                  <a:lnTo>
                    <a:pt x="79" y="67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84" y="65"/>
                  </a:lnTo>
                  <a:lnTo>
                    <a:pt x="84" y="67"/>
                  </a:lnTo>
                  <a:lnTo>
                    <a:pt x="83" y="68"/>
                  </a:lnTo>
                  <a:lnTo>
                    <a:pt x="81" y="68"/>
                  </a:lnTo>
                  <a:lnTo>
                    <a:pt x="87" y="71"/>
                  </a:lnTo>
                  <a:lnTo>
                    <a:pt x="87" y="72"/>
                  </a:lnTo>
                  <a:lnTo>
                    <a:pt x="87" y="73"/>
                  </a:lnTo>
                  <a:lnTo>
                    <a:pt x="85" y="73"/>
                  </a:lnTo>
                  <a:lnTo>
                    <a:pt x="85" y="73"/>
                  </a:lnTo>
                  <a:lnTo>
                    <a:pt x="80" y="71"/>
                  </a:lnTo>
                  <a:lnTo>
                    <a:pt x="80" y="73"/>
                  </a:lnTo>
                  <a:lnTo>
                    <a:pt x="80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7" y="73"/>
                  </a:lnTo>
                  <a:lnTo>
                    <a:pt x="77" y="69"/>
                  </a:lnTo>
                  <a:lnTo>
                    <a:pt x="73" y="67"/>
                  </a:lnTo>
                  <a:lnTo>
                    <a:pt x="75" y="73"/>
                  </a:lnTo>
                  <a:lnTo>
                    <a:pt x="75" y="73"/>
                  </a:lnTo>
                  <a:lnTo>
                    <a:pt x="73" y="75"/>
                  </a:lnTo>
                  <a:lnTo>
                    <a:pt x="73" y="75"/>
                  </a:lnTo>
                  <a:lnTo>
                    <a:pt x="72" y="75"/>
                  </a:lnTo>
                  <a:lnTo>
                    <a:pt x="72" y="73"/>
                  </a:lnTo>
                  <a:lnTo>
                    <a:pt x="71" y="65"/>
                  </a:lnTo>
                  <a:lnTo>
                    <a:pt x="64" y="61"/>
                  </a:lnTo>
                  <a:lnTo>
                    <a:pt x="64" y="73"/>
                  </a:lnTo>
                  <a:lnTo>
                    <a:pt x="65" y="75"/>
                  </a:lnTo>
                  <a:lnTo>
                    <a:pt x="65" y="76"/>
                  </a:lnTo>
                  <a:lnTo>
                    <a:pt x="65" y="77"/>
                  </a:lnTo>
                  <a:lnTo>
                    <a:pt x="64" y="78"/>
                  </a:lnTo>
                  <a:lnTo>
                    <a:pt x="63" y="80"/>
                  </a:lnTo>
                  <a:lnTo>
                    <a:pt x="60" y="80"/>
                  </a:lnTo>
                  <a:lnTo>
                    <a:pt x="59" y="78"/>
                  </a:lnTo>
                  <a:lnTo>
                    <a:pt x="59" y="77"/>
                  </a:lnTo>
                  <a:lnTo>
                    <a:pt x="45" y="73"/>
                  </a:lnTo>
                  <a:lnTo>
                    <a:pt x="45" y="81"/>
                  </a:lnTo>
                  <a:lnTo>
                    <a:pt x="51" y="85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8"/>
                  </a:lnTo>
                  <a:lnTo>
                    <a:pt x="49" y="88"/>
                  </a:lnTo>
                  <a:lnTo>
                    <a:pt x="45" y="84"/>
                  </a:lnTo>
                  <a:lnTo>
                    <a:pt x="45" y="88"/>
                  </a:lnTo>
                  <a:lnTo>
                    <a:pt x="48" y="90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8" y="93"/>
                  </a:lnTo>
                  <a:lnTo>
                    <a:pt x="47" y="92"/>
                  </a:lnTo>
                  <a:lnTo>
                    <a:pt x="45" y="90"/>
                  </a:lnTo>
                  <a:lnTo>
                    <a:pt x="45" y="97"/>
                  </a:lnTo>
                  <a:lnTo>
                    <a:pt x="45" y="97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0"/>
                  </a:lnTo>
                  <a:lnTo>
                    <a:pt x="40" y="92"/>
                  </a:lnTo>
                  <a:lnTo>
                    <a:pt x="40" y="93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43" y="88"/>
                  </a:lnTo>
                  <a:lnTo>
                    <a:pt x="43" y="84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7" y="85"/>
                  </a:lnTo>
                  <a:lnTo>
                    <a:pt x="43" y="81"/>
                  </a:lnTo>
                  <a:lnTo>
                    <a:pt x="43" y="73"/>
                  </a:lnTo>
                  <a:lnTo>
                    <a:pt x="29" y="78"/>
                  </a:lnTo>
                  <a:lnTo>
                    <a:pt x="28" y="78"/>
                  </a:lnTo>
                  <a:lnTo>
                    <a:pt x="27" y="80"/>
                  </a:lnTo>
                  <a:lnTo>
                    <a:pt x="25" y="81"/>
                  </a:lnTo>
                  <a:lnTo>
                    <a:pt x="24" y="80"/>
                  </a:lnTo>
                  <a:lnTo>
                    <a:pt x="23" y="80"/>
                  </a:lnTo>
                  <a:lnTo>
                    <a:pt x="21" y="77"/>
                  </a:lnTo>
                  <a:lnTo>
                    <a:pt x="21" y="76"/>
                  </a:lnTo>
                  <a:lnTo>
                    <a:pt x="23" y="75"/>
                  </a:lnTo>
                  <a:lnTo>
                    <a:pt x="23" y="61"/>
                  </a:lnTo>
                  <a:lnTo>
                    <a:pt x="16" y="67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4" y="68"/>
                  </a:lnTo>
                  <a:lnTo>
                    <a:pt x="10" y="69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7" y="73"/>
                  </a:lnTo>
                  <a:lnTo>
                    <a:pt x="8" y="72"/>
                  </a:lnTo>
                  <a:lnTo>
                    <a:pt x="3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7" y="69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8" y="68"/>
                  </a:lnTo>
                  <a:lnTo>
                    <a:pt x="12" y="65"/>
                  </a:lnTo>
                  <a:lnTo>
                    <a:pt x="7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15" y="64"/>
                  </a:lnTo>
                  <a:lnTo>
                    <a:pt x="21" y="60"/>
                  </a:lnTo>
                  <a:lnTo>
                    <a:pt x="14" y="52"/>
                  </a:lnTo>
                  <a:lnTo>
                    <a:pt x="11" y="53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49"/>
                  </a:lnTo>
                  <a:lnTo>
                    <a:pt x="8" y="48"/>
                  </a:lnTo>
                  <a:lnTo>
                    <a:pt x="10" y="47"/>
                  </a:lnTo>
                  <a:lnTo>
                    <a:pt x="11" y="45"/>
                  </a:lnTo>
                  <a:lnTo>
                    <a:pt x="12" y="47"/>
                  </a:lnTo>
                  <a:lnTo>
                    <a:pt x="21" y="39"/>
                  </a:lnTo>
                  <a:lnTo>
                    <a:pt x="15" y="35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12" y="32"/>
                  </a:lnTo>
                  <a:lnTo>
                    <a:pt x="10" y="31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1" y="28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23" y="36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5" y="19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44" y="25"/>
                  </a:lnTo>
                  <a:lnTo>
                    <a:pt x="44" y="17"/>
                  </a:lnTo>
                  <a:lnTo>
                    <a:pt x="39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4" y="7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7528">
              <a:extLst>
                <a:ext uri="{FF2B5EF4-FFF2-40B4-BE49-F238E27FC236}">
                  <a16:creationId xmlns:a16="http://schemas.microsoft.com/office/drawing/2014/main" id="{D07A5967-676A-4BD4-9D93-7CF2B73C0627}"/>
                </a:ext>
              </a:extLst>
            </p:cNvPr>
            <p:cNvSpPr/>
            <p:nvPr/>
          </p:nvSpPr>
          <p:spPr bwMode="auto">
            <a:xfrm>
              <a:off x="16025" y="3836"/>
              <a:ext cx="645" cy="566"/>
            </a:xfrm>
            <a:custGeom>
              <a:avLst/>
              <a:gdLst>
                <a:gd name="T0" fmla="*/ 12 w 49"/>
                <a:gd name="T1" fmla="*/ 0 h 43"/>
                <a:gd name="T2" fmla="*/ 25 w 49"/>
                <a:gd name="T3" fmla="*/ 9 h 43"/>
                <a:gd name="T4" fmla="*/ 38 w 49"/>
                <a:gd name="T5" fmla="*/ 3 h 43"/>
                <a:gd name="T6" fmla="*/ 36 w 49"/>
                <a:gd name="T7" fmla="*/ 15 h 43"/>
                <a:gd name="T8" fmla="*/ 49 w 49"/>
                <a:gd name="T9" fmla="*/ 23 h 43"/>
                <a:gd name="T10" fmla="*/ 36 w 49"/>
                <a:gd name="T11" fmla="*/ 28 h 43"/>
                <a:gd name="T12" fmla="*/ 37 w 49"/>
                <a:gd name="T13" fmla="*/ 43 h 43"/>
                <a:gd name="T14" fmla="*/ 24 w 49"/>
                <a:gd name="T15" fmla="*/ 35 h 43"/>
                <a:gd name="T16" fmla="*/ 10 w 49"/>
                <a:gd name="T17" fmla="*/ 43 h 43"/>
                <a:gd name="T18" fmla="*/ 12 w 49"/>
                <a:gd name="T19" fmla="*/ 28 h 43"/>
                <a:gd name="T20" fmla="*/ 0 w 49"/>
                <a:gd name="T21" fmla="*/ 21 h 43"/>
                <a:gd name="T22" fmla="*/ 13 w 49"/>
                <a:gd name="T23" fmla="*/ 15 h 43"/>
                <a:gd name="T24" fmla="*/ 12 w 49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43">
                  <a:moveTo>
                    <a:pt x="12" y="0"/>
                  </a:moveTo>
                  <a:lnTo>
                    <a:pt x="25" y="9"/>
                  </a:lnTo>
                  <a:lnTo>
                    <a:pt x="38" y="3"/>
                  </a:lnTo>
                  <a:lnTo>
                    <a:pt x="36" y="15"/>
                  </a:lnTo>
                  <a:lnTo>
                    <a:pt x="49" y="23"/>
                  </a:lnTo>
                  <a:lnTo>
                    <a:pt x="36" y="28"/>
                  </a:lnTo>
                  <a:lnTo>
                    <a:pt x="37" y="43"/>
                  </a:lnTo>
                  <a:lnTo>
                    <a:pt x="24" y="35"/>
                  </a:lnTo>
                  <a:lnTo>
                    <a:pt x="10" y="43"/>
                  </a:lnTo>
                  <a:lnTo>
                    <a:pt x="12" y="28"/>
                  </a:lnTo>
                  <a:lnTo>
                    <a:pt x="0" y="21"/>
                  </a:lnTo>
                  <a:lnTo>
                    <a:pt x="13" y="1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74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00"/>
    </mc:Choice>
    <mc:Fallback xmlns="">
      <p:transition spd="slow" advClick="0" advTm="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5833E-6 -1.11111E-6 L 0.00469 0.33958 L 0.03424 0.63472 L 0.06693 0.8088 L 0.09167 0.96019 L 0.15872 1.25509 L 0.19935 1.41042 " pathEditMode="relative" rAng="0" ptsTypes="AAAAAAA">
                                      <p:cBhvr>
                                        <p:cTn id="11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70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13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9167E-6 1.85185E-6 L 0.00495 0.3368 L 0.01315 0.55324 L 0.02344 0.71643 L 0.04089 0.94375 L 0.08529 1.3875 " pathEditMode="relative" rAng="0" ptsTypes="AAAAAA">
                                      <p:cBhvr>
                                        <p:cTn id="15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6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79167E-6 4.07407E-6 L 0.01628 0.31875 L 0.04336 0.52361 L 0.07709 0.67801 L 0.13477 0.89305 L 0.2806 1.31319 " pathEditMode="relative" rAng="0" ptsTypes="AAAAAA">
                                      <p:cBhvr>
                                        <p:cTn id="19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564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1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E-6 -2.60209E-18 L 0.01264 0.29213 L 0.03633 0.49954 L 0.06667 0.62523 L 0.11068 0.75394 L 0.16303 0.93935 L 0.22891 1.11528 L 0.33633 1.42338 " pathEditMode="relative" rAng="0" ptsTypes="AAAAAAAA">
                                      <p:cBhvr>
                                        <p:cTn id="23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711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5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04167E-6 2.96296E-6 L 0.01758 0.33773 L 0.04258 0.61759 L 0.0681 0.81759 L 0.0931 1.00486 L 0.11862 1.17731 L 0.15833 1.4081 " pathEditMode="relative" rAng="0" ptsTypes="AAAAAAA">
                                      <p:cBhvr>
                                        <p:cTn id="27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70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5833E-6 2.22222E-6 L 0.03841 0.3412 L 0.09297 0.62361 L 0.1487 0.82523 L 0.20351 1.01412 L 0.25924 1.18819 L 0.3457 1.42106 " pathEditMode="relative" rAng="0" ptsTypes="AAAAAAA">
                                      <p:cBhvr>
                                        <p:cTn id="31" dur="4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710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3" dur="4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7" grpId="0"/>
      <p:bldP spid="48" grpId="0" animBg="1"/>
      <p:bldP spid="48" grpId="2" animBg="1"/>
      <p:bldP spid="49" grpId="0" animBg="1"/>
      <p:bldP spid="49" grpId="2" animBg="1"/>
      <p:bldP spid="53" grpId="0" animBg="1"/>
      <p:bldP spid="53" grpId="2" animBg="1"/>
      <p:bldP spid="58" grpId="0" animBg="1"/>
      <p:bldP spid="5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椭圆 1037">
            <a:extLst>
              <a:ext uri="{FF2B5EF4-FFF2-40B4-BE49-F238E27FC236}">
                <a16:creationId xmlns:a16="http://schemas.microsoft.com/office/drawing/2014/main" id="{ACB85BA0-A6E7-4EAA-ADAD-5A048ACFDC4B}"/>
              </a:ext>
            </a:extLst>
          </p:cNvPr>
          <p:cNvSpPr/>
          <p:nvPr/>
        </p:nvSpPr>
        <p:spPr>
          <a:xfrm>
            <a:off x="1837898" y="-824956"/>
            <a:ext cx="8507911" cy="850791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55" name="椭圆 1054">
            <a:extLst>
              <a:ext uri="{FF2B5EF4-FFF2-40B4-BE49-F238E27FC236}">
                <a16:creationId xmlns:a16="http://schemas.microsoft.com/office/drawing/2014/main" id="{F8C5BC0D-7999-4EF3-889E-E0517A56A7C0}"/>
              </a:ext>
            </a:extLst>
          </p:cNvPr>
          <p:cNvSpPr/>
          <p:nvPr/>
        </p:nvSpPr>
        <p:spPr>
          <a:xfrm>
            <a:off x="-723424" y="4828403"/>
            <a:ext cx="1396227" cy="1396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56" name="椭圆 1055">
            <a:extLst>
              <a:ext uri="{FF2B5EF4-FFF2-40B4-BE49-F238E27FC236}">
                <a16:creationId xmlns:a16="http://schemas.microsoft.com/office/drawing/2014/main" id="{366B2569-A643-4BCC-BB0D-7C3CF7FA65BD}"/>
              </a:ext>
            </a:extLst>
          </p:cNvPr>
          <p:cNvSpPr/>
          <p:nvPr/>
        </p:nvSpPr>
        <p:spPr>
          <a:xfrm>
            <a:off x="11606282" y="4828403"/>
            <a:ext cx="1396227" cy="1396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055" name="图片 2054">
            <a:extLst>
              <a:ext uri="{FF2B5EF4-FFF2-40B4-BE49-F238E27FC236}">
                <a16:creationId xmlns:a16="http://schemas.microsoft.com/office/drawing/2014/main" id="{A39C1E93-D391-481E-9853-0938E886A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15" y="1772312"/>
            <a:ext cx="7169517" cy="4023709"/>
          </a:xfrm>
          <a:prstGeom prst="rect">
            <a:avLst/>
          </a:prstGeom>
        </p:spPr>
      </p:pic>
      <p:sp>
        <p:nvSpPr>
          <p:cNvPr id="1054" name="矩形 1053">
            <a:extLst>
              <a:ext uri="{FF2B5EF4-FFF2-40B4-BE49-F238E27FC236}">
                <a16:creationId xmlns:a16="http://schemas.microsoft.com/office/drawing/2014/main" id="{913A426C-4029-4C0F-8108-533F16F9694F}"/>
              </a:ext>
            </a:extLst>
          </p:cNvPr>
          <p:cNvSpPr/>
          <p:nvPr/>
        </p:nvSpPr>
        <p:spPr>
          <a:xfrm>
            <a:off x="-275771" y="5226050"/>
            <a:ext cx="12990285" cy="1964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FEE235D-7D4B-457D-8284-F2DFCF6D0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452" y="69197"/>
            <a:ext cx="1684727" cy="16847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242C40-4D3F-45A8-B8C4-0BCC8EF5BC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2" b="89930" l="9961" r="8994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8" y="358791"/>
            <a:ext cx="1424343" cy="1395133"/>
          </a:xfrm>
          <a:prstGeom prst="rect">
            <a:avLst/>
          </a:prstGeom>
        </p:spPr>
      </p:pic>
      <p:pic>
        <p:nvPicPr>
          <p:cNvPr id="2057" name="图片 2056">
            <a:extLst>
              <a:ext uri="{FF2B5EF4-FFF2-40B4-BE49-F238E27FC236}">
                <a16:creationId xmlns:a16="http://schemas.microsoft.com/office/drawing/2014/main" id="{5BA237C6-E014-488D-AEE3-36F968B5A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1023" y="4429802"/>
            <a:ext cx="3599081" cy="273243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6419C9D-3F5A-47DE-B27B-A6A78F683F39}"/>
              </a:ext>
            </a:extLst>
          </p:cNvPr>
          <p:cNvSpPr/>
          <p:nvPr/>
        </p:nvSpPr>
        <p:spPr>
          <a:xfrm>
            <a:off x="3185653" y="2165800"/>
            <a:ext cx="8612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For a sleigh ride </a:t>
            </a:r>
            <a:r>
              <a:rPr lang="en-US" altLang="zh-CN" sz="3600" b="1" dirty="0">
                <a:solidFill>
                  <a:srgbClr val="FEDB2D"/>
                </a:solidFill>
                <a:latin typeface="Snap ITC" panose="04040A07060A02020202" pitchFamily="82" charset="0"/>
              </a:rPr>
              <a:t>together with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you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08F135F-D928-4C0F-A8E0-29895FB15227}"/>
              </a:ext>
            </a:extLst>
          </p:cNvPr>
          <p:cNvSpPr/>
          <p:nvPr/>
        </p:nvSpPr>
        <p:spPr>
          <a:xfrm>
            <a:off x="906444" y="1556270"/>
            <a:ext cx="8830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Come on, it's lovely weather</a:t>
            </a:r>
            <a:endParaRPr lang="zh-CN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"/>
    </mc:Choice>
    <mc:Fallback xmlns="">
      <p:transition spd="slow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4.375E-6 -3.7037E-7 L -0.97513 -0.00671 L -0.97513 -0.00671 " pathEditMode="relative" rAng="0" ptsTypes="AAA">
                                      <p:cBhvr>
                                        <p:cTn id="24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63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>
            <a:extLst>
              <a:ext uri="{FF2B5EF4-FFF2-40B4-BE49-F238E27FC236}">
                <a16:creationId xmlns:a16="http://schemas.microsoft.com/office/drawing/2014/main" id="{81E81BF7-843C-44A4-B78D-109C40278E97}"/>
              </a:ext>
            </a:extLst>
          </p:cNvPr>
          <p:cNvGrpSpPr/>
          <p:nvPr/>
        </p:nvGrpSpPr>
        <p:grpSpPr>
          <a:xfrm>
            <a:off x="-1083888" y="1875141"/>
            <a:ext cx="14117339" cy="5035642"/>
            <a:chOff x="-1772751" y="3514278"/>
            <a:chExt cx="13018613" cy="2047458"/>
          </a:xfrm>
        </p:grpSpPr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D559B15F-E7E8-43B1-BE0B-4A2CC9E76661}"/>
                </a:ext>
              </a:extLst>
            </p:cNvPr>
            <p:cNvSpPr/>
            <p:nvPr/>
          </p:nvSpPr>
          <p:spPr bwMode="auto">
            <a:xfrm>
              <a:off x="-1772751" y="3514278"/>
              <a:ext cx="13018613" cy="2047458"/>
            </a:xfrm>
            <a:custGeom>
              <a:avLst/>
              <a:gdLst>
                <a:gd name="T0" fmla="*/ 1 w 4037"/>
                <a:gd name="T1" fmla="*/ 66 h 632"/>
                <a:gd name="T2" fmla="*/ 633 w 4037"/>
                <a:gd name="T3" fmla="*/ 42 h 632"/>
                <a:gd name="T4" fmla="*/ 1043 w 4037"/>
                <a:gd name="T5" fmla="*/ 114 h 632"/>
                <a:gd name="T6" fmla="*/ 1643 w 4037"/>
                <a:gd name="T7" fmla="*/ 84 h 632"/>
                <a:gd name="T8" fmla="*/ 2753 w 4037"/>
                <a:gd name="T9" fmla="*/ 72 h 632"/>
                <a:gd name="T10" fmla="*/ 3479 w 4037"/>
                <a:gd name="T11" fmla="*/ 144 h 632"/>
                <a:gd name="T12" fmla="*/ 4037 w 4037"/>
                <a:gd name="T13" fmla="*/ 42 h 632"/>
                <a:gd name="T14" fmla="*/ 4037 w 4037"/>
                <a:gd name="T15" fmla="*/ 632 h 632"/>
                <a:gd name="T16" fmla="*/ 0 w 4037"/>
                <a:gd name="T17" fmla="*/ 632 h 632"/>
                <a:gd name="T18" fmla="*/ 1 w 4037"/>
                <a:gd name="T19" fmla="*/ 66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7" h="632">
                  <a:moveTo>
                    <a:pt x="1" y="66"/>
                  </a:moveTo>
                  <a:cubicBezTo>
                    <a:pt x="1" y="66"/>
                    <a:pt x="299" y="0"/>
                    <a:pt x="633" y="42"/>
                  </a:cubicBezTo>
                  <a:cubicBezTo>
                    <a:pt x="731" y="54"/>
                    <a:pt x="877" y="94"/>
                    <a:pt x="1043" y="114"/>
                  </a:cubicBezTo>
                  <a:cubicBezTo>
                    <a:pt x="1295" y="144"/>
                    <a:pt x="1530" y="113"/>
                    <a:pt x="1643" y="84"/>
                  </a:cubicBezTo>
                  <a:cubicBezTo>
                    <a:pt x="1925" y="10"/>
                    <a:pt x="2562" y="34"/>
                    <a:pt x="2753" y="72"/>
                  </a:cubicBezTo>
                  <a:cubicBezTo>
                    <a:pt x="3039" y="129"/>
                    <a:pt x="3239" y="162"/>
                    <a:pt x="3479" y="144"/>
                  </a:cubicBezTo>
                  <a:cubicBezTo>
                    <a:pt x="3755" y="123"/>
                    <a:pt x="3980" y="24"/>
                    <a:pt x="4037" y="42"/>
                  </a:cubicBezTo>
                  <a:cubicBezTo>
                    <a:pt x="4037" y="632"/>
                    <a:pt x="4037" y="632"/>
                    <a:pt x="4037" y="632"/>
                  </a:cubicBezTo>
                  <a:cubicBezTo>
                    <a:pt x="0" y="632"/>
                    <a:pt x="0" y="632"/>
                    <a:pt x="0" y="632"/>
                  </a:cubicBezTo>
                  <a:lnTo>
                    <a:pt x="1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Freeform 6">
              <a:extLst>
                <a:ext uri="{FF2B5EF4-FFF2-40B4-BE49-F238E27FC236}">
                  <a16:creationId xmlns:a16="http://schemas.microsoft.com/office/drawing/2014/main" id="{6CE1D2E6-E7BA-47E7-9083-612F81B7A52E}"/>
                </a:ext>
              </a:extLst>
            </p:cNvPr>
            <p:cNvSpPr/>
            <p:nvPr/>
          </p:nvSpPr>
          <p:spPr bwMode="auto">
            <a:xfrm>
              <a:off x="-1772751" y="4409103"/>
              <a:ext cx="5647219" cy="1152633"/>
            </a:xfrm>
            <a:custGeom>
              <a:avLst/>
              <a:gdLst>
                <a:gd name="T0" fmla="*/ 266 w 1751"/>
                <a:gd name="T1" fmla="*/ 30 h 356"/>
                <a:gd name="T2" fmla="*/ 697 w 1751"/>
                <a:gd name="T3" fmla="*/ 36 h 356"/>
                <a:gd name="T4" fmla="*/ 1157 w 1751"/>
                <a:gd name="T5" fmla="*/ 102 h 356"/>
                <a:gd name="T6" fmla="*/ 1721 w 1751"/>
                <a:gd name="T7" fmla="*/ 144 h 356"/>
                <a:gd name="T8" fmla="*/ 1149 w 1751"/>
                <a:gd name="T9" fmla="*/ 356 h 356"/>
                <a:gd name="T10" fmla="*/ 0 w 1751"/>
                <a:gd name="T11" fmla="*/ 356 h 356"/>
                <a:gd name="T12" fmla="*/ 2 w 1751"/>
                <a:gd name="T13" fmla="*/ 78 h 356"/>
                <a:gd name="T14" fmla="*/ 266 w 1751"/>
                <a:gd name="T15" fmla="*/ 3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1" h="356">
                  <a:moveTo>
                    <a:pt x="266" y="30"/>
                  </a:moveTo>
                  <a:cubicBezTo>
                    <a:pt x="266" y="30"/>
                    <a:pt x="578" y="0"/>
                    <a:pt x="697" y="36"/>
                  </a:cubicBezTo>
                  <a:cubicBezTo>
                    <a:pt x="815" y="72"/>
                    <a:pt x="1105" y="96"/>
                    <a:pt x="1157" y="102"/>
                  </a:cubicBezTo>
                  <a:cubicBezTo>
                    <a:pt x="1209" y="108"/>
                    <a:pt x="1691" y="114"/>
                    <a:pt x="1721" y="144"/>
                  </a:cubicBezTo>
                  <a:cubicBezTo>
                    <a:pt x="1751" y="174"/>
                    <a:pt x="1201" y="356"/>
                    <a:pt x="1149" y="356"/>
                  </a:cubicBezTo>
                  <a:cubicBezTo>
                    <a:pt x="1097" y="356"/>
                    <a:pt x="0" y="356"/>
                    <a:pt x="0" y="356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140" y="36"/>
                    <a:pt x="266" y="3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2" name="Freeform 7">
              <a:extLst>
                <a:ext uri="{FF2B5EF4-FFF2-40B4-BE49-F238E27FC236}">
                  <a16:creationId xmlns:a16="http://schemas.microsoft.com/office/drawing/2014/main" id="{F9C8ECB2-3407-4B5C-999A-04DC4B5843B7}"/>
                </a:ext>
              </a:extLst>
            </p:cNvPr>
            <p:cNvSpPr/>
            <p:nvPr/>
          </p:nvSpPr>
          <p:spPr bwMode="auto">
            <a:xfrm>
              <a:off x="5113037" y="4211314"/>
              <a:ext cx="6132825" cy="1350422"/>
            </a:xfrm>
            <a:custGeom>
              <a:avLst/>
              <a:gdLst>
                <a:gd name="T0" fmla="*/ 1898 w 1902"/>
                <a:gd name="T1" fmla="*/ 0 h 417"/>
                <a:gd name="T2" fmla="*/ 1554 w 1902"/>
                <a:gd name="T3" fmla="*/ 37 h 417"/>
                <a:gd name="T4" fmla="*/ 1078 w 1902"/>
                <a:gd name="T5" fmla="*/ 193 h 417"/>
                <a:gd name="T6" fmla="*/ 590 w 1902"/>
                <a:gd name="T7" fmla="*/ 110 h 417"/>
                <a:gd name="T8" fmla="*/ 68 w 1902"/>
                <a:gd name="T9" fmla="*/ 132 h 417"/>
                <a:gd name="T10" fmla="*/ 34 w 1902"/>
                <a:gd name="T11" fmla="*/ 417 h 417"/>
                <a:gd name="T12" fmla="*/ 1902 w 1902"/>
                <a:gd name="T13" fmla="*/ 417 h 417"/>
                <a:gd name="T14" fmla="*/ 1898 w 1902"/>
                <a:gd name="T15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2" h="417">
                  <a:moveTo>
                    <a:pt x="1898" y="0"/>
                  </a:moveTo>
                  <a:cubicBezTo>
                    <a:pt x="1898" y="0"/>
                    <a:pt x="1669" y="6"/>
                    <a:pt x="1554" y="37"/>
                  </a:cubicBezTo>
                  <a:cubicBezTo>
                    <a:pt x="1323" y="99"/>
                    <a:pt x="1264" y="239"/>
                    <a:pt x="1078" y="193"/>
                  </a:cubicBezTo>
                  <a:cubicBezTo>
                    <a:pt x="891" y="148"/>
                    <a:pt x="590" y="110"/>
                    <a:pt x="590" y="110"/>
                  </a:cubicBezTo>
                  <a:cubicBezTo>
                    <a:pt x="590" y="110"/>
                    <a:pt x="137" y="91"/>
                    <a:pt x="68" y="132"/>
                  </a:cubicBezTo>
                  <a:cubicBezTo>
                    <a:pt x="0" y="174"/>
                    <a:pt x="34" y="417"/>
                    <a:pt x="34" y="417"/>
                  </a:cubicBezTo>
                  <a:cubicBezTo>
                    <a:pt x="1902" y="417"/>
                    <a:pt x="1902" y="417"/>
                    <a:pt x="1902" y="417"/>
                  </a:cubicBezTo>
                  <a:lnTo>
                    <a:pt x="1898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C2DCE4"/>
                </a:gs>
                <a:gs pos="0">
                  <a:srgbClr val="F7FAFB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9DCB61E4-6D2A-4CF7-90BC-0BC5050CE36F}"/>
                </a:ext>
              </a:extLst>
            </p:cNvPr>
            <p:cNvSpPr/>
            <p:nvPr/>
          </p:nvSpPr>
          <p:spPr bwMode="auto">
            <a:xfrm>
              <a:off x="1442345" y="4748755"/>
              <a:ext cx="4212225" cy="812981"/>
            </a:xfrm>
            <a:custGeom>
              <a:avLst/>
              <a:gdLst>
                <a:gd name="T0" fmla="*/ 127 w 1306"/>
                <a:gd name="T1" fmla="*/ 161 h 251"/>
                <a:gd name="T2" fmla="*/ 373 w 1306"/>
                <a:gd name="T3" fmla="*/ 59 h 251"/>
                <a:gd name="T4" fmla="*/ 618 w 1306"/>
                <a:gd name="T5" fmla="*/ 13 h 251"/>
                <a:gd name="T6" fmla="*/ 886 w 1306"/>
                <a:gd name="T7" fmla="*/ 33 h 251"/>
                <a:gd name="T8" fmla="*/ 1078 w 1306"/>
                <a:gd name="T9" fmla="*/ 3 h 251"/>
                <a:gd name="T10" fmla="*/ 1294 w 1306"/>
                <a:gd name="T11" fmla="*/ 104 h 251"/>
                <a:gd name="T12" fmla="*/ 1285 w 1306"/>
                <a:gd name="T13" fmla="*/ 136 h 251"/>
                <a:gd name="T14" fmla="*/ 1285 w 1306"/>
                <a:gd name="T15" fmla="*/ 251 h 251"/>
                <a:gd name="T16" fmla="*/ 0 w 1306"/>
                <a:gd name="T17" fmla="*/ 251 h 251"/>
                <a:gd name="T18" fmla="*/ 127 w 1306"/>
                <a:gd name="T19" fmla="*/ 16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6" h="251">
                  <a:moveTo>
                    <a:pt x="127" y="161"/>
                  </a:moveTo>
                  <a:cubicBezTo>
                    <a:pt x="172" y="137"/>
                    <a:pt x="241" y="101"/>
                    <a:pt x="373" y="59"/>
                  </a:cubicBezTo>
                  <a:cubicBezTo>
                    <a:pt x="505" y="17"/>
                    <a:pt x="559" y="23"/>
                    <a:pt x="618" y="13"/>
                  </a:cubicBezTo>
                  <a:cubicBezTo>
                    <a:pt x="664" y="5"/>
                    <a:pt x="820" y="33"/>
                    <a:pt x="886" y="33"/>
                  </a:cubicBezTo>
                  <a:cubicBezTo>
                    <a:pt x="952" y="33"/>
                    <a:pt x="996" y="4"/>
                    <a:pt x="1078" y="3"/>
                  </a:cubicBezTo>
                  <a:cubicBezTo>
                    <a:pt x="1226" y="0"/>
                    <a:pt x="1258" y="98"/>
                    <a:pt x="1294" y="104"/>
                  </a:cubicBezTo>
                  <a:cubicBezTo>
                    <a:pt x="1294" y="104"/>
                    <a:pt x="1306" y="116"/>
                    <a:pt x="1285" y="136"/>
                  </a:cubicBezTo>
                  <a:cubicBezTo>
                    <a:pt x="1230" y="188"/>
                    <a:pt x="1285" y="251"/>
                    <a:pt x="1285" y="251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0" y="251"/>
                    <a:pt x="92" y="179"/>
                    <a:pt x="127" y="16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8AA7BC"/>
                </a:gs>
                <a:gs pos="0">
                  <a:srgbClr val="B7D3DD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105B488E-B7C0-4D4C-95C2-292CCAF33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76" y="1678465"/>
            <a:ext cx="2587190" cy="2207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1ECB9B-FE93-4C4B-BF28-0F9A95FD6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19" y="2703600"/>
            <a:ext cx="3678352" cy="27926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AF23FF-C41A-4730-A33E-640F30E5A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72" y="4135434"/>
            <a:ext cx="2882764" cy="2207214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BF4EA74C-54AA-4A9D-ACF7-F2898D6E9E4B}"/>
              </a:ext>
            </a:extLst>
          </p:cNvPr>
          <p:cNvSpPr/>
          <p:nvPr/>
        </p:nvSpPr>
        <p:spPr>
          <a:xfrm>
            <a:off x="7939068" y="602477"/>
            <a:ext cx="3328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Snap ITC" panose="04040A07060A02020202" pitchFamily="82" charset="0"/>
              </a:rPr>
              <a:t>Let's go</a:t>
            </a:r>
            <a:endParaRPr lang="zh-CN" altLang="en-US" sz="4800" b="1" dirty="0">
              <a:solidFill>
                <a:schemeClr val="bg1"/>
              </a:solidFill>
              <a:latin typeface="Snap ITC" panose="04040A07060A02020202" pitchFamily="8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BA1463B-278B-44C7-ABFF-5C1A5CE32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58" y="1954145"/>
            <a:ext cx="2395779" cy="105901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2D013A5-03CF-42DB-848A-5564F16BA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23" y="3614354"/>
            <a:ext cx="2395779" cy="105901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7EDA8B-B21D-4FC6-A162-6DAA4567D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64" y="4990292"/>
            <a:ext cx="2395779" cy="10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"/>
    </mc:Choice>
    <mc:Fallback xmlns="">
      <p:transition spd="slow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6" presetClass="emph" presetSubtype="0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B5EAED93-855F-4407-A754-D6785CA4D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608"/>
          <a:stretch/>
        </p:blipFill>
        <p:spPr>
          <a:xfrm>
            <a:off x="2198075" y="3206248"/>
            <a:ext cx="7795850" cy="371995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21379A7F-4CEB-4A3A-9EFB-2C4979DFF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00" y="1353879"/>
            <a:ext cx="9986800" cy="532279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6B46A1-7F87-48BF-9644-176D6C80A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2" y="386341"/>
            <a:ext cx="904724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"/>
    </mc:Choice>
    <mc:Fallback xmlns="">
      <p:transition spd="slow" advTm="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图片 1156" descr="ff733b9e74f73f278653a3d9202e51c0">
            <a:extLst>
              <a:ext uri="{FF2B5EF4-FFF2-40B4-BE49-F238E27FC236}">
                <a16:creationId xmlns:a16="http://schemas.microsoft.com/office/drawing/2014/main" id="{0F6BB389-3B82-42A9-80B0-CC65F9775D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859"/>
          <a:stretch>
            <a:fillRect/>
          </a:stretch>
        </p:blipFill>
        <p:spPr>
          <a:xfrm>
            <a:off x="-10160" y="3175000"/>
            <a:ext cx="12242800" cy="3903345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878331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213" name="图片 212">
            <a:extLst>
              <a:ext uri="{FF2B5EF4-FFF2-40B4-BE49-F238E27FC236}">
                <a16:creationId xmlns:a16="http://schemas.microsoft.com/office/drawing/2014/main" id="{BA55AA6F-8D72-44E3-B9AB-B02508983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" y="-541391"/>
            <a:ext cx="4325873" cy="2710547"/>
          </a:xfrm>
          <a:prstGeom prst="rect">
            <a:avLst/>
          </a:prstGeom>
        </p:spPr>
      </p:pic>
      <p:pic>
        <p:nvPicPr>
          <p:cNvPr id="232" name="图片 231">
            <a:extLst>
              <a:ext uri="{FF2B5EF4-FFF2-40B4-BE49-F238E27FC236}">
                <a16:creationId xmlns:a16="http://schemas.microsoft.com/office/drawing/2014/main" id="{4E963C3D-1595-4F6D-A12F-AC9293C87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91" y="-417997"/>
            <a:ext cx="3556533" cy="2228487"/>
          </a:xfrm>
          <a:prstGeom prst="rect">
            <a:avLst/>
          </a:prstGeom>
        </p:spPr>
      </p:pic>
      <p:pic>
        <p:nvPicPr>
          <p:cNvPr id="1158" name="图片 1157">
            <a:extLst>
              <a:ext uri="{FF2B5EF4-FFF2-40B4-BE49-F238E27FC236}">
                <a16:creationId xmlns:a16="http://schemas.microsoft.com/office/drawing/2014/main" id="{F0027A3E-83AD-4A1E-A0E2-82E2F23607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372" y="3443050"/>
            <a:ext cx="3678352" cy="2792620"/>
          </a:xfrm>
          <a:prstGeom prst="rect">
            <a:avLst/>
          </a:prstGeom>
        </p:spPr>
      </p:pic>
      <p:sp>
        <p:nvSpPr>
          <p:cNvPr id="1159" name="矩形 1158">
            <a:extLst>
              <a:ext uri="{FF2B5EF4-FFF2-40B4-BE49-F238E27FC236}">
                <a16:creationId xmlns:a16="http://schemas.microsoft.com/office/drawing/2014/main" id="{03D1BEAD-0FA4-4BA1-92CD-AA05B05C4AAF}"/>
              </a:ext>
            </a:extLst>
          </p:cNvPr>
          <p:cNvSpPr/>
          <p:nvPr/>
        </p:nvSpPr>
        <p:spPr>
          <a:xfrm>
            <a:off x="1999603" y="2169156"/>
            <a:ext cx="9535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We're riding in a </a:t>
            </a:r>
            <a:r>
              <a:rPr lang="en-US" altLang="zh-CN" sz="3600" b="1" dirty="0">
                <a:solidFill>
                  <a:schemeClr val="bg1"/>
                </a:solidFill>
                <a:latin typeface="Snap ITC" panose="04040A07060A02020202" pitchFamily="82" charset="0"/>
              </a:rPr>
              <a:t>wonderland of snow</a:t>
            </a:r>
            <a:endParaRPr lang="en-US" altLang="zh-CN" sz="3200" b="1" dirty="0">
              <a:solidFill>
                <a:schemeClr val="bg1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"/>
                                            <p:tgtEl>
                                              <p:spTgt spid="1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1" dur="75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2" dur="75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5" dur="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6" dur="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2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2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2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9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4.44444E-6 C 2.08333E-7 0.03495 -0.07201 0.06203 -0.15924 0.06203 C -0.24922 0.06203 -0.32109 0.03495 -0.32109 4.44444E-6 C -0.32109 -0.03496 -0.39297 -0.06204 -0.48294 -0.06204 C -0.57018 -0.06204 -0.64206 -0.03496 -0.64206 4.44444E-6 " pathEditMode="relative" rAng="0" ptsTypes="AAAAA">
                                          <p:cBhvr>
                                            <p:cTn id="34" dur="3500" fill="hold"/>
                                            <p:tgtEl>
                                              <p:spTgt spid="11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1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59" grpId="0"/>
          <p:bldP spid="115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"/>
                                            <p:tgtEl>
                                              <p:spTgt spid="1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2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2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2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9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4.44444E-6 C 2.08333E-7 0.03495 -0.07201 0.06203 -0.15924 0.06203 C -0.24922 0.06203 -0.32109 0.03495 -0.32109 4.44444E-6 C -0.32109 -0.03496 -0.39297 -0.06204 -0.48294 -0.06204 C -0.57018 -0.06204 -0.64206 -0.03496 -0.64206 4.44444E-6 " pathEditMode="relative" rAng="0" ptsTypes="AAAAA">
                                          <p:cBhvr>
                                            <p:cTn id="34" dur="3500" fill="hold"/>
                                            <p:tgtEl>
                                              <p:spTgt spid="11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1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59" grpId="0"/>
          <p:bldP spid="1159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>
            <a:extLst>
              <a:ext uri="{FF2B5EF4-FFF2-40B4-BE49-F238E27FC236}">
                <a16:creationId xmlns:a16="http://schemas.microsoft.com/office/drawing/2014/main" id="{81E81BF7-843C-44A4-B78D-109C40278E97}"/>
              </a:ext>
            </a:extLst>
          </p:cNvPr>
          <p:cNvGrpSpPr/>
          <p:nvPr/>
        </p:nvGrpSpPr>
        <p:grpSpPr>
          <a:xfrm>
            <a:off x="-1083888" y="1875141"/>
            <a:ext cx="14117339" cy="5035642"/>
            <a:chOff x="-1772751" y="3514278"/>
            <a:chExt cx="13018613" cy="2047458"/>
          </a:xfrm>
        </p:grpSpPr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D559B15F-E7E8-43B1-BE0B-4A2CC9E76661}"/>
                </a:ext>
              </a:extLst>
            </p:cNvPr>
            <p:cNvSpPr/>
            <p:nvPr/>
          </p:nvSpPr>
          <p:spPr bwMode="auto">
            <a:xfrm>
              <a:off x="-1772751" y="3514278"/>
              <a:ext cx="13018613" cy="2047458"/>
            </a:xfrm>
            <a:custGeom>
              <a:avLst/>
              <a:gdLst>
                <a:gd name="T0" fmla="*/ 1 w 4037"/>
                <a:gd name="T1" fmla="*/ 66 h 632"/>
                <a:gd name="T2" fmla="*/ 633 w 4037"/>
                <a:gd name="T3" fmla="*/ 42 h 632"/>
                <a:gd name="T4" fmla="*/ 1043 w 4037"/>
                <a:gd name="T5" fmla="*/ 114 h 632"/>
                <a:gd name="T6" fmla="*/ 1643 w 4037"/>
                <a:gd name="T7" fmla="*/ 84 h 632"/>
                <a:gd name="T8" fmla="*/ 2753 w 4037"/>
                <a:gd name="T9" fmla="*/ 72 h 632"/>
                <a:gd name="T10" fmla="*/ 3479 w 4037"/>
                <a:gd name="T11" fmla="*/ 144 h 632"/>
                <a:gd name="T12" fmla="*/ 4037 w 4037"/>
                <a:gd name="T13" fmla="*/ 42 h 632"/>
                <a:gd name="T14" fmla="*/ 4037 w 4037"/>
                <a:gd name="T15" fmla="*/ 632 h 632"/>
                <a:gd name="T16" fmla="*/ 0 w 4037"/>
                <a:gd name="T17" fmla="*/ 632 h 632"/>
                <a:gd name="T18" fmla="*/ 1 w 4037"/>
                <a:gd name="T19" fmla="*/ 66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7" h="632">
                  <a:moveTo>
                    <a:pt x="1" y="66"/>
                  </a:moveTo>
                  <a:cubicBezTo>
                    <a:pt x="1" y="66"/>
                    <a:pt x="299" y="0"/>
                    <a:pt x="633" y="42"/>
                  </a:cubicBezTo>
                  <a:cubicBezTo>
                    <a:pt x="731" y="54"/>
                    <a:pt x="877" y="94"/>
                    <a:pt x="1043" y="114"/>
                  </a:cubicBezTo>
                  <a:cubicBezTo>
                    <a:pt x="1295" y="144"/>
                    <a:pt x="1530" y="113"/>
                    <a:pt x="1643" y="84"/>
                  </a:cubicBezTo>
                  <a:cubicBezTo>
                    <a:pt x="1925" y="10"/>
                    <a:pt x="2562" y="34"/>
                    <a:pt x="2753" y="72"/>
                  </a:cubicBezTo>
                  <a:cubicBezTo>
                    <a:pt x="3039" y="129"/>
                    <a:pt x="3239" y="162"/>
                    <a:pt x="3479" y="144"/>
                  </a:cubicBezTo>
                  <a:cubicBezTo>
                    <a:pt x="3755" y="123"/>
                    <a:pt x="3980" y="24"/>
                    <a:pt x="4037" y="42"/>
                  </a:cubicBezTo>
                  <a:cubicBezTo>
                    <a:pt x="4037" y="632"/>
                    <a:pt x="4037" y="632"/>
                    <a:pt x="4037" y="632"/>
                  </a:cubicBezTo>
                  <a:cubicBezTo>
                    <a:pt x="0" y="632"/>
                    <a:pt x="0" y="632"/>
                    <a:pt x="0" y="632"/>
                  </a:cubicBezTo>
                  <a:lnTo>
                    <a:pt x="1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Freeform 6">
              <a:extLst>
                <a:ext uri="{FF2B5EF4-FFF2-40B4-BE49-F238E27FC236}">
                  <a16:creationId xmlns:a16="http://schemas.microsoft.com/office/drawing/2014/main" id="{6CE1D2E6-E7BA-47E7-9083-612F81B7A52E}"/>
                </a:ext>
              </a:extLst>
            </p:cNvPr>
            <p:cNvSpPr/>
            <p:nvPr/>
          </p:nvSpPr>
          <p:spPr bwMode="auto">
            <a:xfrm>
              <a:off x="-1772751" y="4409103"/>
              <a:ext cx="5647219" cy="1152633"/>
            </a:xfrm>
            <a:custGeom>
              <a:avLst/>
              <a:gdLst>
                <a:gd name="T0" fmla="*/ 266 w 1751"/>
                <a:gd name="T1" fmla="*/ 30 h 356"/>
                <a:gd name="T2" fmla="*/ 697 w 1751"/>
                <a:gd name="T3" fmla="*/ 36 h 356"/>
                <a:gd name="T4" fmla="*/ 1157 w 1751"/>
                <a:gd name="T5" fmla="*/ 102 h 356"/>
                <a:gd name="T6" fmla="*/ 1721 w 1751"/>
                <a:gd name="T7" fmla="*/ 144 h 356"/>
                <a:gd name="T8" fmla="*/ 1149 w 1751"/>
                <a:gd name="T9" fmla="*/ 356 h 356"/>
                <a:gd name="T10" fmla="*/ 0 w 1751"/>
                <a:gd name="T11" fmla="*/ 356 h 356"/>
                <a:gd name="T12" fmla="*/ 2 w 1751"/>
                <a:gd name="T13" fmla="*/ 78 h 356"/>
                <a:gd name="T14" fmla="*/ 266 w 1751"/>
                <a:gd name="T15" fmla="*/ 3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1" h="356">
                  <a:moveTo>
                    <a:pt x="266" y="30"/>
                  </a:moveTo>
                  <a:cubicBezTo>
                    <a:pt x="266" y="30"/>
                    <a:pt x="578" y="0"/>
                    <a:pt x="697" y="36"/>
                  </a:cubicBezTo>
                  <a:cubicBezTo>
                    <a:pt x="815" y="72"/>
                    <a:pt x="1105" y="96"/>
                    <a:pt x="1157" y="102"/>
                  </a:cubicBezTo>
                  <a:cubicBezTo>
                    <a:pt x="1209" y="108"/>
                    <a:pt x="1691" y="114"/>
                    <a:pt x="1721" y="144"/>
                  </a:cubicBezTo>
                  <a:cubicBezTo>
                    <a:pt x="1751" y="174"/>
                    <a:pt x="1201" y="356"/>
                    <a:pt x="1149" y="356"/>
                  </a:cubicBezTo>
                  <a:cubicBezTo>
                    <a:pt x="1097" y="356"/>
                    <a:pt x="0" y="356"/>
                    <a:pt x="0" y="356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140" y="36"/>
                    <a:pt x="266" y="3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2" name="Freeform 7">
              <a:extLst>
                <a:ext uri="{FF2B5EF4-FFF2-40B4-BE49-F238E27FC236}">
                  <a16:creationId xmlns:a16="http://schemas.microsoft.com/office/drawing/2014/main" id="{F9C8ECB2-3407-4B5C-999A-04DC4B5843B7}"/>
                </a:ext>
              </a:extLst>
            </p:cNvPr>
            <p:cNvSpPr/>
            <p:nvPr/>
          </p:nvSpPr>
          <p:spPr bwMode="auto">
            <a:xfrm>
              <a:off x="5113037" y="4211314"/>
              <a:ext cx="6132825" cy="1350422"/>
            </a:xfrm>
            <a:custGeom>
              <a:avLst/>
              <a:gdLst>
                <a:gd name="T0" fmla="*/ 1898 w 1902"/>
                <a:gd name="T1" fmla="*/ 0 h 417"/>
                <a:gd name="T2" fmla="*/ 1554 w 1902"/>
                <a:gd name="T3" fmla="*/ 37 h 417"/>
                <a:gd name="T4" fmla="*/ 1078 w 1902"/>
                <a:gd name="T5" fmla="*/ 193 h 417"/>
                <a:gd name="T6" fmla="*/ 590 w 1902"/>
                <a:gd name="T7" fmla="*/ 110 h 417"/>
                <a:gd name="T8" fmla="*/ 68 w 1902"/>
                <a:gd name="T9" fmla="*/ 132 h 417"/>
                <a:gd name="T10" fmla="*/ 34 w 1902"/>
                <a:gd name="T11" fmla="*/ 417 h 417"/>
                <a:gd name="T12" fmla="*/ 1902 w 1902"/>
                <a:gd name="T13" fmla="*/ 417 h 417"/>
                <a:gd name="T14" fmla="*/ 1898 w 1902"/>
                <a:gd name="T15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2" h="417">
                  <a:moveTo>
                    <a:pt x="1898" y="0"/>
                  </a:moveTo>
                  <a:cubicBezTo>
                    <a:pt x="1898" y="0"/>
                    <a:pt x="1669" y="6"/>
                    <a:pt x="1554" y="37"/>
                  </a:cubicBezTo>
                  <a:cubicBezTo>
                    <a:pt x="1323" y="99"/>
                    <a:pt x="1264" y="239"/>
                    <a:pt x="1078" y="193"/>
                  </a:cubicBezTo>
                  <a:cubicBezTo>
                    <a:pt x="891" y="148"/>
                    <a:pt x="590" y="110"/>
                    <a:pt x="590" y="110"/>
                  </a:cubicBezTo>
                  <a:cubicBezTo>
                    <a:pt x="590" y="110"/>
                    <a:pt x="137" y="91"/>
                    <a:pt x="68" y="132"/>
                  </a:cubicBezTo>
                  <a:cubicBezTo>
                    <a:pt x="0" y="174"/>
                    <a:pt x="34" y="417"/>
                    <a:pt x="34" y="417"/>
                  </a:cubicBezTo>
                  <a:cubicBezTo>
                    <a:pt x="1902" y="417"/>
                    <a:pt x="1902" y="417"/>
                    <a:pt x="1902" y="417"/>
                  </a:cubicBezTo>
                  <a:lnTo>
                    <a:pt x="1898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C2DCE4"/>
                </a:gs>
                <a:gs pos="0">
                  <a:srgbClr val="F7FAFB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9DCB61E4-6D2A-4CF7-90BC-0BC5050CE36F}"/>
                </a:ext>
              </a:extLst>
            </p:cNvPr>
            <p:cNvSpPr/>
            <p:nvPr/>
          </p:nvSpPr>
          <p:spPr bwMode="auto">
            <a:xfrm>
              <a:off x="1442345" y="4748755"/>
              <a:ext cx="4212225" cy="812981"/>
            </a:xfrm>
            <a:custGeom>
              <a:avLst/>
              <a:gdLst>
                <a:gd name="T0" fmla="*/ 127 w 1306"/>
                <a:gd name="T1" fmla="*/ 161 h 251"/>
                <a:gd name="T2" fmla="*/ 373 w 1306"/>
                <a:gd name="T3" fmla="*/ 59 h 251"/>
                <a:gd name="T4" fmla="*/ 618 w 1306"/>
                <a:gd name="T5" fmla="*/ 13 h 251"/>
                <a:gd name="T6" fmla="*/ 886 w 1306"/>
                <a:gd name="T7" fmla="*/ 33 h 251"/>
                <a:gd name="T8" fmla="*/ 1078 w 1306"/>
                <a:gd name="T9" fmla="*/ 3 h 251"/>
                <a:gd name="T10" fmla="*/ 1294 w 1306"/>
                <a:gd name="T11" fmla="*/ 104 h 251"/>
                <a:gd name="T12" fmla="*/ 1285 w 1306"/>
                <a:gd name="T13" fmla="*/ 136 h 251"/>
                <a:gd name="T14" fmla="*/ 1285 w 1306"/>
                <a:gd name="T15" fmla="*/ 251 h 251"/>
                <a:gd name="T16" fmla="*/ 0 w 1306"/>
                <a:gd name="T17" fmla="*/ 251 h 251"/>
                <a:gd name="T18" fmla="*/ 127 w 1306"/>
                <a:gd name="T19" fmla="*/ 16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6" h="251">
                  <a:moveTo>
                    <a:pt x="127" y="161"/>
                  </a:moveTo>
                  <a:cubicBezTo>
                    <a:pt x="172" y="137"/>
                    <a:pt x="241" y="101"/>
                    <a:pt x="373" y="59"/>
                  </a:cubicBezTo>
                  <a:cubicBezTo>
                    <a:pt x="505" y="17"/>
                    <a:pt x="559" y="23"/>
                    <a:pt x="618" y="13"/>
                  </a:cubicBezTo>
                  <a:cubicBezTo>
                    <a:pt x="664" y="5"/>
                    <a:pt x="820" y="33"/>
                    <a:pt x="886" y="33"/>
                  </a:cubicBezTo>
                  <a:cubicBezTo>
                    <a:pt x="952" y="33"/>
                    <a:pt x="996" y="4"/>
                    <a:pt x="1078" y="3"/>
                  </a:cubicBezTo>
                  <a:cubicBezTo>
                    <a:pt x="1226" y="0"/>
                    <a:pt x="1258" y="98"/>
                    <a:pt x="1294" y="104"/>
                  </a:cubicBezTo>
                  <a:cubicBezTo>
                    <a:pt x="1294" y="104"/>
                    <a:pt x="1306" y="116"/>
                    <a:pt x="1285" y="136"/>
                  </a:cubicBezTo>
                  <a:cubicBezTo>
                    <a:pt x="1230" y="188"/>
                    <a:pt x="1285" y="251"/>
                    <a:pt x="1285" y="251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0" y="251"/>
                    <a:pt x="92" y="179"/>
                    <a:pt x="127" y="16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8AA7BC"/>
                </a:gs>
                <a:gs pos="0">
                  <a:srgbClr val="B7D3DD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3D528B-5258-49A4-94BD-3DA321EC6552}"/>
              </a:ext>
            </a:extLst>
          </p:cNvPr>
          <p:cNvGrpSpPr/>
          <p:nvPr/>
        </p:nvGrpSpPr>
        <p:grpSpPr>
          <a:xfrm>
            <a:off x="10737999" y="6613638"/>
            <a:ext cx="126756" cy="68198"/>
            <a:chOff x="3960019" y="3098006"/>
            <a:chExt cx="280987" cy="173832"/>
          </a:xfrm>
        </p:grpSpPr>
        <p:sp>
          <p:nvSpPr>
            <p:cNvPr id="27" name="任意多边形 92">
              <a:extLst>
                <a:ext uri="{FF2B5EF4-FFF2-40B4-BE49-F238E27FC236}">
                  <a16:creationId xmlns:a16="http://schemas.microsoft.com/office/drawing/2014/main" id="{EA6CA695-5BC1-48B6-B647-FCE73F1477FE}"/>
                </a:ext>
              </a:extLst>
            </p:cNvPr>
            <p:cNvSpPr/>
            <p:nvPr/>
          </p:nvSpPr>
          <p:spPr>
            <a:xfrm>
              <a:off x="3960019" y="3098006"/>
              <a:ext cx="280987" cy="173832"/>
            </a:xfrm>
            <a:custGeom>
              <a:avLst/>
              <a:gdLst>
                <a:gd name="connsiteX0" fmla="*/ 42862 w 276225"/>
                <a:gd name="connsiteY0" fmla="*/ 173832 h 173832"/>
                <a:gd name="connsiteX1" fmla="*/ 0 w 276225"/>
                <a:gd name="connsiteY1" fmla="*/ 107157 h 173832"/>
                <a:gd name="connsiteX2" fmla="*/ 226219 w 276225"/>
                <a:gd name="connsiteY2" fmla="*/ 0 h 173832"/>
                <a:gd name="connsiteX3" fmla="*/ 276225 w 276225"/>
                <a:gd name="connsiteY3" fmla="*/ 88107 h 173832"/>
                <a:gd name="connsiteX4" fmla="*/ 42862 w 276225"/>
                <a:gd name="connsiteY4" fmla="*/ 1738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173832">
                  <a:moveTo>
                    <a:pt x="42862" y="173832"/>
                  </a:moveTo>
                  <a:lnTo>
                    <a:pt x="0" y="107157"/>
                  </a:lnTo>
                  <a:lnTo>
                    <a:pt x="226219" y="0"/>
                  </a:lnTo>
                  <a:lnTo>
                    <a:pt x="276225" y="88107"/>
                  </a:lnTo>
                  <a:lnTo>
                    <a:pt x="42862" y="173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A48EB6B-DD6D-436F-AC90-9FF5206BBB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173575">
              <a:off x="3991825" y="3163522"/>
              <a:ext cx="204256" cy="56496"/>
              <a:chOff x="-3745" y="71"/>
              <a:chExt cx="13256" cy="3665"/>
            </a:xfrm>
            <a:solidFill>
              <a:srgbClr val="C00000"/>
            </a:solidFill>
          </p:grpSpPr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46753520-2434-4696-BCD2-851A7422A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54 w 394"/>
                  <a:gd name="T5" fmla="*/ 288 h 392"/>
                  <a:gd name="T6" fmla="*/ 11476 w 394"/>
                  <a:gd name="T7" fmla="*/ 1036 h 392"/>
                  <a:gd name="T8" fmla="*/ 12237 w 394"/>
                  <a:gd name="T9" fmla="*/ 2144 h 392"/>
                  <a:gd name="T10" fmla="*/ 12523 w 394"/>
                  <a:gd name="T11" fmla="*/ 3491 h 392"/>
                  <a:gd name="T12" fmla="*/ 12237 w 394"/>
                  <a:gd name="T13" fmla="*/ 4875 h 392"/>
                  <a:gd name="T14" fmla="*/ 11476 w 394"/>
                  <a:gd name="T15" fmla="*/ 6002 h 392"/>
                  <a:gd name="T16" fmla="*/ 10354 w 394"/>
                  <a:gd name="T17" fmla="*/ 6762 h 392"/>
                  <a:gd name="T18" fmla="*/ 8999 w 394"/>
                  <a:gd name="T19" fmla="*/ 7021 h 392"/>
                  <a:gd name="T20" fmla="*/ 8999 w 394"/>
                  <a:gd name="T21" fmla="*/ 7021 h 392"/>
                  <a:gd name="T22" fmla="*/ 12523 w 394"/>
                  <a:gd name="T23" fmla="*/ 12575 h 392"/>
                  <a:gd name="T24" fmla="*/ 11941 w 394"/>
                  <a:gd name="T25" fmla="*/ 12575 h 392"/>
                  <a:gd name="T26" fmla="*/ 8391 w 394"/>
                  <a:gd name="T27" fmla="*/ 7021 h 392"/>
                  <a:gd name="T28" fmla="*/ 472 w 394"/>
                  <a:gd name="T29" fmla="*/ 7021 h 392"/>
                  <a:gd name="T30" fmla="*/ 472 w 394"/>
                  <a:gd name="T31" fmla="*/ 12575 h 392"/>
                  <a:gd name="T32" fmla="*/ 0 w 394"/>
                  <a:gd name="T33" fmla="*/ 12575 h 392"/>
                  <a:gd name="T34" fmla="*/ 0 w 394"/>
                  <a:gd name="T35" fmla="*/ 0 h 392"/>
                  <a:gd name="T36" fmla="*/ 10166 w 394"/>
                  <a:gd name="T37" fmla="*/ 6290 h 392"/>
                  <a:gd name="T38" fmla="*/ 11123 w 394"/>
                  <a:gd name="T39" fmla="*/ 5652 h 392"/>
                  <a:gd name="T40" fmla="*/ 11755 w 394"/>
                  <a:gd name="T41" fmla="*/ 4686 h 392"/>
                  <a:gd name="T42" fmla="*/ 12010 w 394"/>
                  <a:gd name="T43" fmla="*/ 3491 h 392"/>
                  <a:gd name="T44" fmla="*/ 11755 w 394"/>
                  <a:gd name="T45" fmla="*/ 2336 h 392"/>
                  <a:gd name="T46" fmla="*/ 11123 w 394"/>
                  <a:gd name="T47" fmla="*/ 1386 h 392"/>
                  <a:gd name="T48" fmla="*/ 10166 w 394"/>
                  <a:gd name="T49" fmla="*/ 736 h 392"/>
                  <a:gd name="T50" fmla="*/ 8999 w 394"/>
                  <a:gd name="T51" fmla="*/ 518 h 392"/>
                  <a:gd name="T52" fmla="*/ 472 w 394"/>
                  <a:gd name="T53" fmla="*/ 518 h 392"/>
                  <a:gd name="T54" fmla="*/ 472 w 394"/>
                  <a:gd name="T55" fmla="*/ 6549 h 392"/>
                  <a:gd name="T56" fmla="*/ 8999 w 394"/>
                  <a:gd name="T57" fmla="*/ 6549 h 392"/>
                  <a:gd name="T58" fmla="*/ 10166 w 394"/>
                  <a:gd name="T59" fmla="*/ 6290 h 3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3" y="0"/>
                      <a:pt x="283" y="0"/>
                      <a:pt x="283" y="0"/>
                    </a:cubicBezTo>
                    <a:cubicBezTo>
                      <a:pt x="299" y="0"/>
                      <a:pt x="313" y="3"/>
                      <a:pt x="326" y="9"/>
                    </a:cubicBezTo>
                    <a:cubicBezTo>
                      <a:pt x="340" y="14"/>
                      <a:pt x="351" y="22"/>
                      <a:pt x="361" y="32"/>
                    </a:cubicBezTo>
                    <a:cubicBezTo>
                      <a:pt x="371" y="42"/>
                      <a:pt x="379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79" y="166"/>
                      <a:pt x="371" y="177"/>
                      <a:pt x="361" y="187"/>
                    </a:cubicBezTo>
                    <a:cubicBezTo>
                      <a:pt x="351" y="197"/>
                      <a:pt x="340" y="205"/>
                      <a:pt x="326" y="211"/>
                    </a:cubicBezTo>
                    <a:cubicBezTo>
                      <a:pt x="313" y="217"/>
                      <a:pt x="299" y="219"/>
                      <a:pt x="283" y="219"/>
                    </a:cubicBezTo>
                    <a:cubicBezTo>
                      <a:pt x="283" y="219"/>
                      <a:pt x="283" y="219"/>
                      <a:pt x="283" y="219"/>
                    </a:cubicBezTo>
                    <a:cubicBezTo>
                      <a:pt x="394" y="392"/>
                      <a:pt x="394" y="392"/>
                      <a:pt x="394" y="392"/>
                    </a:cubicBezTo>
                    <a:cubicBezTo>
                      <a:pt x="376" y="392"/>
                      <a:pt x="376" y="392"/>
                      <a:pt x="376" y="392"/>
                    </a:cubicBezTo>
                    <a:cubicBezTo>
                      <a:pt x="264" y="219"/>
                      <a:pt x="264" y="219"/>
                      <a:pt x="264" y="219"/>
                    </a:cubicBezTo>
                    <a:cubicBezTo>
                      <a:pt x="15" y="219"/>
                      <a:pt x="15" y="219"/>
                      <a:pt x="15" y="219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320" y="196"/>
                    </a:moveTo>
                    <a:cubicBezTo>
                      <a:pt x="331" y="191"/>
                      <a:pt x="341" y="185"/>
                      <a:pt x="350" y="176"/>
                    </a:cubicBezTo>
                    <a:cubicBezTo>
                      <a:pt x="358" y="167"/>
                      <a:pt x="365" y="157"/>
                      <a:pt x="370" y="146"/>
                    </a:cubicBezTo>
                    <a:cubicBezTo>
                      <a:pt x="375" y="135"/>
                      <a:pt x="378" y="122"/>
                      <a:pt x="378" y="109"/>
                    </a:cubicBezTo>
                    <a:cubicBezTo>
                      <a:pt x="378" y="96"/>
                      <a:pt x="375" y="84"/>
                      <a:pt x="370" y="73"/>
                    </a:cubicBezTo>
                    <a:cubicBezTo>
                      <a:pt x="365" y="61"/>
                      <a:pt x="358" y="51"/>
                      <a:pt x="350" y="43"/>
                    </a:cubicBezTo>
                    <a:cubicBezTo>
                      <a:pt x="341" y="35"/>
                      <a:pt x="331" y="28"/>
                      <a:pt x="320" y="23"/>
                    </a:cubicBezTo>
                    <a:cubicBezTo>
                      <a:pt x="308" y="18"/>
                      <a:pt x="296" y="16"/>
                      <a:pt x="28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283" y="204"/>
                      <a:pt x="283" y="204"/>
                      <a:pt x="283" y="204"/>
                    </a:cubicBezTo>
                    <a:cubicBezTo>
                      <a:pt x="296" y="204"/>
                      <a:pt x="308" y="201"/>
                      <a:pt x="3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E9B16EC3-90DB-4F7E-8304-E713CB775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0" y="2514"/>
                <a:ext cx="940" cy="940"/>
              </a:xfrm>
              <a:custGeom>
                <a:avLst/>
                <a:gdLst>
                  <a:gd name="T0" fmla="*/ 954 w 926"/>
                  <a:gd name="T1" fmla="*/ 954 h 926"/>
                  <a:gd name="T2" fmla="*/ 910 w 926"/>
                  <a:gd name="T3" fmla="*/ 954 h 926"/>
                  <a:gd name="T4" fmla="*/ 874 w 926"/>
                  <a:gd name="T5" fmla="*/ 876 h 926"/>
                  <a:gd name="T6" fmla="*/ 77 w 926"/>
                  <a:gd name="T7" fmla="*/ 876 h 926"/>
                  <a:gd name="T8" fmla="*/ 42 w 926"/>
                  <a:gd name="T9" fmla="*/ 954 h 926"/>
                  <a:gd name="T10" fmla="*/ 0 w 926"/>
                  <a:gd name="T11" fmla="*/ 954 h 926"/>
                  <a:gd name="T12" fmla="*/ 451 w 926"/>
                  <a:gd name="T13" fmla="*/ 0 h 926"/>
                  <a:gd name="T14" fmla="*/ 488 w 926"/>
                  <a:gd name="T15" fmla="*/ 0 h 926"/>
                  <a:gd name="T16" fmla="*/ 954 w 926"/>
                  <a:gd name="T17" fmla="*/ 954 h 926"/>
                  <a:gd name="T18" fmla="*/ 96 w 926"/>
                  <a:gd name="T19" fmla="*/ 840 h 926"/>
                  <a:gd name="T20" fmla="*/ 855 w 926"/>
                  <a:gd name="T21" fmla="*/ 840 h 926"/>
                  <a:gd name="T22" fmla="*/ 469 w 926"/>
                  <a:gd name="T23" fmla="*/ 49 h 926"/>
                  <a:gd name="T24" fmla="*/ 96 w 926"/>
                  <a:gd name="T25" fmla="*/ 84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6" h="926">
                    <a:moveTo>
                      <a:pt x="926" y="926"/>
                    </a:moveTo>
                    <a:lnTo>
                      <a:pt x="883" y="926"/>
                    </a:lnTo>
                    <a:lnTo>
                      <a:pt x="848" y="850"/>
                    </a:lnTo>
                    <a:lnTo>
                      <a:pt x="75" y="850"/>
                    </a:lnTo>
                    <a:lnTo>
                      <a:pt x="40" y="926"/>
                    </a:lnTo>
                    <a:lnTo>
                      <a:pt x="0" y="926"/>
                    </a:lnTo>
                    <a:lnTo>
                      <a:pt x="437" y="0"/>
                    </a:lnTo>
                    <a:lnTo>
                      <a:pt x="474" y="0"/>
                    </a:lnTo>
                    <a:lnTo>
                      <a:pt x="926" y="926"/>
                    </a:lnTo>
                    <a:close/>
                    <a:moveTo>
                      <a:pt x="94" y="815"/>
                    </a:moveTo>
                    <a:lnTo>
                      <a:pt x="829" y="815"/>
                    </a:lnTo>
                    <a:lnTo>
                      <a:pt x="455" y="47"/>
                    </a:lnTo>
                    <a:lnTo>
                      <a:pt x="94" y="8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47">
                <a:extLst>
                  <a:ext uri="{FF2B5EF4-FFF2-40B4-BE49-F238E27FC236}">
                    <a16:creationId xmlns:a16="http://schemas.microsoft.com/office/drawing/2014/main" id="{AAEF87BC-C689-4F4C-932E-E619889CB7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91" y="2514"/>
                <a:ext cx="940" cy="940"/>
              </a:xfrm>
              <a:custGeom>
                <a:avLst/>
                <a:gdLst>
                  <a:gd name="T0" fmla="*/ 0 w 394"/>
                  <a:gd name="T1" fmla="*/ 0 h 392"/>
                  <a:gd name="T2" fmla="*/ 8999 w 394"/>
                  <a:gd name="T3" fmla="*/ 0 h 392"/>
                  <a:gd name="T4" fmla="*/ 10371 w 394"/>
                  <a:gd name="T5" fmla="*/ 288 h 392"/>
                  <a:gd name="T6" fmla="*/ 11476 w 394"/>
                  <a:gd name="T7" fmla="*/ 1036 h 392"/>
                  <a:gd name="T8" fmla="*/ 12215 w 394"/>
                  <a:gd name="T9" fmla="*/ 2144 h 392"/>
                  <a:gd name="T10" fmla="*/ 12494 w 394"/>
                  <a:gd name="T11" fmla="*/ 3491 h 392"/>
                  <a:gd name="T12" fmla="*/ 12215 w 394"/>
                  <a:gd name="T13" fmla="*/ 4875 h 392"/>
                  <a:gd name="T14" fmla="*/ 11476 w 394"/>
                  <a:gd name="T15" fmla="*/ 6002 h 392"/>
                  <a:gd name="T16" fmla="*/ 10371 w 394"/>
                  <a:gd name="T17" fmla="*/ 6762 h 392"/>
                  <a:gd name="T18" fmla="*/ 8999 w 394"/>
                  <a:gd name="T19" fmla="*/ 7021 h 392"/>
                  <a:gd name="T20" fmla="*/ 513 w 394"/>
                  <a:gd name="T21" fmla="*/ 7021 h 392"/>
                  <a:gd name="T22" fmla="*/ 513 w 394"/>
                  <a:gd name="T23" fmla="*/ 12575 h 392"/>
                  <a:gd name="T24" fmla="*/ 0 w 394"/>
                  <a:gd name="T25" fmla="*/ 12575 h 392"/>
                  <a:gd name="T26" fmla="*/ 0 w 394"/>
                  <a:gd name="T27" fmla="*/ 0 h 392"/>
                  <a:gd name="T28" fmla="*/ 8999 w 394"/>
                  <a:gd name="T29" fmla="*/ 6549 h 392"/>
                  <a:gd name="T30" fmla="*/ 10142 w 394"/>
                  <a:gd name="T31" fmla="*/ 6290 h 392"/>
                  <a:gd name="T32" fmla="*/ 11099 w 394"/>
                  <a:gd name="T33" fmla="*/ 5652 h 392"/>
                  <a:gd name="T34" fmla="*/ 11771 w 394"/>
                  <a:gd name="T35" fmla="*/ 4686 h 392"/>
                  <a:gd name="T36" fmla="*/ 11981 w 394"/>
                  <a:gd name="T37" fmla="*/ 3491 h 392"/>
                  <a:gd name="T38" fmla="*/ 11771 w 394"/>
                  <a:gd name="T39" fmla="*/ 2336 h 392"/>
                  <a:gd name="T40" fmla="*/ 11099 w 394"/>
                  <a:gd name="T41" fmla="*/ 1386 h 392"/>
                  <a:gd name="T42" fmla="*/ 10142 w 394"/>
                  <a:gd name="T43" fmla="*/ 736 h 392"/>
                  <a:gd name="T44" fmla="*/ 8999 w 394"/>
                  <a:gd name="T45" fmla="*/ 518 h 392"/>
                  <a:gd name="T46" fmla="*/ 513 w 394"/>
                  <a:gd name="T47" fmla="*/ 518 h 392"/>
                  <a:gd name="T48" fmla="*/ 513 w 394"/>
                  <a:gd name="T49" fmla="*/ 6549 h 392"/>
                  <a:gd name="T50" fmla="*/ 8999 w 394"/>
                  <a:gd name="T51" fmla="*/ 6549 h 3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4" h="392">
                    <a:moveTo>
                      <a:pt x="0" y="0"/>
                    </a:moveTo>
                    <a:cubicBezTo>
                      <a:pt x="284" y="0"/>
                      <a:pt x="284" y="0"/>
                      <a:pt x="284" y="0"/>
                    </a:cubicBezTo>
                    <a:cubicBezTo>
                      <a:pt x="299" y="0"/>
                      <a:pt x="313" y="3"/>
                      <a:pt x="327" y="9"/>
                    </a:cubicBezTo>
                    <a:cubicBezTo>
                      <a:pt x="340" y="14"/>
                      <a:pt x="352" y="22"/>
                      <a:pt x="362" y="32"/>
                    </a:cubicBezTo>
                    <a:cubicBezTo>
                      <a:pt x="372" y="42"/>
                      <a:pt x="380" y="53"/>
                      <a:pt x="385" y="67"/>
                    </a:cubicBezTo>
                    <a:cubicBezTo>
                      <a:pt x="391" y="80"/>
                      <a:pt x="394" y="94"/>
                      <a:pt x="394" y="109"/>
                    </a:cubicBezTo>
                    <a:cubicBezTo>
                      <a:pt x="394" y="125"/>
                      <a:pt x="391" y="139"/>
                      <a:pt x="385" y="152"/>
                    </a:cubicBezTo>
                    <a:cubicBezTo>
                      <a:pt x="380" y="166"/>
                      <a:pt x="372" y="177"/>
                      <a:pt x="362" y="187"/>
                    </a:cubicBezTo>
                    <a:cubicBezTo>
                      <a:pt x="352" y="197"/>
                      <a:pt x="340" y="205"/>
                      <a:pt x="327" y="211"/>
                    </a:cubicBezTo>
                    <a:cubicBezTo>
                      <a:pt x="313" y="217"/>
                      <a:pt x="299" y="219"/>
                      <a:pt x="284" y="219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6" y="392"/>
                      <a:pt x="16" y="392"/>
                      <a:pt x="16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284" y="204"/>
                    </a:moveTo>
                    <a:cubicBezTo>
                      <a:pt x="297" y="204"/>
                      <a:pt x="309" y="201"/>
                      <a:pt x="320" y="196"/>
                    </a:cubicBezTo>
                    <a:cubicBezTo>
                      <a:pt x="332" y="191"/>
                      <a:pt x="342" y="185"/>
                      <a:pt x="350" y="176"/>
                    </a:cubicBezTo>
                    <a:cubicBezTo>
                      <a:pt x="359" y="167"/>
                      <a:pt x="366" y="157"/>
                      <a:pt x="371" y="146"/>
                    </a:cubicBezTo>
                    <a:cubicBezTo>
                      <a:pt x="376" y="135"/>
                      <a:pt x="378" y="122"/>
                      <a:pt x="378" y="109"/>
                    </a:cubicBezTo>
                    <a:cubicBezTo>
                      <a:pt x="378" y="96"/>
                      <a:pt x="376" y="84"/>
                      <a:pt x="371" y="73"/>
                    </a:cubicBezTo>
                    <a:cubicBezTo>
                      <a:pt x="366" y="61"/>
                      <a:pt x="359" y="51"/>
                      <a:pt x="350" y="43"/>
                    </a:cubicBezTo>
                    <a:cubicBezTo>
                      <a:pt x="342" y="35"/>
                      <a:pt x="332" y="28"/>
                      <a:pt x="320" y="23"/>
                    </a:cubicBezTo>
                    <a:cubicBezTo>
                      <a:pt x="309" y="18"/>
                      <a:pt x="297" y="16"/>
                      <a:pt x="28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4"/>
                      <a:pt x="16" y="204"/>
                      <a:pt x="16" y="204"/>
                    </a:cubicBezTo>
                    <a:lnTo>
                      <a:pt x="284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48">
                <a:extLst>
                  <a:ext uri="{FF2B5EF4-FFF2-40B4-BE49-F238E27FC236}">
                    <a16:creationId xmlns:a16="http://schemas.microsoft.com/office/drawing/2014/main" id="{2E3018BD-8C68-4AD3-9F62-AC85EBE1C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CE9E25EB-2DBB-4DF6-A618-B01C35D0C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8" y="2514"/>
                <a:ext cx="940" cy="940"/>
              </a:xfrm>
              <a:custGeom>
                <a:avLst/>
                <a:gdLst>
                  <a:gd name="T0" fmla="*/ 0 w 393"/>
                  <a:gd name="T1" fmla="*/ 0 h 392"/>
                  <a:gd name="T2" fmla="*/ 6281 w 393"/>
                  <a:gd name="T3" fmla="*/ 0 h 392"/>
                  <a:gd name="T4" fmla="*/ 8742 w 393"/>
                  <a:gd name="T5" fmla="*/ 477 h 392"/>
                  <a:gd name="T6" fmla="*/ 10716 w 393"/>
                  <a:gd name="T7" fmla="*/ 1834 h 392"/>
                  <a:gd name="T8" fmla="*/ 12065 w 393"/>
                  <a:gd name="T9" fmla="*/ 3818 h 392"/>
                  <a:gd name="T10" fmla="*/ 12536 w 393"/>
                  <a:gd name="T11" fmla="*/ 6261 h 392"/>
                  <a:gd name="T12" fmla="*/ 12065 w 393"/>
                  <a:gd name="T13" fmla="*/ 8736 h 392"/>
                  <a:gd name="T14" fmla="*/ 10716 w 393"/>
                  <a:gd name="T15" fmla="*/ 10719 h 392"/>
                  <a:gd name="T16" fmla="*/ 8742 w 393"/>
                  <a:gd name="T17" fmla="*/ 12064 h 392"/>
                  <a:gd name="T18" fmla="*/ 6281 w 393"/>
                  <a:gd name="T19" fmla="*/ 12575 h 392"/>
                  <a:gd name="T20" fmla="*/ 0 w 393"/>
                  <a:gd name="T21" fmla="*/ 12575 h 392"/>
                  <a:gd name="T22" fmla="*/ 0 w 393"/>
                  <a:gd name="T23" fmla="*/ 0 h 392"/>
                  <a:gd name="T24" fmla="*/ 6281 w 393"/>
                  <a:gd name="T25" fmla="*/ 12064 h 392"/>
                  <a:gd name="T26" fmla="*/ 8553 w 393"/>
                  <a:gd name="T27" fmla="*/ 11616 h 392"/>
                  <a:gd name="T28" fmla="*/ 10362 w 393"/>
                  <a:gd name="T29" fmla="*/ 10362 h 392"/>
                  <a:gd name="T30" fmla="*/ 11620 w 393"/>
                  <a:gd name="T31" fmla="*/ 8527 h 392"/>
                  <a:gd name="T32" fmla="*/ 12065 w 393"/>
                  <a:gd name="T33" fmla="*/ 6261 h 392"/>
                  <a:gd name="T34" fmla="*/ 11620 w 393"/>
                  <a:gd name="T35" fmla="*/ 4007 h 392"/>
                  <a:gd name="T36" fmla="*/ 10362 w 393"/>
                  <a:gd name="T37" fmla="*/ 2185 h 392"/>
                  <a:gd name="T38" fmla="*/ 8553 w 393"/>
                  <a:gd name="T39" fmla="*/ 966 h 392"/>
                  <a:gd name="T40" fmla="*/ 6281 w 393"/>
                  <a:gd name="T41" fmla="*/ 518 h 392"/>
                  <a:gd name="T42" fmla="*/ 514 w 393"/>
                  <a:gd name="T43" fmla="*/ 518 h 392"/>
                  <a:gd name="T44" fmla="*/ 514 w 393"/>
                  <a:gd name="T45" fmla="*/ 12064 h 392"/>
                  <a:gd name="T46" fmla="*/ 6281 w 393"/>
                  <a:gd name="T47" fmla="*/ 12064 h 3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3" h="392">
                    <a:moveTo>
                      <a:pt x="0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224" y="0"/>
                      <a:pt x="250" y="5"/>
                      <a:pt x="274" y="15"/>
                    </a:cubicBezTo>
                    <a:cubicBezTo>
                      <a:pt x="297" y="25"/>
                      <a:pt x="318" y="39"/>
                      <a:pt x="336" y="57"/>
                    </a:cubicBezTo>
                    <a:cubicBezTo>
                      <a:pt x="354" y="75"/>
                      <a:pt x="368" y="95"/>
                      <a:pt x="378" y="119"/>
                    </a:cubicBezTo>
                    <a:cubicBezTo>
                      <a:pt x="388" y="143"/>
                      <a:pt x="393" y="168"/>
                      <a:pt x="393" y="195"/>
                    </a:cubicBezTo>
                    <a:cubicBezTo>
                      <a:pt x="393" y="223"/>
                      <a:pt x="388" y="248"/>
                      <a:pt x="378" y="272"/>
                    </a:cubicBezTo>
                    <a:cubicBezTo>
                      <a:pt x="368" y="296"/>
                      <a:pt x="354" y="316"/>
                      <a:pt x="336" y="334"/>
                    </a:cubicBezTo>
                    <a:cubicBezTo>
                      <a:pt x="318" y="352"/>
                      <a:pt x="297" y="366"/>
                      <a:pt x="274" y="376"/>
                    </a:cubicBezTo>
                    <a:cubicBezTo>
                      <a:pt x="250" y="387"/>
                      <a:pt x="224" y="392"/>
                      <a:pt x="197" y="392"/>
                    </a:cubicBezTo>
                    <a:cubicBezTo>
                      <a:pt x="0" y="392"/>
                      <a:pt x="0" y="392"/>
                      <a:pt x="0" y="392"/>
                    </a:cubicBezTo>
                    <a:lnTo>
                      <a:pt x="0" y="0"/>
                    </a:lnTo>
                    <a:close/>
                    <a:moveTo>
                      <a:pt x="197" y="376"/>
                    </a:moveTo>
                    <a:cubicBezTo>
                      <a:pt x="222" y="376"/>
                      <a:pt x="246" y="371"/>
                      <a:pt x="268" y="362"/>
                    </a:cubicBezTo>
                    <a:cubicBezTo>
                      <a:pt x="290" y="353"/>
                      <a:pt x="309" y="340"/>
                      <a:pt x="325" y="323"/>
                    </a:cubicBezTo>
                    <a:cubicBezTo>
                      <a:pt x="341" y="307"/>
                      <a:pt x="354" y="288"/>
                      <a:pt x="364" y="266"/>
                    </a:cubicBezTo>
                    <a:cubicBezTo>
                      <a:pt x="373" y="244"/>
                      <a:pt x="378" y="221"/>
                      <a:pt x="378" y="195"/>
                    </a:cubicBezTo>
                    <a:cubicBezTo>
                      <a:pt x="378" y="170"/>
                      <a:pt x="373" y="147"/>
                      <a:pt x="364" y="125"/>
                    </a:cubicBezTo>
                    <a:cubicBezTo>
                      <a:pt x="354" y="103"/>
                      <a:pt x="341" y="84"/>
                      <a:pt x="325" y="68"/>
                    </a:cubicBezTo>
                    <a:cubicBezTo>
                      <a:pt x="309" y="52"/>
                      <a:pt x="290" y="39"/>
                      <a:pt x="268" y="30"/>
                    </a:cubicBezTo>
                    <a:cubicBezTo>
                      <a:pt x="246" y="20"/>
                      <a:pt x="222" y="16"/>
                      <a:pt x="19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376"/>
                      <a:pt x="16" y="376"/>
                      <a:pt x="16" y="376"/>
                    </a:cubicBezTo>
                    <a:lnTo>
                      <a:pt x="197" y="3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0">
                <a:extLst>
                  <a:ext uri="{FF2B5EF4-FFF2-40B4-BE49-F238E27FC236}">
                    <a16:creationId xmlns:a16="http://schemas.microsoft.com/office/drawing/2014/main" id="{87E5437D-2221-448B-9AA7-F17EB88C4309}"/>
                  </a:ext>
                </a:extLst>
              </p:cNvPr>
              <p:cNvSpPr/>
              <p:nvPr/>
            </p:nvSpPr>
            <p:spPr bwMode="auto">
              <a:xfrm>
                <a:off x="4591" y="2514"/>
                <a:ext cx="909" cy="940"/>
              </a:xfrm>
              <a:custGeom>
                <a:avLst/>
                <a:gdLst>
                  <a:gd name="T0" fmla="*/ 0 w 928"/>
                  <a:gd name="T1" fmla="*/ 0 h 926"/>
                  <a:gd name="T2" fmla="*/ 890 w 928"/>
                  <a:gd name="T3" fmla="*/ 0 h 926"/>
                  <a:gd name="T4" fmla="*/ 890 w 928"/>
                  <a:gd name="T5" fmla="*/ 39 h 926"/>
                  <a:gd name="T6" fmla="*/ 33 w 928"/>
                  <a:gd name="T7" fmla="*/ 39 h 926"/>
                  <a:gd name="T8" fmla="*/ 33 w 928"/>
                  <a:gd name="T9" fmla="*/ 458 h 926"/>
                  <a:gd name="T10" fmla="*/ 872 w 928"/>
                  <a:gd name="T11" fmla="*/ 458 h 926"/>
                  <a:gd name="T12" fmla="*/ 872 w 928"/>
                  <a:gd name="T13" fmla="*/ 496 h 926"/>
                  <a:gd name="T14" fmla="*/ 33 w 928"/>
                  <a:gd name="T15" fmla="*/ 496 h 926"/>
                  <a:gd name="T16" fmla="*/ 33 w 928"/>
                  <a:gd name="T17" fmla="*/ 915 h 926"/>
                  <a:gd name="T18" fmla="*/ 890 w 928"/>
                  <a:gd name="T19" fmla="*/ 915 h 926"/>
                  <a:gd name="T20" fmla="*/ 890 w 928"/>
                  <a:gd name="T21" fmla="*/ 954 h 926"/>
                  <a:gd name="T22" fmla="*/ 0 w 928"/>
                  <a:gd name="T23" fmla="*/ 954 h 926"/>
                  <a:gd name="T24" fmla="*/ 0 w 928"/>
                  <a:gd name="T25" fmla="*/ 0 h 9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28" h="926">
                    <a:moveTo>
                      <a:pt x="0" y="0"/>
                    </a:moveTo>
                    <a:lnTo>
                      <a:pt x="928" y="0"/>
                    </a:lnTo>
                    <a:lnTo>
                      <a:pt x="928" y="37"/>
                    </a:lnTo>
                    <a:lnTo>
                      <a:pt x="35" y="37"/>
                    </a:lnTo>
                    <a:lnTo>
                      <a:pt x="35" y="444"/>
                    </a:lnTo>
                    <a:lnTo>
                      <a:pt x="909" y="444"/>
                    </a:lnTo>
                    <a:lnTo>
                      <a:pt x="909" y="482"/>
                    </a:lnTo>
                    <a:lnTo>
                      <a:pt x="35" y="482"/>
                    </a:lnTo>
                    <a:lnTo>
                      <a:pt x="35" y="888"/>
                    </a:lnTo>
                    <a:lnTo>
                      <a:pt x="928" y="888"/>
                    </a:lnTo>
                    <a:lnTo>
                      <a:pt x="928" y="926"/>
                    </a:lnTo>
                    <a:lnTo>
                      <a:pt x="0" y="9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3ED29CEA-EA78-47BF-BE8D-5B99D8A226FE}"/>
                  </a:ext>
                </a:extLst>
              </p:cNvPr>
              <p:cNvSpPr/>
              <p:nvPr/>
            </p:nvSpPr>
            <p:spPr bwMode="auto">
              <a:xfrm>
                <a:off x="5531" y="2514"/>
                <a:ext cx="1818" cy="940"/>
              </a:xfrm>
              <a:custGeom>
                <a:avLst/>
                <a:gdLst>
                  <a:gd name="T0" fmla="*/ 23452 w 770"/>
                  <a:gd name="T1" fmla="*/ 6305 h 393"/>
                  <a:gd name="T2" fmla="*/ 23018 w 770"/>
                  <a:gd name="T3" fmla="*/ 4057 h 393"/>
                  <a:gd name="T4" fmla="*/ 21807 w 770"/>
                  <a:gd name="T5" fmla="*/ 2203 h 393"/>
                  <a:gd name="T6" fmla="*/ 20029 w 770"/>
                  <a:gd name="T7" fmla="*/ 990 h 393"/>
                  <a:gd name="T8" fmla="*/ 17854 w 770"/>
                  <a:gd name="T9" fmla="*/ 543 h 393"/>
                  <a:gd name="T10" fmla="*/ 15932 w 770"/>
                  <a:gd name="T11" fmla="*/ 892 h 393"/>
                  <a:gd name="T12" fmla="*/ 14249 w 770"/>
                  <a:gd name="T13" fmla="*/ 2014 h 393"/>
                  <a:gd name="T14" fmla="*/ 13000 w 770"/>
                  <a:gd name="T15" fmla="*/ 3798 h 393"/>
                  <a:gd name="T16" fmla="*/ 12315 w 770"/>
                  <a:gd name="T17" fmla="*/ 6305 h 393"/>
                  <a:gd name="T18" fmla="*/ 11600 w 770"/>
                  <a:gd name="T19" fmla="*/ 8953 h 393"/>
                  <a:gd name="T20" fmla="*/ 10296 w 770"/>
                  <a:gd name="T21" fmla="*/ 10897 h 393"/>
                  <a:gd name="T22" fmla="*/ 8429 w 770"/>
                  <a:gd name="T23" fmla="*/ 12146 h 393"/>
                  <a:gd name="T24" fmla="*/ 6099 w 770"/>
                  <a:gd name="T25" fmla="*/ 12564 h 393"/>
                  <a:gd name="T26" fmla="*/ 3702 w 770"/>
                  <a:gd name="T27" fmla="*/ 12048 h 393"/>
                  <a:gd name="T28" fmla="*/ 1778 w 770"/>
                  <a:gd name="T29" fmla="*/ 10711 h 393"/>
                  <a:gd name="T30" fmla="*/ 463 w 770"/>
                  <a:gd name="T31" fmla="*/ 8725 h 393"/>
                  <a:gd name="T32" fmla="*/ 0 w 770"/>
                  <a:gd name="T33" fmla="*/ 6259 h 393"/>
                  <a:gd name="T34" fmla="*/ 463 w 770"/>
                  <a:gd name="T35" fmla="*/ 3839 h 393"/>
                  <a:gd name="T36" fmla="*/ 1778 w 770"/>
                  <a:gd name="T37" fmla="*/ 1825 h 393"/>
                  <a:gd name="T38" fmla="*/ 3702 w 770"/>
                  <a:gd name="T39" fmla="*/ 476 h 393"/>
                  <a:gd name="T40" fmla="*/ 6099 w 770"/>
                  <a:gd name="T41" fmla="*/ 0 h 393"/>
                  <a:gd name="T42" fmla="*/ 6099 w 770"/>
                  <a:gd name="T43" fmla="*/ 476 h 393"/>
                  <a:gd name="T44" fmla="*/ 3886 w 770"/>
                  <a:gd name="T45" fmla="*/ 962 h 393"/>
                  <a:gd name="T46" fmla="*/ 2118 w 770"/>
                  <a:gd name="T47" fmla="*/ 2203 h 393"/>
                  <a:gd name="T48" fmla="*/ 909 w 770"/>
                  <a:gd name="T49" fmla="*/ 4028 h 393"/>
                  <a:gd name="T50" fmla="*/ 463 w 770"/>
                  <a:gd name="T51" fmla="*/ 6259 h 393"/>
                  <a:gd name="T52" fmla="*/ 909 w 770"/>
                  <a:gd name="T53" fmla="*/ 8537 h 393"/>
                  <a:gd name="T54" fmla="*/ 2118 w 770"/>
                  <a:gd name="T55" fmla="*/ 10362 h 393"/>
                  <a:gd name="T56" fmla="*/ 3886 w 770"/>
                  <a:gd name="T57" fmla="*/ 11603 h 393"/>
                  <a:gd name="T58" fmla="*/ 6099 w 770"/>
                  <a:gd name="T59" fmla="*/ 12048 h 393"/>
                  <a:gd name="T60" fmla="*/ 8216 w 770"/>
                  <a:gd name="T61" fmla="*/ 11670 h 393"/>
                  <a:gd name="T62" fmla="*/ 9888 w 770"/>
                  <a:gd name="T63" fmla="*/ 10522 h 393"/>
                  <a:gd name="T64" fmla="*/ 11076 w 770"/>
                  <a:gd name="T65" fmla="*/ 8697 h 393"/>
                  <a:gd name="T66" fmla="*/ 11734 w 770"/>
                  <a:gd name="T67" fmla="*/ 6305 h 393"/>
                  <a:gd name="T68" fmla="*/ 12443 w 770"/>
                  <a:gd name="T69" fmla="*/ 3707 h 393"/>
                  <a:gd name="T70" fmla="*/ 13725 w 770"/>
                  <a:gd name="T71" fmla="*/ 1734 h 393"/>
                  <a:gd name="T72" fmla="*/ 15552 w 770"/>
                  <a:gd name="T73" fmla="*/ 476 h 393"/>
                  <a:gd name="T74" fmla="*/ 17854 w 770"/>
                  <a:gd name="T75" fmla="*/ 29 h 393"/>
                  <a:gd name="T76" fmla="*/ 20229 w 770"/>
                  <a:gd name="T77" fmla="*/ 514 h 393"/>
                  <a:gd name="T78" fmla="*/ 22147 w 770"/>
                  <a:gd name="T79" fmla="*/ 1882 h 393"/>
                  <a:gd name="T80" fmla="*/ 23452 w 770"/>
                  <a:gd name="T81" fmla="*/ 3868 h 393"/>
                  <a:gd name="T82" fmla="*/ 23953 w 770"/>
                  <a:gd name="T83" fmla="*/ 6305 h 393"/>
                  <a:gd name="T84" fmla="*/ 23674 w 770"/>
                  <a:gd name="T85" fmla="*/ 8113 h 393"/>
                  <a:gd name="T86" fmla="*/ 22956 w 770"/>
                  <a:gd name="T87" fmla="*/ 9749 h 393"/>
                  <a:gd name="T88" fmla="*/ 21835 w 770"/>
                  <a:gd name="T89" fmla="*/ 11065 h 393"/>
                  <a:gd name="T90" fmla="*/ 20414 w 770"/>
                  <a:gd name="T91" fmla="*/ 12019 h 393"/>
                  <a:gd name="T92" fmla="*/ 20414 w 770"/>
                  <a:gd name="T93" fmla="*/ 11481 h 393"/>
                  <a:gd name="T94" fmla="*/ 21651 w 770"/>
                  <a:gd name="T95" fmla="*/ 10579 h 393"/>
                  <a:gd name="T96" fmla="*/ 22609 w 770"/>
                  <a:gd name="T97" fmla="*/ 9371 h 393"/>
                  <a:gd name="T98" fmla="*/ 23247 w 770"/>
                  <a:gd name="T99" fmla="*/ 7924 h 393"/>
                  <a:gd name="T100" fmla="*/ 23452 w 770"/>
                  <a:gd name="T101" fmla="*/ 6305 h 3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0" h="393">
                    <a:moveTo>
                      <a:pt x="754" y="197"/>
                    </a:moveTo>
                    <a:cubicBezTo>
                      <a:pt x="754" y="172"/>
                      <a:pt x="749" y="149"/>
                      <a:pt x="740" y="127"/>
                    </a:cubicBezTo>
                    <a:cubicBezTo>
                      <a:pt x="731" y="105"/>
                      <a:pt x="718" y="86"/>
                      <a:pt x="701" y="69"/>
                    </a:cubicBezTo>
                    <a:cubicBezTo>
                      <a:pt x="685" y="53"/>
                      <a:pt x="666" y="40"/>
                      <a:pt x="644" y="31"/>
                    </a:cubicBezTo>
                    <a:cubicBezTo>
                      <a:pt x="622" y="21"/>
                      <a:pt x="599" y="17"/>
                      <a:pt x="574" y="17"/>
                    </a:cubicBezTo>
                    <a:cubicBezTo>
                      <a:pt x="552" y="17"/>
                      <a:pt x="532" y="21"/>
                      <a:pt x="512" y="28"/>
                    </a:cubicBezTo>
                    <a:cubicBezTo>
                      <a:pt x="492" y="36"/>
                      <a:pt x="474" y="47"/>
                      <a:pt x="458" y="63"/>
                    </a:cubicBezTo>
                    <a:cubicBezTo>
                      <a:pt x="442" y="78"/>
                      <a:pt x="429" y="97"/>
                      <a:pt x="418" y="119"/>
                    </a:cubicBezTo>
                    <a:cubicBezTo>
                      <a:pt x="407" y="142"/>
                      <a:pt x="399" y="168"/>
                      <a:pt x="396" y="197"/>
                    </a:cubicBezTo>
                    <a:cubicBezTo>
                      <a:pt x="392" y="228"/>
                      <a:pt x="384" y="256"/>
                      <a:pt x="373" y="280"/>
                    </a:cubicBezTo>
                    <a:cubicBezTo>
                      <a:pt x="362" y="304"/>
                      <a:pt x="348" y="325"/>
                      <a:pt x="331" y="341"/>
                    </a:cubicBezTo>
                    <a:cubicBezTo>
                      <a:pt x="313" y="358"/>
                      <a:pt x="293" y="371"/>
                      <a:pt x="271" y="380"/>
                    </a:cubicBezTo>
                    <a:cubicBezTo>
                      <a:pt x="248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7"/>
                    </a:cubicBezTo>
                    <a:cubicBezTo>
                      <a:pt x="96" y="367"/>
                      <a:pt x="75" y="353"/>
                      <a:pt x="57" y="335"/>
                    </a:cubicBezTo>
                    <a:cubicBezTo>
                      <a:pt x="39" y="317"/>
                      <a:pt x="25" y="297"/>
                      <a:pt x="15" y="273"/>
                    </a:cubicBezTo>
                    <a:cubicBezTo>
                      <a:pt x="5" y="249"/>
                      <a:pt x="0" y="224"/>
                      <a:pt x="0" y="196"/>
                    </a:cubicBezTo>
                    <a:cubicBezTo>
                      <a:pt x="0" y="169"/>
                      <a:pt x="5" y="144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9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6"/>
                    </a:cubicBezTo>
                    <a:cubicBezTo>
                      <a:pt x="15" y="222"/>
                      <a:pt x="20" y="245"/>
                      <a:pt x="29" y="267"/>
                    </a:cubicBez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3" y="373"/>
                      <a:pt x="264" y="365"/>
                    </a:cubicBezTo>
                    <a:cubicBezTo>
                      <a:pt x="284" y="357"/>
                      <a:pt x="302" y="345"/>
                      <a:pt x="318" y="329"/>
                    </a:cubicBezTo>
                    <a:cubicBezTo>
                      <a:pt x="333" y="314"/>
                      <a:pt x="346" y="295"/>
                      <a:pt x="356" y="272"/>
                    </a:cubicBezTo>
                    <a:cubicBezTo>
                      <a:pt x="366" y="250"/>
                      <a:pt x="373" y="225"/>
                      <a:pt x="377" y="197"/>
                    </a:cubicBezTo>
                    <a:cubicBezTo>
                      <a:pt x="381" y="167"/>
                      <a:pt x="389" y="140"/>
                      <a:pt x="400" y="116"/>
                    </a:cubicBezTo>
                    <a:cubicBezTo>
                      <a:pt x="411" y="92"/>
                      <a:pt x="424" y="72"/>
                      <a:pt x="441" y="54"/>
                    </a:cubicBezTo>
                    <a:cubicBezTo>
                      <a:pt x="458" y="37"/>
                      <a:pt x="477" y="24"/>
                      <a:pt x="500" y="15"/>
                    </a:cubicBezTo>
                    <a:cubicBezTo>
                      <a:pt x="522" y="6"/>
                      <a:pt x="546" y="1"/>
                      <a:pt x="574" y="1"/>
                    </a:cubicBezTo>
                    <a:cubicBezTo>
                      <a:pt x="601" y="1"/>
                      <a:pt x="626" y="6"/>
                      <a:pt x="650" y="16"/>
                    </a:cubicBezTo>
                    <a:cubicBezTo>
                      <a:pt x="674" y="27"/>
                      <a:pt x="695" y="41"/>
                      <a:pt x="712" y="59"/>
                    </a:cubicBezTo>
                    <a:cubicBezTo>
                      <a:pt x="730" y="76"/>
                      <a:pt x="744" y="97"/>
                      <a:pt x="754" y="121"/>
                    </a:cubicBezTo>
                    <a:cubicBezTo>
                      <a:pt x="765" y="145"/>
                      <a:pt x="770" y="170"/>
                      <a:pt x="770" y="197"/>
                    </a:cubicBezTo>
                    <a:cubicBezTo>
                      <a:pt x="770" y="217"/>
                      <a:pt x="767" y="236"/>
                      <a:pt x="761" y="254"/>
                    </a:cubicBezTo>
                    <a:cubicBezTo>
                      <a:pt x="756" y="272"/>
                      <a:pt x="748" y="289"/>
                      <a:pt x="738" y="305"/>
                    </a:cubicBezTo>
                    <a:cubicBezTo>
                      <a:pt x="728" y="320"/>
                      <a:pt x="716" y="334"/>
                      <a:pt x="702" y="346"/>
                    </a:cubicBezTo>
                    <a:cubicBezTo>
                      <a:pt x="688" y="358"/>
                      <a:pt x="673" y="368"/>
                      <a:pt x="656" y="376"/>
                    </a:cubicBezTo>
                    <a:cubicBezTo>
                      <a:pt x="656" y="359"/>
                      <a:pt x="656" y="359"/>
                      <a:pt x="656" y="359"/>
                    </a:cubicBezTo>
                    <a:cubicBezTo>
                      <a:pt x="670" y="351"/>
                      <a:pt x="684" y="342"/>
                      <a:pt x="696" y="331"/>
                    </a:cubicBezTo>
                    <a:cubicBezTo>
                      <a:pt x="708" y="320"/>
                      <a:pt x="718" y="307"/>
                      <a:pt x="727" y="293"/>
                    </a:cubicBezTo>
                    <a:cubicBezTo>
                      <a:pt x="735" y="279"/>
                      <a:pt x="742" y="264"/>
                      <a:pt x="747" y="248"/>
                    </a:cubicBezTo>
                    <a:cubicBezTo>
                      <a:pt x="752" y="232"/>
                      <a:pt x="754" y="215"/>
                      <a:pt x="754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Rectangle 52">
                <a:extLst>
                  <a:ext uri="{FF2B5EF4-FFF2-40B4-BE49-F238E27FC236}">
                    <a16:creationId xmlns:a16="http://schemas.microsoft.com/office/drawing/2014/main" id="{1582A820-7B21-495A-ADB2-45A68878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" y="2514"/>
                <a:ext cx="63" cy="9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id="{D99FF74F-8CC2-49C4-99BC-BACC373B73D5}"/>
                  </a:ext>
                </a:extLst>
              </p:cNvPr>
              <p:cNvSpPr/>
              <p:nvPr/>
            </p:nvSpPr>
            <p:spPr bwMode="auto">
              <a:xfrm>
                <a:off x="7537" y="2514"/>
                <a:ext cx="940" cy="940"/>
              </a:xfrm>
              <a:custGeom>
                <a:avLst/>
                <a:gdLst>
                  <a:gd name="T0" fmla="*/ 921 w 393"/>
                  <a:gd name="T1" fmla="*/ 8537 h 393"/>
                  <a:gd name="T2" fmla="*/ 2174 w 393"/>
                  <a:gd name="T3" fmla="*/ 10362 h 393"/>
                  <a:gd name="T4" fmla="*/ 3987 w 393"/>
                  <a:gd name="T5" fmla="*/ 11603 h 393"/>
                  <a:gd name="T6" fmla="*/ 6252 w 393"/>
                  <a:gd name="T7" fmla="*/ 12048 h 393"/>
                  <a:gd name="T8" fmla="*/ 8484 w 393"/>
                  <a:gd name="T9" fmla="*/ 11603 h 393"/>
                  <a:gd name="T10" fmla="*/ 10333 w 393"/>
                  <a:gd name="T11" fmla="*/ 10362 h 393"/>
                  <a:gd name="T12" fmla="*/ 11579 w 393"/>
                  <a:gd name="T13" fmla="*/ 8537 h 393"/>
                  <a:gd name="T14" fmla="*/ 12026 w 393"/>
                  <a:gd name="T15" fmla="*/ 6305 h 393"/>
                  <a:gd name="T16" fmla="*/ 12026 w 393"/>
                  <a:gd name="T17" fmla="*/ 6259 h 393"/>
                  <a:gd name="T18" fmla="*/ 6769 w 393"/>
                  <a:gd name="T19" fmla="*/ 6259 h 393"/>
                  <a:gd name="T20" fmla="*/ 6769 w 393"/>
                  <a:gd name="T21" fmla="*/ 5791 h 393"/>
                  <a:gd name="T22" fmla="*/ 12536 w 393"/>
                  <a:gd name="T23" fmla="*/ 5791 h 393"/>
                  <a:gd name="T24" fmla="*/ 12536 w 393"/>
                  <a:gd name="T25" fmla="*/ 6305 h 393"/>
                  <a:gd name="T26" fmla="*/ 12026 w 393"/>
                  <a:gd name="T27" fmla="*/ 8725 h 393"/>
                  <a:gd name="T28" fmla="*/ 10687 w 393"/>
                  <a:gd name="T29" fmla="*/ 10739 h 393"/>
                  <a:gd name="T30" fmla="*/ 8673 w 393"/>
                  <a:gd name="T31" fmla="*/ 12088 h 393"/>
                  <a:gd name="T32" fmla="*/ 6252 w 393"/>
                  <a:gd name="T33" fmla="*/ 12564 h 393"/>
                  <a:gd name="T34" fmla="*/ 3798 w 393"/>
                  <a:gd name="T35" fmla="*/ 12088 h 393"/>
                  <a:gd name="T36" fmla="*/ 1825 w 393"/>
                  <a:gd name="T37" fmla="*/ 10739 h 393"/>
                  <a:gd name="T38" fmla="*/ 476 w 393"/>
                  <a:gd name="T39" fmla="*/ 8725 h 393"/>
                  <a:gd name="T40" fmla="*/ 0 w 393"/>
                  <a:gd name="T41" fmla="*/ 6305 h 393"/>
                  <a:gd name="T42" fmla="*/ 0 w 393"/>
                  <a:gd name="T43" fmla="*/ 6259 h 393"/>
                  <a:gd name="T44" fmla="*/ 476 w 393"/>
                  <a:gd name="T45" fmla="*/ 3839 h 393"/>
                  <a:gd name="T46" fmla="*/ 1825 w 393"/>
                  <a:gd name="T47" fmla="*/ 1825 h 393"/>
                  <a:gd name="T48" fmla="*/ 3798 w 393"/>
                  <a:gd name="T49" fmla="*/ 476 h 393"/>
                  <a:gd name="T50" fmla="*/ 6252 w 393"/>
                  <a:gd name="T51" fmla="*/ 0 h 393"/>
                  <a:gd name="T52" fmla="*/ 8068 w 393"/>
                  <a:gd name="T53" fmla="*/ 258 h 393"/>
                  <a:gd name="T54" fmla="*/ 9697 w 393"/>
                  <a:gd name="T55" fmla="*/ 1031 h 393"/>
                  <a:gd name="T56" fmla="*/ 8644 w 393"/>
                  <a:gd name="T57" fmla="*/ 1031 h 393"/>
                  <a:gd name="T58" fmla="*/ 7501 w 393"/>
                  <a:gd name="T59" fmla="*/ 634 h 393"/>
                  <a:gd name="T60" fmla="*/ 6252 w 393"/>
                  <a:gd name="T61" fmla="*/ 476 h 393"/>
                  <a:gd name="T62" fmla="*/ 3987 w 393"/>
                  <a:gd name="T63" fmla="*/ 962 h 393"/>
                  <a:gd name="T64" fmla="*/ 2174 w 393"/>
                  <a:gd name="T65" fmla="*/ 2179 h 393"/>
                  <a:gd name="T66" fmla="*/ 921 w 393"/>
                  <a:gd name="T67" fmla="*/ 4028 h 393"/>
                  <a:gd name="T68" fmla="*/ 476 w 393"/>
                  <a:gd name="T69" fmla="*/ 6305 h 393"/>
                  <a:gd name="T70" fmla="*/ 921 w 393"/>
                  <a:gd name="T71" fmla="*/ 8537 h 3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3" h="393">
                    <a:moveTo>
                      <a:pt x="29" y="267"/>
                    </a:moveTo>
                    <a:cubicBezTo>
                      <a:pt x="39" y="289"/>
                      <a:pt x="52" y="308"/>
                      <a:pt x="68" y="324"/>
                    </a:cubicBezTo>
                    <a:cubicBezTo>
                      <a:pt x="84" y="341"/>
                      <a:pt x="103" y="354"/>
                      <a:pt x="125" y="363"/>
                    </a:cubicBezTo>
                    <a:cubicBezTo>
                      <a:pt x="147" y="372"/>
                      <a:pt x="171" y="377"/>
                      <a:pt x="196" y="377"/>
                    </a:cubicBezTo>
                    <a:cubicBezTo>
                      <a:pt x="221" y="377"/>
                      <a:pt x="244" y="372"/>
                      <a:pt x="266" y="363"/>
                    </a:cubicBezTo>
                    <a:cubicBezTo>
                      <a:pt x="288" y="354"/>
                      <a:pt x="307" y="341"/>
                      <a:pt x="324" y="324"/>
                    </a:cubicBezTo>
                    <a:cubicBezTo>
                      <a:pt x="340" y="308"/>
                      <a:pt x="353" y="289"/>
                      <a:pt x="363" y="267"/>
                    </a:cubicBezTo>
                    <a:cubicBezTo>
                      <a:pt x="372" y="245"/>
                      <a:pt x="377" y="222"/>
                      <a:pt x="377" y="197"/>
                    </a:cubicBezTo>
                    <a:cubicBezTo>
                      <a:pt x="377" y="196"/>
                      <a:pt x="377" y="196"/>
                      <a:pt x="377" y="196"/>
                    </a:cubicBezTo>
                    <a:cubicBezTo>
                      <a:pt x="212" y="196"/>
                      <a:pt x="212" y="196"/>
                      <a:pt x="212" y="196"/>
                    </a:cubicBezTo>
                    <a:cubicBezTo>
                      <a:pt x="212" y="181"/>
                      <a:pt x="212" y="181"/>
                      <a:pt x="212" y="181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3" y="224"/>
                      <a:pt x="387" y="250"/>
                      <a:pt x="377" y="273"/>
                    </a:cubicBezTo>
                    <a:cubicBezTo>
                      <a:pt x="367" y="297"/>
                      <a:pt x="353" y="318"/>
                      <a:pt x="335" y="336"/>
                    </a:cubicBezTo>
                    <a:cubicBezTo>
                      <a:pt x="317" y="353"/>
                      <a:pt x="296" y="367"/>
                      <a:pt x="272" y="378"/>
                    </a:cubicBezTo>
                    <a:cubicBezTo>
                      <a:pt x="249" y="388"/>
                      <a:pt x="223" y="393"/>
                      <a:pt x="196" y="393"/>
                    </a:cubicBezTo>
                    <a:cubicBezTo>
                      <a:pt x="169" y="393"/>
                      <a:pt x="143" y="388"/>
                      <a:pt x="119" y="378"/>
                    </a:cubicBezTo>
                    <a:cubicBezTo>
                      <a:pt x="96" y="367"/>
                      <a:pt x="75" y="353"/>
                      <a:pt x="57" y="336"/>
                    </a:cubicBezTo>
                    <a:cubicBezTo>
                      <a:pt x="39" y="318"/>
                      <a:pt x="25" y="297"/>
                      <a:pt x="15" y="273"/>
                    </a:cubicBezTo>
                    <a:cubicBezTo>
                      <a:pt x="5" y="250"/>
                      <a:pt x="0" y="224"/>
                      <a:pt x="0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69"/>
                      <a:pt x="5" y="143"/>
                      <a:pt x="15" y="120"/>
                    </a:cubicBezTo>
                    <a:cubicBezTo>
                      <a:pt x="25" y="96"/>
                      <a:pt x="39" y="75"/>
                      <a:pt x="57" y="57"/>
                    </a:cubicBezTo>
                    <a:cubicBezTo>
                      <a:pt x="75" y="40"/>
                      <a:pt x="96" y="26"/>
                      <a:pt x="119" y="15"/>
                    </a:cubicBezTo>
                    <a:cubicBezTo>
                      <a:pt x="143" y="5"/>
                      <a:pt x="169" y="0"/>
                      <a:pt x="196" y="0"/>
                    </a:cubicBezTo>
                    <a:cubicBezTo>
                      <a:pt x="216" y="0"/>
                      <a:pt x="235" y="3"/>
                      <a:pt x="253" y="8"/>
                    </a:cubicBezTo>
                    <a:cubicBezTo>
                      <a:pt x="271" y="14"/>
                      <a:pt x="288" y="22"/>
                      <a:pt x="304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60" y="27"/>
                      <a:pt x="248" y="23"/>
                      <a:pt x="235" y="20"/>
                    </a:cubicBezTo>
                    <a:cubicBezTo>
                      <a:pt x="222" y="17"/>
                      <a:pt x="209" y="15"/>
                      <a:pt x="196" y="15"/>
                    </a:cubicBezTo>
                    <a:cubicBezTo>
                      <a:pt x="171" y="15"/>
                      <a:pt x="147" y="20"/>
                      <a:pt x="125" y="30"/>
                    </a:cubicBezTo>
                    <a:cubicBezTo>
                      <a:pt x="103" y="39"/>
                      <a:pt x="84" y="52"/>
                      <a:pt x="68" y="68"/>
                    </a:cubicBezTo>
                    <a:cubicBezTo>
                      <a:pt x="52" y="85"/>
                      <a:pt x="39" y="104"/>
                      <a:pt x="29" y="126"/>
                    </a:cubicBezTo>
                    <a:cubicBezTo>
                      <a:pt x="20" y="148"/>
                      <a:pt x="15" y="171"/>
                      <a:pt x="15" y="197"/>
                    </a:cubicBezTo>
                    <a:cubicBezTo>
                      <a:pt x="15" y="222"/>
                      <a:pt x="20" y="245"/>
                      <a:pt x="29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id="{439D535C-838C-4440-86E6-355F7C400122}"/>
                  </a:ext>
                </a:extLst>
              </p:cNvPr>
              <p:cNvSpPr/>
              <p:nvPr/>
            </p:nvSpPr>
            <p:spPr bwMode="auto">
              <a:xfrm>
                <a:off x="8508" y="2514"/>
                <a:ext cx="940" cy="940"/>
              </a:xfrm>
              <a:custGeom>
                <a:avLst/>
                <a:gdLst>
                  <a:gd name="T0" fmla="*/ 915 w 928"/>
                  <a:gd name="T1" fmla="*/ 0 h 926"/>
                  <a:gd name="T2" fmla="*/ 952 w 928"/>
                  <a:gd name="T3" fmla="*/ 0 h 926"/>
                  <a:gd name="T4" fmla="*/ 952 w 928"/>
                  <a:gd name="T5" fmla="*/ 954 h 926"/>
                  <a:gd name="T6" fmla="*/ 915 w 928"/>
                  <a:gd name="T7" fmla="*/ 954 h 926"/>
                  <a:gd name="T8" fmla="*/ 38 w 928"/>
                  <a:gd name="T9" fmla="*/ 54 h 926"/>
                  <a:gd name="T10" fmla="*/ 38 w 928"/>
                  <a:gd name="T11" fmla="*/ 954 h 926"/>
                  <a:gd name="T12" fmla="*/ 0 w 928"/>
                  <a:gd name="T13" fmla="*/ 954 h 926"/>
                  <a:gd name="T14" fmla="*/ 0 w 928"/>
                  <a:gd name="T15" fmla="*/ 0 h 926"/>
                  <a:gd name="T16" fmla="*/ 38 w 928"/>
                  <a:gd name="T17" fmla="*/ 0 h 926"/>
                  <a:gd name="T18" fmla="*/ 915 w 928"/>
                  <a:gd name="T19" fmla="*/ 900 h 926"/>
                  <a:gd name="T20" fmla="*/ 915 w 928"/>
                  <a:gd name="T21" fmla="*/ 0 h 9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28" h="926">
                    <a:moveTo>
                      <a:pt x="891" y="0"/>
                    </a:moveTo>
                    <a:lnTo>
                      <a:pt x="928" y="0"/>
                    </a:lnTo>
                    <a:lnTo>
                      <a:pt x="928" y="926"/>
                    </a:lnTo>
                    <a:lnTo>
                      <a:pt x="891" y="926"/>
                    </a:lnTo>
                    <a:lnTo>
                      <a:pt x="38" y="52"/>
                    </a:lnTo>
                    <a:lnTo>
                      <a:pt x="38" y="926"/>
                    </a:lnTo>
                    <a:lnTo>
                      <a:pt x="0" y="92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891" y="874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id="{8780B22D-78E4-4CD7-99C1-AD2BC5BB5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" y="133"/>
                <a:ext cx="2288" cy="2224"/>
              </a:xfrm>
              <a:custGeom>
                <a:avLst/>
                <a:gdLst>
                  <a:gd name="T0" fmla="*/ 8367 w 962"/>
                  <a:gd name="T1" fmla="*/ 1209 h 942"/>
                  <a:gd name="T2" fmla="*/ 8367 w 962"/>
                  <a:gd name="T3" fmla="*/ 1712 h 942"/>
                  <a:gd name="T4" fmla="*/ 7014 w 962"/>
                  <a:gd name="T5" fmla="*/ 3334 h 942"/>
                  <a:gd name="T6" fmla="*/ 9758 w 962"/>
                  <a:gd name="T7" fmla="*/ 4911 h 942"/>
                  <a:gd name="T8" fmla="*/ 12513 w 962"/>
                  <a:gd name="T9" fmla="*/ 6667 h 942"/>
                  <a:gd name="T10" fmla="*/ 5118 w 962"/>
                  <a:gd name="T11" fmla="*/ 6533 h 942"/>
                  <a:gd name="T12" fmla="*/ 2110 w 962"/>
                  <a:gd name="T13" fmla="*/ 10579 h 942"/>
                  <a:gd name="T14" fmla="*/ 6255 w 962"/>
                  <a:gd name="T15" fmla="*/ 250 h 942"/>
                  <a:gd name="T16" fmla="*/ 6001 w 962"/>
                  <a:gd name="T17" fmla="*/ 16493 h 942"/>
                  <a:gd name="T18" fmla="*/ 5118 w 962"/>
                  <a:gd name="T19" fmla="*/ 12197 h 942"/>
                  <a:gd name="T20" fmla="*/ 2500 w 962"/>
                  <a:gd name="T21" fmla="*/ 10341 h 942"/>
                  <a:gd name="T22" fmla="*/ 5118 w 962"/>
                  <a:gd name="T23" fmla="*/ 10579 h 942"/>
                  <a:gd name="T24" fmla="*/ 10731 w 962"/>
                  <a:gd name="T25" fmla="*/ 10457 h 942"/>
                  <a:gd name="T26" fmla="*/ 11240 w 962"/>
                  <a:gd name="T27" fmla="*/ 12329 h 942"/>
                  <a:gd name="T28" fmla="*/ 7739 w 962"/>
                  <a:gd name="T29" fmla="*/ 12197 h 942"/>
                  <a:gd name="T30" fmla="*/ 10013 w 962"/>
                  <a:gd name="T31" fmla="*/ 16493 h 942"/>
                  <a:gd name="T32" fmla="*/ 12632 w 962"/>
                  <a:gd name="T33" fmla="*/ 18243 h 942"/>
                  <a:gd name="T34" fmla="*/ 7739 w 962"/>
                  <a:gd name="T35" fmla="*/ 18111 h 942"/>
                  <a:gd name="T36" fmla="*/ 8995 w 962"/>
                  <a:gd name="T37" fmla="*/ 23772 h 942"/>
                  <a:gd name="T38" fmla="*/ 12377 w 962"/>
                  <a:gd name="T39" fmla="*/ 23522 h 942"/>
                  <a:gd name="T40" fmla="*/ 6255 w 962"/>
                  <a:gd name="T41" fmla="*/ 27724 h 942"/>
                  <a:gd name="T42" fmla="*/ 6001 w 962"/>
                  <a:gd name="T43" fmla="*/ 24410 h 942"/>
                  <a:gd name="T44" fmla="*/ 3755 w 962"/>
                  <a:gd name="T45" fmla="*/ 18111 h 942"/>
                  <a:gd name="T46" fmla="*/ 1227 w 962"/>
                  <a:gd name="T47" fmla="*/ 16253 h 942"/>
                  <a:gd name="T48" fmla="*/ 16986 w 962"/>
                  <a:gd name="T49" fmla="*/ 16989 h 942"/>
                  <a:gd name="T50" fmla="*/ 13859 w 962"/>
                  <a:gd name="T51" fmla="*/ 17240 h 942"/>
                  <a:gd name="T52" fmla="*/ 14113 w 962"/>
                  <a:gd name="T53" fmla="*/ 14659 h 942"/>
                  <a:gd name="T54" fmla="*/ 13859 w 962"/>
                  <a:gd name="T55" fmla="*/ 7168 h 942"/>
                  <a:gd name="T56" fmla="*/ 21253 w 962"/>
                  <a:gd name="T57" fmla="*/ 7258 h 942"/>
                  <a:gd name="T58" fmla="*/ 24381 w 962"/>
                  <a:gd name="T59" fmla="*/ 0 h 942"/>
                  <a:gd name="T60" fmla="*/ 27130 w 962"/>
                  <a:gd name="T61" fmla="*/ 1209 h 942"/>
                  <a:gd name="T62" fmla="*/ 25518 w 962"/>
                  <a:gd name="T63" fmla="*/ 2715 h 942"/>
                  <a:gd name="T64" fmla="*/ 24635 w 962"/>
                  <a:gd name="T65" fmla="*/ 7258 h 942"/>
                  <a:gd name="T66" fmla="*/ 26999 w 962"/>
                  <a:gd name="T67" fmla="*/ 9616 h 942"/>
                  <a:gd name="T68" fmla="*/ 27254 w 962"/>
                  <a:gd name="T69" fmla="*/ 17240 h 942"/>
                  <a:gd name="T70" fmla="*/ 24635 w 962"/>
                  <a:gd name="T71" fmla="*/ 16989 h 942"/>
                  <a:gd name="T72" fmla="*/ 23753 w 962"/>
                  <a:gd name="T73" fmla="*/ 25618 h 942"/>
                  <a:gd name="T74" fmla="*/ 25998 w 962"/>
                  <a:gd name="T75" fmla="*/ 26990 h 942"/>
                  <a:gd name="T76" fmla="*/ 30381 w 962"/>
                  <a:gd name="T77" fmla="*/ 24894 h 942"/>
                  <a:gd name="T78" fmla="*/ 24381 w 962"/>
                  <a:gd name="T79" fmla="*/ 28700 h 942"/>
                  <a:gd name="T80" fmla="*/ 21881 w 962"/>
                  <a:gd name="T81" fmla="*/ 16989 h 942"/>
                  <a:gd name="T82" fmla="*/ 17241 w 962"/>
                  <a:gd name="T83" fmla="*/ 24525 h 942"/>
                  <a:gd name="T84" fmla="*/ 8995 w 962"/>
                  <a:gd name="T85" fmla="*/ 27609 h 942"/>
                  <a:gd name="T86" fmla="*/ 16986 w 962"/>
                  <a:gd name="T87" fmla="*/ 16989 h 942"/>
                  <a:gd name="T88" fmla="*/ 19141 w 962"/>
                  <a:gd name="T89" fmla="*/ 5296 h 942"/>
                  <a:gd name="T90" fmla="*/ 13994 w 962"/>
                  <a:gd name="T91" fmla="*/ 1594 h 942"/>
                  <a:gd name="T92" fmla="*/ 15878 w 962"/>
                  <a:gd name="T93" fmla="*/ 8998 h 942"/>
                  <a:gd name="T94" fmla="*/ 25263 w 962"/>
                  <a:gd name="T95" fmla="*/ 15412 h 942"/>
                  <a:gd name="T96" fmla="*/ 15878 w 962"/>
                  <a:gd name="T97" fmla="*/ 8998 h 9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62" h="942">
                    <a:moveTo>
                      <a:pt x="198" y="8"/>
                    </a:moveTo>
                    <a:cubicBezTo>
                      <a:pt x="265" y="39"/>
                      <a:pt x="265" y="39"/>
                      <a:pt x="265" y="39"/>
                    </a:cubicBezTo>
                    <a:cubicBezTo>
                      <a:pt x="277" y="47"/>
                      <a:pt x="277" y="47"/>
                      <a:pt x="277" y="47"/>
                    </a:cubicBezTo>
                    <a:cubicBezTo>
                      <a:pt x="277" y="50"/>
                      <a:pt x="273" y="53"/>
                      <a:pt x="265" y="55"/>
                    </a:cubicBezTo>
                    <a:cubicBezTo>
                      <a:pt x="252" y="61"/>
                      <a:pt x="241" y="70"/>
                      <a:pt x="233" y="83"/>
                    </a:cubicBezTo>
                    <a:cubicBezTo>
                      <a:pt x="231" y="88"/>
                      <a:pt x="227" y="96"/>
                      <a:pt x="222" y="107"/>
                    </a:cubicBezTo>
                    <a:cubicBezTo>
                      <a:pt x="211" y="128"/>
                      <a:pt x="200" y="145"/>
                      <a:pt x="190" y="158"/>
                    </a:cubicBezTo>
                    <a:cubicBezTo>
                      <a:pt x="309" y="158"/>
                      <a:pt x="309" y="158"/>
                      <a:pt x="309" y="158"/>
                    </a:cubicBezTo>
                    <a:cubicBezTo>
                      <a:pt x="340" y="158"/>
                      <a:pt x="369" y="157"/>
                      <a:pt x="396" y="154"/>
                    </a:cubicBezTo>
                    <a:cubicBezTo>
                      <a:pt x="396" y="214"/>
                      <a:pt x="396" y="214"/>
                      <a:pt x="396" y="214"/>
                    </a:cubicBezTo>
                    <a:cubicBezTo>
                      <a:pt x="369" y="211"/>
                      <a:pt x="340" y="210"/>
                      <a:pt x="309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0" y="215"/>
                      <a:pt x="154" y="223"/>
                      <a:pt x="146" y="233"/>
                    </a:cubicBezTo>
                    <a:cubicBezTo>
                      <a:pt x="115" y="281"/>
                      <a:pt x="88" y="317"/>
                      <a:pt x="67" y="340"/>
                    </a:cubicBezTo>
                    <a:cubicBezTo>
                      <a:pt x="49" y="325"/>
                      <a:pt x="26" y="313"/>
                      <a:pt x="0" y="305"/>
                    </a:cubicBezTo>
                    <a:cubicBezTo>
                      <a:pt x="84" y="241"/>
                      <a:pt x="150" y="142"/>
                      <a:pt x="198" y="8"/>
                    </a:cubicBezTo>
                    <a:close/>
                    <a:moveTo>
                      <a:pt x="119" y="530"/>
                    </a:moveTo>
                    <a:cubicBezTo>
                      <a:pt x="190" y="530"/>
                      <a:pt x="190" y="530"/>
                      <a:pt x="190" y="530"/>
                    </a:cubicBezTo>
                    <a:cubicBezTo>
                      <a:pt x="190" y="392"/>
                      <a:pt x="190" y="392"/>
                      <a:pt x="190" y="392"/>
                    </a:cubicBezTo>
                    <a:cubicBezTo>
                      <a:pt x="162" y="392"/>
                      <a:pt x="162" y="392"/>
                      <a:pt x="162" y="392"/>
                    </a:cubicBezTo>
                    <a:cubicBezTo>
                      <a:pt x="138" y="392"/>
                      <a:pt x="111" y="393"/>
                      <a:pt x="79" y="396"/>
                    </a:cubicBezTo>
                    <a:cubicBezTo>
                      <a:pt x="79" y="332"/>
                      <a:pt x="79" y="332"/>
                      <a:pt x="79" y="332"/>
                    </a:cubicBezTo>
                    <a:cubicBezTo>
                      <a:pt x="84" y="332"/>
                      <a:pt x="91" y="334"/>
                      <a:pt x="99" y="336"/>
                    </a:cubicBezTo>
                    <a:cubicBezTo>
                      <a:pt x="125" y="339"/>
                      <a:pt x="146" y="340"/>
                      <a:pt x="162" y="340"/>
                    </a:cubicBezTo>
                    <a:cubicBezTo>
                      <a:pt x="273" y="340"/>
                      <a:pt x="273" y="340"/>
                      <a:pt x="273" y="340"/>
                    </a:cubicBezTo>
                    <a:cubicBezTo>
                      <a:pt x="289" y="340"/>
                      <a:pt x="311" y="339"/>
                      <a:pt x="340" y="336"/>
                    </a:cubicBezTo>
                    <a:cubicBezTo>
                      <a:pt x="346" y="334"/>
                      <a:pt x="351" y="332"/>
                      <a:pt x="356" y="332"/>
                    </a:cubicBezTo>
                    <a:cubicBezTo>
                      <a:pt x="356" y="396"/>
                      <a:pt x="356" y="396"/>
                      <a:pt x="356" y="396"/>
                    </a:cubicBezTo>
                    <a:cubicBezTo>
                      <a:pt x="335" y="393"/>
                      <a:pt x="307" y="392"/>
                      <a:pt x="273" y="392"/>
                    </a:cubicBezTo>
                    <a:cubicBezTo>
                      <a:pt x="245" y="392"/>
                      <a:pt x="245" y="392"/>
                      <a:pt x="245" y="392"/>
                    </a:cubicBezTo>
                    <a:cubicBezTo>
                      <a:pt x="245" y="530"/>
                      <a:pt x="245" y="530"/>
                      <a:pt x="245" y="530"/>
                    </a:cubicBezTo>
                    <a:cubicBezTo>
                      <a:pt x="317" y="530"/>
                      <a:pt x="317" y="530"/>
                      <a:pt x="317" y="530"/>
                    </a:cubicBezTo>
                    <a:cubicBezTo>
                      <a:pt x="330" y="530"/>
                      <a:pt x="357" y="528"/>
                      <a:pt x="400" y="522"/>
                    </a:cubicBezTo>
                    <a:cubicBezTo>
                      <a:pt x="400" y="586"/>
                      <a:pt x="400" y="586"/>
                      <a:pt x="400" y="586"/>
                    </a:cubicBezTo>
                    <a:cubicBezTo>
                      <a:pt x="373" y="583"/>
                      <a:pt x="346" y="582"/>
                      <a:pt x="317" y="582"/>
                    </a:cubicBezTo>
                    <a:cubicBezTo>
                      <a:pt x="245" y="582"/>
                      <a:pt x="245" y="582"/>
                      <a:pt x="245" y="582"/>
                    </a:cubicBezTo>
                    <a:cubicBezTo>
                      <a:pt x="245" y="792"/>
                      <a:pt x="245" y="792"/>
                      <a:pt x="245" y="792"/>
                    </a:cubicBezTo>
                    <a:cubicBezTo>
                      <a:pt x="253" y="786"/>
                      <a:pt x="266" y="777"/>
                      <a:pt x="285" y="764"/>
                    </a:cubicBezTo>
                    <a:cubicBezTo>
                      <a:pt x="303" y="751"/>
                      <a:pt x="335" y="727"/>
                      <a:pt x="380" y="693"/>
                    </a:cubicBezTo>
                    <a:cubicBezTo>
                      <a:pt x="380" y="714"/>
                      <a:pt x="384" y="735"/>
                      <a:pt x="392" y="756"/>
                    </a:cubicBezTo>
                    <a:cubicBezTo>
                      <a:pt x="386" y="759"/>
                      <a:pt x="379" y="764"/>
                      <a:pt x="368" y="772"/>
                    </a:cubicBezTo>
                    <a:cubicBezTo>
                      <a:pt x="289" y="819"/>
                      <a:pt x="232" y="859"/>
                      <a:pt x="198" y="891"/>
                    </a:cubicBezTo>
                    <a:cubicBezTo>
                      <a:pt x="187" y="867"/>
                      <a:pt x="174" y="846"/>
                      <a:pt x="158" y="827"/>
                    </a:cubicBezTo>
                    <a:cubicBezTo>
                      <a:pt x="177" y="822"/>
                      <a:pt x="187" y="808"/>
                      <a:pt x="190" y="784"/>
                    </a:cubicBezTo>
                    <a:cubicBezTo>
                      <a:pt x="190" y="582"/>
                      <a:pt x="190" y="582"/>
                      <a:pt x="190" y="582"/>
                    </a:cubicBezTo>
                    <a:cubicBezTo>
                      <a:pt x="119" y="582"/>
                      <a:pt x="119" y="582"/>
                      <a:pt x="119" y="582"/>
                    </a:cubicBezTo>
                    <a:cubicBezTo>
                      <a:pt x="95" y="582"/>
                      <a:pt x="68" y="583"/>
                      <a:pt x="39" y="586"/>
                    </a:cubicBezTo>
                    <a:cubicBezTo>
                      <a:pt x="39" y="522"/>
                      <a:pt x="39" y="522"/>
                      <a:pt x="39" y="522"/>
                    </a:cubicBezTo>
                    <a:cubicBezTo>
                      <a:pt x="68" y="528"/>
                      <a:pt x="95" y="530"/>
                      <a:pt x="119" y="530"/>
                    </a:cubicBezTo>
                    <a:close/>
                    <a:moveTo>
                      <a:pt x="538" y="546"/>
                    </a:moveTo>
                    <a:cubicBezTo>
                      <a:pt x="519" y="546"/>
                      <a:pt x="519" y="546"/>
                      <a:pt x="519" y="546"/>
                    </a:cubicBezTo>
                    <a:cubicBezTo>
                      <a:pt x="503" y="546"/>
                      <a:pt x="476" y="549"/>
                      <a:pt x="439" y="554"/>
                    </a:cubicBezTo>
                    <a:cubicBezTo>
                      <a:pt x="439" y="552"/>
                      <a:pt x="439" y="548"/>
                      <a:pt x="439" y="542"/>
                    </a:cubicBezTo>
                    <a:cubicBezTo>
                      <a:pt x="445" y="519"/>
                      <a:pt x="447" y="495"/>
                      <a:pt x="447" y="471"/>
                    </a:cubicBezTo>
                    <a:cubicBezTo>
                      <a:pt x="447" y="313"/>
                      <a:pt x="447" y="313"/>
                      <a:pt x="447" y="313"/>
                    </a:cubicBezTo>
                    <a:cubicBezTo>
                      <a:pt x="450" y="284"/>
                      <a:pt x="447" y="256"/>
                      <a:pt x="439" y="230"/>
                    </a:cubicBezTo>
                    <a:cubicBezTo>
                      <a:pt x="466" y="232"/>
                      <a:pt x="492" y="233"/>
                      <a:pt x="519" y="233"/>
                    </a:cubicBezTo>
                    <a:cubicBezTo>
                      <a:pt x="673" y="233"/>
                      <a:pt x="673" y="233"/>
                      <a:pt x="673" y="233"/>
                    </a:cubicBezTo>
                    <a:cubicBezTo>
                      <a:pt x="676" y="231"/>
                      <a:pt x="678" y="227"/>
                      <a:pt x="681" y="222"/>
                    </a:cubicBezTo>
                    <a:cubicBezTo>
                      <a:pt x="739" y="116"/>
                      <a:pt x="769" y="42"/>
                      <a:pt x="772" y="0"/>
                    </a:cubicBezTo>
                    <a:cubicBezTo>
                      <a:pt x="843" y="28"/>
                      <a:pt x="843" y="28"/>
                      <a:pt x="843" y="28"/>
                    </a:cubicBezTo>
                    <a:cubicBezTo>
                      <a:pt x="854" y="33"/>
                      <a:pt x="859" y="37"/>
                      <a:pt x="859" y="39"/>
                    </a:cubicBezTo>
                    <a:cubicBezTo>
                      <a:pt x="859" y="42"/>
                      <a:pt x="854" y="46"/>
                      <a:pt x="843" y="51"/>
                    </a:cubicBezTo>
                    <a:cubicBezTo>
                      <a:pt x="825" y="59"/>
                      <a:pt x="813" y="71"/>
                      <a:pt x="808" y="87"/>
                    </a:cubicBezTo>
                    <a:cubicBezTo>
                      <a:pt x="784" y="137"/>
                      <a:pt x="759" y="186"/>
                      <a:pt x="732" y="233"/>
                    </a:cubicBezTo>
                    <a:cubicBezTo>
                      <a:pt x="780" y="233"/>
                      <a:pt x="780" y="233"/>
                      <a:pt x="780" y="233"/>
                    </a:cubicBezTo>
                    <a:cubicBezTo>
                      <a:pt x="801" y="233"/>
                      <a:pt x="829" y="232"/>
                      <a:pt x="863" y="230"/>
                    </a:cubicBezTo>
                    <a:cubicBezTo>
                      <a:pt x="858" y="259"/>
                      <a:pt x="855" y="285"/>
                      <a:pt x="855" y="309"/>
                    </a:cubicBezTo>
                    <a:cubicBezTo>
                      <a:pt x="855" y="471"/>
                      <a:pt x="855" y="471"/>
                      <a:pt x="855" y="471"/>
                    </a:cubicBezTo>
                    <a:cubicBezTo>
                      <a:pt x="855" y="495"/>
                      <a:pt x="858" y="522"/>
                      <a:pt x="863" y="554"/>
                    </a:cubicBezTo>
                    <a:cubicBezTo>
                      <a:pt x="858" y="554"/>
                      <a:pt x="852" y="553"/>
                      <a:pt x="847" y="550"/>
                    </a:cubicBezTo>
                    <a:cubicBezTo>
                      <a:pt x="818" y="548"/>
                      <a:pt x="796" y="546"/>
                      <a:pt x="780" y="546"/>
                    </a:cubicBezTo>
                    <a:cubicBezTo>
                      <a:pt x="752" y="546"/>
                      <a:pt x="752" y="546"/>
                      <a:pt x="752" y="546"/>
                    </a:cubicBezTo>
                    <a:cubicBezTo>
                      <a:pt x="752" y="823"/>
                      <a:pt x="752" y="823"/>
                      <a:pt x="752" y="823"/>
                    </a:cubicBezTo>
                    <a:cubicBezTo>
                      <a:pt x="747" y="858"/>
                      <a:pt x="760" y="872"/>
                      <a:pt x="792" y="867"/>
                    </a:cubicBezTo>
                    <a:cubicBezTo>
                      <a:pt x="823" y="867"/>
                      <a:pt x="823" y="867"/>
                      <a:pt x="823" y="867"/>
                    </a:cubicBezTo>
                    <a:cubicBezTo>
                      <a:pt x="871" y="875"/>
                      <a:pt x="893" y="841"/>
                      <a:pt x="891" y="764"/>
                    </a:cubicBezTo>
                    <a:cubicBezTo>
                      <a:pt x="909" y="788"/>
                      <a:pt x="933" y="800"/>
                      <a:pt x="962" y="800"/>
                    </a:cubicBezTo>
                    <a:cubicBezTo>
                      <a:pt x="954" y="889"/>
                      <a:pt x="909" y="930"/>
                      <a:pt x="827" y="922"/>
                    </a:cubicBezTo>
                    <a:cubicBezTo>
                      <a:pt x="772" y="922"/>
                      <a:pt x="772" y="922"/>
                      <a:pt x="772" y="922"/>
                    </a:cubicBezTo>
                    <a:cubicBezTo>
                      <a:pt x="716" y="925"/>
                      <a:pt x="690" y="900"/>
                      <a:pt x="693" y="847"/>
                    </a:cubicBezTo>
                    <a:cubicBezTo>
                      <a:pt x="693" y="546"/>
                      <a:pt x="693" y="546"/>
                      <a:pt x="693" y="546"/>
                    </a:cubicBezTo>
                    <a:cubicBezTo>
                      <a:pt x="594" y="546"/>
                      <a:pt x="594" y="546"/>
                      <a:pt x="594" y="546"/>
                    </a:cubicBezTo>
                    <a:cubicBezTo>
                      <a:pt x="596" y="655"/>
                      <a:pt x="580" y="735"/>
                      <a:pt x="546" y="788"/>
                    </a:cubicBezTo>
                    <a:cubicBezTo>
                      <a:pt x="517" y="838"/>
                      <a:pt x="450" y="889"/>
                      <a:pt x="344" y="942"/>
                    </a:cubicBezTo>
                    <a:cubicBezTo>
                      <a:pt x="328" y="911"/>
                      <a:pt x="309" y="892"/>
                      <a:pt x="285" y="887"/>
                    </a:cubicBezTo>
                    <a:cubicBezTo>
                      <a:pt x="396" y="850"/>
                      <a:pt x="463" y="813"/>
                      <a:pt x="487" y="776"/>
                    </a:cubicBezTo>
                    <a:cubicBezTo>
                      <a:pt x="519" y="736"/>
                      <a:pt x="536" y="660"/>
                      <a:pt x="538" y="546"/>
                    </a:cubicBezTo>
                    <a:close/>
                    <a:moveTo>
                      <a:pt x="495" y="16"/>
                    </a:moveTo>
                    <a:cubicBezTo>
                      <a:pt x="540" y="66"/>
                      <a:pt x="577" y="117"/>
                      <a:pt x="606" y="170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17" y="140"/>
                      <a:pt x="480" y="88"/>
                      <a:pt x="443" y="51"/>
                    </a:cubicBezTo>
                    <a:lnTo>
                      <a:pt x="495" y="16"/>
                    </a:lnTo>
                    <a:close/>
                    <a:moveTo>
                      <a:pt x="503" y="289"/>
                    </a:moveTo>
                    <a:cubicBezTo>
                      <a:pt x="503" y="495"/>
                      <a:pt x="503" y="495"/>
                      <a:pt x="503" y="495"/>
                    </a:cubicBezTo>
                    <a:cubicBezTo>
                      <a:pt x="800" y="495"/>
                      <a:pt x="800" y="495"/>
                      <a:pt x="800" y="495"/>
                    </a:cubicBezTo>
                    <a:cubicBezTo>
                      <a:pt x="800" y="289"/>
                      <a:pt x="800" y="289"/>
                      <a:pt x="800" y="289"/>
                    </a:cubicBezTo>
                    <a:lnTo>
                      <a:pt x="503" y="2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id="{8D8FB064-F99A-434A-BB7D-04F67244FE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" y="102"/>
                <a:ext cx="2100" cy="2193"/>
              </a:xfrm>
              <a:custGeom>
                <a:avLst/>
                <a:gdLst>
                  <a:gd name="T0" fmla="*/ 10326 w 891"/>
                  <a:gd name="T1" fmla="*/ 13482 h 926"/>
                  <a:gd name="T2" fmla="*/ 3689 w 891"/>
                  <a:gd name="T3" fmla="*/ 6067 h 926"/>
                  <a:gd name="T4" fmla="*/ 1706 w 891"/>
                  <a:gd name="T5" fmla="*/ 4436 h 926"/>
                  <a:gd name="T6" fmla="*/ 9333 w 891"/>
                  <a:gd name="T7" fmla="*/ 4571 h 926"/>
                  <a:gd name="T8" fmla="*/ 7504 w 891"/>
                  <a:gd name="T9" fmla="*/ 253 h 926"/>
                  <a:gd name="T10" fmla="*/ 9583 w 891"/>
                  <a:gd name="T11" fmla="*/ 4571 h 926"/>
                  <a:gd name="T12" fmla="*/ 18660 w 891"/>
                  <a:gd name="T13" fmla="*/ 0 h 926"/>
                  <a:gd name="T14" fmla="*/ 21236 w 891"/>
                  <a:gd name="T15" fmla="*/ 1587 h 926"/>
                  <a:gd name="T16" fmla="*/ 19659 w 891"/>
                  <a:gd name="T17" fmla="*/ 2480 h 926"/>
                  <a:gd name="T18" fmla="*/ 18165 w 891"/>
                  <a:gd name="T19" fmla="*/ 4571 h 926"/>
                  <a:gd name="T20" fmla="*/ 25893 w 891"/>
                  <a:gd name="T21" fmla="*/ 4436 h 926"/>
                  <a:gd name="T22" fmla="*/ 23937 w 891"/>
                  <a:gd name="T23" fmla="*/ 6067 h 926"/>
                  <a:gd name="T24" fmla="*/ 17547 w 891"/>
                  <a:gd name="T25" fmla="*/ 13482 h 926"/>
                  <a:gd name="T26" fmla="*/ 27625 w 891"/>
                  <a:gd name="T27" fmla="*/ 13260 h 926"/>
                  <a:gd name="T28" fmla="*/ 25803 w 891"/>
                  <a:gd name="T29" fmla="*/ 14982 h 926"/>
                  <a:gd name="T30" fmla="*/ 0 w 891"/>
                  <a:gd name="T31" fmla="*/ 15114 h 926"/>
                  <a:gd name="T32" fmla="*/ 1822 w 891"/>
                  <a:gd name="T33" fmla="*/ 13482 h 926"/>
                  <a:gd name="T34" fmla="*/ 5027 w 891"/>
                  <a:gd name="T35" fmla="*/ 7072 h 926"/>
                  <a:gd name="T36" fmla="*/ 8216 w 891"/>
                  <a:gd name="T37" fmla="*/ 11138 h 926"/>
                  <a:gd name="T38" fmla="*/ 3571 w 891"/>
                  <a:gd name="T39" fmla="*/ 8161 h 926"/>
                  <a:gd name="T40" fmla="*/ 5143 w 891"/>
                  <a:gd name="T41" fmla="*/ 28968 h 926"/>
                  <a:gd name="T42" fmla="*/ 5395 w 891"/>
                  <a:gd name="T43" fmla="*/ 26877 h 926"/>
                  <a:gd name="T44" fmla="*/ 5277 w 891"/>
                  <a:gd name="T45" fmla="*/ 18082 h 926"/>
                  <a:gd name="T46" fmla="*/ 7377 w 891"/>
                  <a:gd name="T47" fmla="*/ 17326 h 926"/>
                  <a:gd name="T48" fmla="*/ 22730 w 891"/>
                  <a:gd name="T49" fmla="*/ 17208 h 926"/>
                  <a:gd name="T50" fmla="*/ 22480 w 891"/>
                  <a:gd name="T51" fmla="*/ 26742 h 926"/>
                  <a:gd name="T52" fmla="*/ 20498 w 891"/>
                  <a:gd name="T53" fmla="*/ 28850 h 926"/>
                  <a:gd name="T54" fmla="*/ 7009 w 891"/>
                  <a:gd name="T55" fmla="*/ 27247 h 926"/>
                  <a:gd name="T56" fmla="*/ 7255 w 891"/>
                  <a:gd name="T57" fmla="*/ 28968 h 926"/>
                  <a:gd name="T58" fmla="*/ 7127 w 891"/>
                  <a:gd name="T59" fmla="*/ 21800 h 926"/>
                  <a:gd name="T60" fmla="*/ 20748 w 891"/>
                  <a:gd name="T61" fmla="*/ 18835 h 926"/>
                  <a:gd name="T62" fmla="*/ 7127 w 891"/>
                  <a:gd name="T63" fmla="*/ 23275 h 926"/>
                  <a:gd name="T64" fmla="*/ 20748 w 891"/>
                  <a:gd name="T65" fmla="*/ 26001 h 926"/>
                  <a:gd name="T66" fmla="*/ 7127 w 891"/>
                  <a:gd name="T67" fmla="*/ 23275 h 926"/>
                  <a:gd name="T68" fmla="*/ 12032 w 891"/>
                  <a:gd name="T69" fmla="*/ 13482 h 926"/>
                  <a:gd name="T70" fmla="*/ 15843 w 891"/>
                  <a:gd name="T71" fmla="*/ 6067 h 926"/>
                  <a:gd name="T72" fmla="*/ 19282 w 891"/>
                  <a:gd name="T73" fmla="*/ 11642 h 926"/>
                  <a:gd name="T74" fmla="*/ 24302 w 891"/>
                  <a:gd name="T75" fmla="*/ 8043 h 926"/>
                  <a:gd name="T76" fmla="*/ 24052 w 891"/>
                  <a:gd name="T77" fmla="*/ 8542 h 926"/>
                  <a:gd name="T78" fmla="*/ 20748 w 891"/>
                  <a:gd name="T79" fmla="*/ 12637 h 9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91" h="926">
                    <a:moveTo>
                      <a:pt x="59" y="431"/>
                    </a:move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33" y="194"/>
                      <a:pt x="333" y="194"/>
                      <a:pt x="333" y="194"/>
                    </a:cubicBezTo>
                    <a:cubicBezTo>
                      <a:pt x="119" y="194"/>
                      <a:pt x="119" y="194"/>
                      <a:pt x="119" y="194"/>
                    </a:cubicBezTo>
                    <a:cubicBezTo>
                      <a:pt x="100" y="194"/>
                      <a:pt x="79" y="197"/>
                      <a:pt x="55" y="20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71" y="145"/>
                      <a:pt x="91" y="146"/>
                      <a:pt x="115" y="146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59" y="104"/>
                      <a:pt x="224" y="73"/>
                      <a:pt x="198" y="51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73" y="32"/>
                      <a:pt x="310" y="66"/>
                      <a:pt x="352" y="111"/>
                    </a:cubicBezTo>
                    <a:cubicBezTo>
                      <a:pt x="309" y="146"/>
                      <a:pt x="309" y="146"/>
                      <a:pt x="309" y="146"/>
                    </a:cubicBezTo>
                    <a:cubicBezTo>
                      <a:pt x="523" y="146"/>
                      <a:pt x="523" y="146"/>
                      <a:pt x="523" y="146"/>
                    </a:cubicBezTo>
                    <a:cubicBezTo>
                      <a:pt x="562" y="86"/>
                      <a:pt x="589" y="37"/>
                      <a:pt x="602" y="0"/>
                    </a:cubicBezTo>
                    <a:cubicBezTo>
                      <a:pt x="673" y="40"/>
                      <a:pt x="673" y="40"/>
                      <a:pt x="673" y="40"/>
                    </a:cubicBezTo>
                    <a:cubicBezTo>
                      <a:pt x="681" y="45"/>
                      <a:pt x="685" y="49"/>
                      <a:pt x="685" y="51"/>
                    </a:cubicBezTo>
                    <a:cubicBezTo>
                      <a:pt x="682" y="54"/>
                      <a:pt x="676" y="57"/>
                      <a:pt x="665" y="59"/>
                    </a:cubicBezTo>
                    <a:cubicBezTo>
                      <a:pt x="649" y="65"/>
                      <a:pt x="639" y="71"/>
                      <a:pt x="634" y="79"/>
                    </a:cubicBezTo>
                    <a:cubicBezTo>
                      <a:pt x="628" y="84"/>
                      <a:pt x="620" y="95"/>
                      <a:pt x="610" y="111"/>
                    </a:cubicBezTo>
                    <a:cubicBezTo>
                      <a:pt x="599" y="127"/>
                      <a:pt x="591" y="138"/>
                      <a:pt x="586" y="146"/>
                    </a:cubicBezTo>
                    <a:cubicBezTo>
                      <a:pt x="772" y="146"/>
                      <a:pt x="772" y="146"/>
                      <a:pt x="772" y="146"/>
                    </a:cubicBezTo>
                    <a:cubicBezTo>
                      <a:pt x="796" y="146"/>
                      <a:pt x="817" y="145"/>
                      <a:pt x="835" y="142"/>
                    </a:cubicBezTo>
                    <a:cubicBezTo>
                      <a:pt x="835" y="202"/>
                      <a:pt x="835" y="202"/>
                      <a:pt x="835" y="202"/>
                    </a:cubicBezTo>
                    <a:cubicBezTo>
                      <a:pt x="817" y="197"/>
                      <a:pt x="796" y="194"/>
                      <a:pt x="772" y="194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832" y="431"/>
                      <a:pt x="832" y="431"/>
                      <a:pt x="832" y="431"/>
                    </a:cubicBezTo>
                    <a:cubicBezTo>
                      <a:pt x="847" y="431"/>
                      <a:pt x="867" y="429"/>
                      <a:pt x="891" y="424"/>
                    </a:cubicBezTo>
                    <a:cubicBezTo>
                      <a:pt x="891" y="483"/>
                      <a:pt x="891" y="483"/>
                      <a:pt x="891" y="483"/>
                    </a:cubicBezTo>
                    <a:cubicBezTo>
                      <a:pt x="872" y="480"/>
                      <a:pt x="853" y="479"/>
                      <a:pt x="832" y="479"/>
                    </a:cubicBezTo>
                    <a:cubicBezTo>
                      <a:pt x="63" y="479"/>
                      <a:pt x="63" y="479"/>
                      <a:pt x="63" y="479"/>
                    </a:cubicBezTo>
                    <a:cubicBezTo>
                      <a:pt x="45" y="479"/>
                      <a:pt x="24" y="480"/>
                      <a:pt x="0" y="483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18" y="429"/>
                      <a:pt x="38" y="431"/>
                      <a:pt x="59" y="431"/>
                    </a:cubicBezTo>
                    <a:close/>
                    <a:moveTo>
                      <a:pt x="115" y="261"/>
                    </a:moveTo>
                    <a:cubicBezTo>
                      <a:pt x="162" y="226"/>
                      <a:pt x="162" y="226"/>
                      <a:pt x="162" y="226"/>
                    </a:cubicBezTo>
                    <a:cubicBezTo>
                      <a:pt x="165" y="228"/>
                      <a:pt x="168" y="232"/>
                      <a:pt x="170" y="237"/>
                    </a:cubicBezTo>
                    <a:cubicBezTo>
                      <a:pt x="207" y="280"/>
                      <a:pt x="239" y="319"/>
                      <a:pt x="265" y="356"/>
                    </a:cubicBezTo>
                    <a:cubicBezTo>
                      <a:pt x="214" y="392"/>
                      <a:pt x="214" y="392"/>
                      <a:pt x="214" y="392"/>
                    </a:cubicBezTo>
                    <a:cubicBezTo>
                      <a:pt x="187" y="347"/>
                      <a:pt x="154" y="304"/>
                      <a:pt x="115" y="261"/>
                    </a:cubicBezTo>
                    <a:close/>
                    <a:moveTo>
                      <a:pt x="234" y="926"/>
                    </a:moveTo>
                    <a:cubicBezTo>
                      <a:pt x="166" y="926"/>
                      <a:pt x="166" y="926"/>
                      <a:pt x="166" y="926"/>
                    </a:cubicBezTo>
                    <a:cubicBezTo>
                      <a:pt x="166" y="921"/>
                      <a:pt x="168" y="915"/>
                      <a:pt x="170" y="907"/>
                    </a:cubicBezTo>
                    <a:cubicBezTo>
                      <a:pt x="173" y="888"/>
                      <a:pt x="174" y="872"/>
                      <a:pt x="174" y="859"/>
                    </a:cubicBezTo>
                    <a:cubicBezTo>
                      <a:pt x="174" y="622"/>
                      <a:pt x="174" y="622"/>
                      <a:pt x="174" y="622"/>
                    </a:cubicBezTo>
                    <a:cubicBezTo>
                      <a:pt x="174" y="611"/>
                      <a:pt x="173" y="596"/>
                      <a:pt x="170" y="578"/>
                    </a:cubicBezTo>
                    <a:cubicBezTo>
                      <a:pt x="168" y="567"/>
                      <a:pt x="166" y="558"/>
                      <a:pt x="166" y="550"/>
                    </a:cubicBezTo>
                    <a:cubicBezTo>
                      <a:pt x="185" y="553"/>
                      <a:pt x="209" y="554"/>
                      <a:pt x="238" y="554"/>
                    </a:cubicBezTo>
                    <a:cubicBezTo>
                      <a:pt x="661" y="554"/>
                      <a:pt x="661" y="554"/>
                      <a:pt x="661" y="554"/>
                    </a:cubicBezTo>
                    <a:cubicBezTo>
                      <a:pt x="682" y="554"/>
                      <a:pt x="706" y="553"/>
                      <a:pt x="733" y="550"/>
                    </a:cubicBezTo>
                    <a:cubicBezTo>
                      <a:pt x="727" y="569"/>
                      <a:pt x="725" y="591"/>
                      <a:pt x="725" y="618"/>
                    </a:cubicBezTo>
                    <a:cubicBezTo>
                      <a:pt x="725" y="855"/>
                      <a:pt x="725" y="855"/>
                      <a:pt x="725" y="855"/>
                    </a:cubicBezTo>
                    <a:cubicBezTo>
                      <a:pt x="725" y="881"/>
                      <a:pt x="727" y="904"/>
                      <a:pt x="733" y="922"/>
                    </a:cubicBezTo>
                    <a:cubicBezTo>
                      <a:pt x="661" y="922"/>
                      <a:pt x="661" y="922"/>
                      <a:pt x="661" y="922"/>
                    </a:cubicBezTo>
                    <a:cubicBezTo>
                      <a:pt x="667" y="909"/>
                      <a:pt x="669" y="892"/>
                      <a:pt x="669" y="871"/>
                    </a:cubicBezTo>
                    <a:cubicBezTo>
                      <a:pt x="226" y="871"/>
                      <a:pt x="226" y="871"/>
                      <a:pt x="226" y="871"/>
                    </a:cubicBezTo>
                    <a:cubicBezTo>
                      <a:pt x="226" y="881"/>
                      <a:pt x="227" y="893"/>
                      <a:pt x="230" y="907"/>
                    </a:cubicBezTo>
                    <a:cubicBezTo>
                      <a:pt x="232" y="915"/>
                      <a:pt x="234" y="921"/>
                      <a:pt x="234" y="926"/>
                    </a:cubicBezTo>
                    <a:close/>
                    <a:moveTo>
                      <a:pt x="230" y="602"/>
                    </a:moveTo>
                    <a:cubicBezTo>
                      <a:pt x="230" y="697"/>
                      <a:pt x="230" y="697"/>
                      <a:pt x="230" y="697"/>
                    </a:cubicBezTo>
                    <a:cubicBezTo>
                      <a:pt x="669" y="697"/>
                      <a:pt x="669" y="697"/>
                      <a:pt x="669" y="697"/>
                    </a:cubicBezTo>
                    <a:cubicBezTo>
                      <a:pt x="669" y="602"/>
                      <a:pt x="669" y="602"/>
                      <a:pt x="669" y="602"/>
                    </a:cubicBezTo>
                    <a:lnTo>
                      <a:pt x="230" y="602"/>
                    </a:lnTo>
                    <a:close/>
                    <a:moveTo>
                      <a:pt x="230" y="744"/>
                    </a:moveTo>
                    <a:cubicBezTo>
                      <a:pt x="230" y="831"/>
                      <a:pt x="230" y="831"/>
                      <a:pt x="230" y="831"/>
                    </a:cubicBezTo>
                    <a:cubicBezTo>
                      <a:pt x="669" y="831"/>
                      <a:pt x="669" y="831"/>
                      <a:pt x="669" y="831"/>
                    </a:cubicBezTo>
                    <a:cubicBezTo>
                      <a:pt x="669" y="744"/>
                      <a:pt x="669" y="744"/>
                      <a:pt x="669" y="744"/>
                    </a:cubicBezTo>
                    <a:lnTo>
                      <a:pt x="230" y="744"/>
                    </a:lnTo>
                    <a:close/>
                    <a:moveTo>
                      <a:pt x="388" y="194"/>
                    </a:moveTo>
                    <a:cubicBezTo>
                      <a:pt x="388" y="431"/>
                      <a:pt x="388" y="431"/>
                      <a:pt x="388" y="431"/>
                    </a:cubicBezTo>
                    <a:cubicBezTo>
                      <a:pt x="511" y="431"/>
                      <a:pt x="511" y="431"/>
                      <a:pt x="511" y="431"/>
                    </a:cubicBezTo>
                    <a:cubicBezTo>
                      <a:pt x="511" y="194"/>
                      <a:pt x="511" y="194"/>
                      <a:pt x="511" y="194"/>
                    </a:cubicBezTo>
                    <a:lnTo>
                      <a:pt x="388" y="194"/>
                    </a:lnTo>
                    <a:close/>
                    <a:moveTo>
                      <a:pt x="622" y="372"/>
                    </a:moveTo>
                    <a:cubicBezTo>
                      <a:pt x="677" y="309"/>
                      <a:pt x="711" y="257"/>
                      <a:pt x="725" y="218"/>
                    </a:cubicBezTo>
                    <a:cubicBezTo>
                      <a:pt x="784" y="257"/>
                      <a:pt x="784" y="257"/>
                      <a:pt x="784" y="257"/>
                    </a:cubicBezTo>
                    <a:cubicBezTo>
                      <a:pt x="792" y="263"/>
                      <a:pt x="795" y="265"/>
                      <a:pt x="792" y="265"/>
                    </a:cubicBezTo>
                    <a:cubicBezTo>
                      <a:pt x="776" y="273"/>
                      <a:pt x="776" y="273"/>
                      <a:pt x="776" y="273"/>
                    </a:cubicBezTo>
                    <a:cubicBezTo>
                      <a:pt x="766" y="278"/>
                      <a:pt x="756" y="286"/>
                      <a:pt x="748" y="297"/>
                    </a:cubicBezTo>
                    <a:cubicBezTo>
                      <a:pt x="725" y="331"/>
                      <a:pt x="698" y="367"/>
                      <a:pt x="669" y="404"/>
                    </a:cubicBezTo>
                    <a:lnTo>
                      <a:pt x="6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57">
                <a:extLst>
                  <a:ext uri="{FF2B5EF4-FFF2-40B4-BE49-F238E27FC236}">
                    <a16:creationId xmlns:a16="http://schemas.microsoft.com/office/drawing/2014/main" id="{A9216D99-B50A-40DE-9BA9-61E853A2B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0" y="353"/>
                <a:ext cx="1191" cy="1723"/>
              </a:xfrm>
              <a:custGeom>
                <a:avLst/>
                <a:gdLst>
                  <a:gd name="T0" fmla="*/ 2104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217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104 w 506"/>
                  <a:gd name="T13" fmla="*/ 12759 h 728"/>
                  <a:gd name="T14" fmla="*/ 2104 w 506"/>
                  <a:gd name="T15" fmla="*/ 22766 h 728"/>
                  <a:gd name="T16" fmla="*/ 2104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104 w 506"/>
                  <a:gd name="T25" fmla="*/ 1837 h 728"/>
                  <a:gd name="T26" fmla="*/ 2104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8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427" y="0"/>
                      <a:pt x="506" y="67"/>
                      <a:pt x="503" y="202"/>
                    </a:cubicBezTo>
                    <a:cubicBezTo>
                      <a:pt x="501" y="336"/>
                      <a:pt x="408" y="405"/>
                      <a:pt x="226" y="408"/>
                    </a:cubicBezTo>
                    <a:cubicBezTo>
                      <a:pt x="68" y="408"/>
                      <a:pt x="68" y="408"/>
                      <a:pt x="68" y="408"/>
                    </a:cubicBezTo>
                    <a:lnTo>
                      <a:pt x="68" y="728"/>
                    </a:lnTo>
                    <a:close/>
                    <a:moveTo>
                      <a:pt x="68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3" y="59"/>
                      <a:pt x="246" y="59"/>
                    </a:cubicBezTo>
                    <a:cubicBezTo>
                      <a:pt x="68" y="59"/>
                      <a:pt x="68" y="59"/>
                      <a:pt x="68" y="59"/>
                    </a:cubicBezTo>
                    <a:lnTo>
                      <a:pt x="68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B877371F-4687-40E8-9027-B857635C43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1" y="353"/>
                <a:ext cx="1191" cy="1723"/>
              </a:xfrm>
              <a:custGeom>
                <a:avLst/>
                <a:gdLst>
                  <a:gd name="T0" fmla="*/ 2067 w 506"/>
                  <a:gd name="T1" fmla="*/ 22766 h 728"/>
                  <a:gd name="T2" fmla="*/ 0 w 506"/>
                  <a:gd name="T3" fmla="*/ 22766 h 728"/>
                  <a:gd name="T4" fmla="*/ 0 w 506"/>
                  <a:gd name="T5" fmla="*/ 0 h 728"/>
                  <a:gd name="T6" fmla="*/ 8189 w 506"/>
                  <a:gd name="T7" fmla="*/ 0 h 728"/>
                  <a:gd name="T8" fmla="*/ 15547 w 506"/>
                  <a:gd name="T9" fmla="*/ 6312 h 728"/>
                  <a:gd name="T10" fmla="*/ 6986 w 506"/>
                  <a:gd name="T11" fmla="*/ 12759 h 728"/>
                  <a:gd name="T12" fmla="*/ 2067 w 506"/>
                  <a:gd name="T13" fmla="*/ 12759 h 728"/>
                  <a:gd name="T14" fmla="*/ 2067 w 506"/>
                  <a:gd name="T15" fmla="*/ 22766 h 728"/>
                  <a:gd name="T16" fmla="*/ 2067 w 506"/>
                  <a:gd name="T17" fmla="*/ 10878 h 728"/>
                  <a:gd name="T18" fmla="*/ 6986 w 506"/>
                  <a:gd name="T19" fmla="*/ 10878 h 728"/>
                  <a:gd name="T20" fmla="*/ 13480 w 506"/>
                  <a:gd name="T21" fmla="*/ 6196 h 728"/>
                  <a:gd name="T22" fmla="*/ 7600 w 506"/>
                  <a:gd name="T23" fmla="*/ 1837 h 728"/>
                  <a:gd name="T24" fmla="*/ 2067 w 506"/>
                  <a:gd name="T25" fmla="*/ 1837 h 728"/>
                  <a:gd name="T26" fmla="*/ 2067 w 506"/>
                  <a:gd name="T27" fmla="*/ 10878 h 7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6" h="728">
                    <a:moveTo>
                      <a:pt x="67" y="728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426" y="0"/>
                      <a:pt x="506" y="67"/>
                      <a:pt x="503" y="202"/>
                    </a:cubicBezTo>
                    <a:cubicBezTo>
                      <a:pt x="500" y="336"/>
                      <a:pt x="408" y="405"/>
                      <a:pt x="226" y="408"/>
                    </a:cubicBezTo>
                    <a:cubicBezTo>
                      <a:pt x="67" y="408"/>
                      <a:pt x="67" y="408"/>
                      <a:pt x="67" y="408"/>
                    </a:cubicBezTo>
                    <a:lnTo>
                      <a:pt x="67" y="728"/>
                    </a:lnTo>
                    <a:close/>
                    <a:moveTo>
                      <a:pt x="67" y="348"/>
                    </a:moveTo>
                    <a:cubicBezTo>
                      <a:pt x="226" y="348"/>
                      <a:pt x="226" y="348"/>
                      <a:pt x="226" y="348"/>
                    </a:cubicBezTo>
                    <a:cubicBezTo>
                      <a:pt x="371" y="354"/>
                      <a:pt x="441" y="303"/>
                      <a:pt x="436" y="198"/>
                    </a:cubicBezTo>
                    <a:cubicBezTo>
                      <a:pt x="436" y="105"/>
                      <a:pt x="372" y="59"/>
                      <a:pt x="246" y="59"/>
                    </a:cubicBezTo>
                    <a:cubicBezTo>
                      <a:pt x="67" y="59"/>
                      <a:pt x="67" y="59"/>
                      <a:pt x="67" y="59"/>
                    </a:cubicBezTo>
                    <a:lnTo>
                      <a:pt x="67" y="3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59">
                <a:extLst>
                  <a:ext uri="{FF2B5EF4-FFF2-40B4-BE49-F238E27FC236}">
                    <a16:creationId xmlns:a16="http://schemas.microsoft.com/office/drawing/2014/main" id="{9D1F4A80-E853-46B7-B047-CC7A1BF6EEF2}"/>
                  </a:ext>
                </a:extLst>
              </p:cNvPr>
              <p:cNvSpPr/>
              <p:nvPr/>
            </p:nvSpPr>
            <p:spPr bwMode="auto">
              <a:xfrm>
                <a:off x="8257" y="353"/>
                <a:ext cx="1254" cy="1723"/>
              </a:xfrm>
              <a:custGeom>
                <a:avLst/>
                <a:gdLst>
                  <a:gd name="T0" fmla="*/ 0 w 1255"/>
                  <a:gd name="T1" fmla="*/ 140 h 1720"/>
                  <a:gd name="T2" fmla="*/ 0 w 1255"/>
                  <a:gd name="T3" fmla="*/ 0 h 1720"/>
                  <a:gd name="T4" fmla="*/ 1253 w 1255"/>
                  <a:gd name="T5" fmla="*/ 0 h 1720"/>
                  <a:gd name="T6" fmla="*/ 1253 w 1255"/>
                  <a:gd name="T7" fmla="*/ 140 h 1720"/>
                  <a:gd name="T8" fmla="*/ 709 w 1255"/>
                  <a:gd name="T9" fmla="*/ 140 h 1720"/>
                  <a:gd name="T10" fmla="*/ 709 w 1255"/>
                  <a:gd name="T11" fmla="*/ 1726 h 1720"/>
                  <a:gd name="T12" fmla="*/ 544 w 1255"/>
                  <a:gd name="T13" fmla="*/ 1726 h 1720"/>
                  <a:gd name="T14" fmla="*/ 544 w 1255"/>
                  <a:gd name="T15" fmla="*/ 140 h 1720"/>
                  <a:gd name="T16" fmla="*/ 0 w 1255"/>
                  <a:gd name="T17" fmla="*/ 140 h 17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55" h="1720">
                    <a:moveTo>
                      <a:pt x="0" y="140"/>
                    </a:moveTo>
                    <a:lnTo>
                      <a:pt x="0" y="0"/>
                    </a:lnTo>
                    <a:lnTo>
                      <a:pt x="1255" y="0"/>
                    </a:lnTo>
                    <a:lnTo>
                      <a:pt x="1255" y="140"/>
                    </a:lnTo>
                    <a:lnTo>
                      <a:pt x="711" y="140"/>
                    </a:lnTo>
                    <a:lnTo>
                      <a:pt x="711" y="1720"/>
                    </a:lnTo>
                    <a:lnTo>
                      <a:pt x="544" y="1720"/>
                    </a:lnTo>
                    <a:lnTo>
                      <a:pt x="544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60">
                <a:extLst>
                  <a:ext uri="{FF2B5EF4-FFF2-40B4-BE49-F238E27FC236}">
                    <a16:creationId xmlns:a16="http://schemas.microsoft.com/office/drawing/2014/main" id="{B06F8C60-8C19-4770-AC37-C1E54B270B42}"/>
                  </a:ext>
                </a:extLst>
              </p:cNvPr>
              <p:cNvSpPr/>
              <p:nvPr/>
            </p:nvSpPr>
            <p:spPr bwMode="auto">
              <a:xfrm>
                <a:off x="-3745" y="71"/>
                <a:ext cx="2006" cy="3665"/>
              </a:xfrm>
              <a:custGeom>
                <a:avLst/>
                <a:gdLst>
                  <a:gd name="T0" fmla="*/ 0 w 1993"/>
                  <a:gd name="T1" fmla="*/ 0 h 3650"/>
                  <a:gd name="T2" fmla="*/ 0 w 1993"/>
                  <a:gd name="T3" fmla="*/ 3680 h 3650"/>
                  <a:gd name="T4" fmla="*/ 2019 w 1993"/>
                  <a:gd name="T5" fmla="*/ 0 h 3650"/>
                  <a:gd name="T6" fmla="*/ 0 w 1993"/>
                  <a:gd name="T7" fmla="*/ 0 h 3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" h="3650">
                    <a:moveTo>
                      <a:pt x="0" y="0"/>
                    </a:moveTo>
                    <a:lnTo>
                      <a:pt x="0" y="3650"/>
                    </a:lnTo>
                    <a:lnTo>
                      <a:pt x="199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61">
                <a:extLst>
                  <a:ext uri="{FF2B5EF4-FFF2-40B4-BE49-F238E27FC236}">
                    <a16:creationId xmlns:a16="http://schemas.microsoft.com/office/drawing/2014/main" id="{578C6B72-7E7B-417D-AC08-CD688B1E179A}"/>
                  </a:ext>
                </a:extLst>
              </p:cNvPr>
              <p:cNvSpPr/>
              <p:nvPr/>
            </p:nvSpPr>
            <p:spPr bwMode="auto">
              <a:xfrm>
                <a:off x="-2868" y="321"/>
                <a:ext cx="2852" cy="3414"/>
              </a:xfrm>
              <a:custGeom>
                <a:avLst/>
                <a:gdLst>
                  <a:gd name="T0" fmla="*/ 1666 w 2842"/>
                  <a:gd name="T1" fmla="*/ 0 h 3385"/>
                  <a:gd name="T2" fmla="*/ 1111 w 2842"/>
                  <a:gd name="T3" fmla="*/ 1004 h 3385"/>
                  <a:gd name="T4" fmla="*/ 1562 w 2842"/>
                  <a:gd name="T5" fmla="*/ 1634 h 3385"/>
                  <a:gd name="T6" fmla="*/ 644 w 2842"/>
                  <a:gd name="T7" fmla="*/ 1903 h 3385"/>
                  <a:gd name="T8" fmla="*/ 0 w 2842"/>
                  <a:gd name="T9" fmla="*/ 3064 h 3385"/>
                  <a:gd name="T10" fmla="*/ 1265 w 2842"/>
                  <a:gd name="T11" fmla="*/ 2609 h 3385"/>
                  <a:gd name="T12" fmla="*/ 1845 w 2842"/>
                  <a:gd name="T13" fmla="*/ 3443 h 3385"/>
                  <a:gd name="T14" fmla="*/ 1741 w 2842"/>
                  <a:gd name="T15" fmla="*/ 2456 h 3385"/>
                  <a:gd name="T16" fmla="*/ 2862 w 2842"/>
                  <a:gd name="T17" fmla="*/ 2069 h 3385"/>
                  <a:gd name="T18" fmla="*/ 1666 w 2842"/>
                  <a:gd name="T19" fmla="*/ 0 h 3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42" h="3385">
                    <a:moveTo>
                      <a:pt x="1654" y="0"/>
                    </a:moveTo>
                    <a:lnTo>
                      <a:pt x="1103" y="987"/>
                    </a:lnTo>
                    <a:lnTo>
                      <a:pt x="1552" y="1606"/>
                    </a:lnTo>
                    <a:lnTo>
                      <a:pt x="640" y="1871"/>
                    </a:lnTo>
                    <a:lnTo>
                      <a:pt x="0" y="3012"/>
                    </a:lnTo>
                    <a:lnTo>
                      <a:pt x="1257" y="2565"/>
                    </a:lnTo>
                    <a:lnTo>
                      <a:pt x="1833" y="3385"/>
                    </a:lnTo>
                    <a:lnTo>
                      <a:pt x="1729" y="2414"/>
                    </a:lnTo>
                    <a:lnTo>
                      <a:pt x="2842" y="2034"/>
                    </a:lnTo>
                    <a:lnTo>
                      <a:pt x="16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105B488E-B7C0-4D4C-95C2-292CCAF33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76" y="1678465"/>
            <a:ext cx="2587190" cy="2207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1ECB9B-FE93-4C4B-BF28-0F9A95FD6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19" y="2703600"/>
            <a:ext cx="3678352" cy="27926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AF23FF-C41A-4730-A33E-640F30E5A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72" y="4135434"/>
            <a:ext cx="2882764" cy="2207214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BF4EA74C-54AA-4A9D-ACF7-F2898D6E9E4B}"/>
              </a:ext>
            </a:extLst>
          </p:cNvPr>
          <p:cNvSpPr/>
          <p:nvPr/>
        </p:nvSpPr>
        <p:spPr>
          <a:xfrm>
            <a:off x="7499143" y="602477"/>
            <a:ext cx="3768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Snap ITC" panose="04040A07060A02020202" pitchFamily="82" charset="0"/>
              </a:rPr>
              <a:t>It’s grand</a:t>
            </a:r>
            <a:endParaRPr lang="zh-CN" altLang="en-US" sz="4800" b="1" dirty="0">
              <a:solidFill>
                <a:schemeClr val="bg1"/>
              </a:solidFill>
              <a:latin typeface="Snap ITC" panose="04040A07060A02020202" pitchFamily="8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BA1463B-278B-44C7-ABFF-5C1A5CE32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58" y="1954145"/>
            <a:ext cx="2395779" cy="105901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2D013A5-03CF-42DB-848A-5564F16BA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23" y="3614354"/>
            <a:ext cx="2395779" cy="105901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7EDA8B-B21D-4FC6-A162-6DAA4567D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64" y="4990292"/>
            <a:ext cx="2395779" cy="10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"/>
    </mc:Choice>
    <mc:Fallback xmlns="">
      <p:transition spd="slow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6" presetClass="emph" presetSubtype="0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1507</TotalTime>
  <Words>299</Words>
  <Application>Microsoft Office PowerPoint</Application>
  <PresentationFormat>宽屏</PresentationFormat>
  <Paragraphs>77</Paragraphs>
  <Slides>28</Slides>
  <Notes>20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方正卡通简体</vt:lpstr>
      <vt:lpstr>宋体</vt:lpstr>
      <vt:lpstr>微软雅黑</vt:lpstr>
      <vt:lpstr>Arial</vt:lpstr>
      <vt:lpstr>Calibri</vt:lpstr>
      <vt:lpstr>Calibri Light</vt:lpstr>
      <vt:lpstr>Comic Sans MS</vt:lpstr>
      <vt:lpstr>Curlz MT</vt:lpstr>
      <vt:lpstr>Gill Sans Ultra Bold</vt:lpstr>
      <vt:lpstr>Snap ITC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圣诞节</dc:title>
  <dc:creator>第一PPT</dc:creator>
  <cp:keywords>www.1ppt.com</cp:keywords>
  <cp:lastModifiedBy> </cp:lastModifiedBy>
  <cp:revision>170</cp:revision>
  <dcterms:created xsi:type="dcterms:W3CDTF">2017-08-18T03:02:00Z</dcterms:created>
  <dcterms:modified xsi:type="dcterms:W3CDTF">2019-06-07T11:14:18Z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