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301" r:id="rId2"/>
    <p:sldId id="260" r:id="rId3"/>
    <p:sldId id="266" r:id="rId4"/>
    <p:sldId id="275" r:id="rId5"/>
    <p:sldId id="274" r:id="rId6"/>
    <p:sldId id="273" r:id="rId7"/>
    <p:sldId id="272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</p:sldIdLst>
  <p:sldSz cx="9144000" cy="5715000" type="screen16x1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36"/>
    <p:restoredTop sz="94624"/>
  </p:normalViewPr>
  <p:slideViewPr>
    <p:cSldViewPr snapToGrid="0" snapToObjects="1">
      <p:cViewPr varScale="1">
        <p:scale>
          <a:sx n="62" d="100"/>
          <a:sy n="62" d="100"/>
        </p:scale>
        <p:origin x="59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2DDED-64B5-684C-B36B-259AF9C102F3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编辑母版文本样式</a:t>
            </a:r>
          </a:p>
          <a:p>
            <a:pPr lvl="1"/>
            <a:r>
              <a:rPr kumimoji="1" lang="zh-CN" altLang="en-US"/>
              <a:t>第二级</a:t>
            </a:r>
          </a:p>
          <a:p>
            <a:pPr lvl="2"/>
            <a:r>
              <a:rPr kumimoji="1" lang="zh-CN" altLang="en-US"/>
              <a:t>第三级</a:t>
            </a:r>
          </a:p>
          <a:p>
            <a:pPr lvl="3"/>
            <a:r>
              <a:rPr kumimoji="1" lang="zh-CN" altLang="en-US"/>
              <a:t>第四级</a:t>
            </a:r>
          </a:p>
          <a:p>
            <a:pPr lvl="4"/>
            <a:r>
              <a:rPr kumimoji="1"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F0705-115B-5349-96DB-2B4A170C70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F0705-115B-5349-96DB-2B4A170C7067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2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DB18A-89D6-FF4A-B4D9-206A260C6B0F}" type="datetimeFigureOut">
              <a:rPr kumimoji="1" lang="zh-CN" altLang="en-US" smtClean="0"/>
              <a:t>2019/6/15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9C8AD-5393-9E47-B234-EE705405FD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.png"/><Relationship Id="rId5" Type="http://schemas.openxmlformats.org/officeDocument/2006/relationships/image" Target="../media/image52.png"/><Relationship Id="rId10" Type="http://schemas.openxmlformats.org/officeDocument/2006/relationships/image" Target="../media/image3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98366" y="1836271"/>
            <a:ext cx="32593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kumimoji="1"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hen I grow up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01620" y="2607945"/>
            <a:ext cx="3907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Songti SC" panose="02010600040101010101" pitchFamily="2" charset="-122"/>
                <a:ea typeface="Songti SC" panose="02010600040101010101" pitchFamily="2" charset="-122"/>
              </a:rPr>
              <a:t>——</a:t>
            </a:r>
            <a:r>
              <a:rPr kumimoji="1"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</a:rPr>
              <a:t>与</a:t>
            </a:r>
            <a:r>
              <a:rPr kumimoji="1" lang="en-US" altLang="en-US" sz="2400" dirty="0">
                <a:latin typeface="Songti SC" panose="02010600040101010101" pitchFamily="2" charset="-122"/>
                <a:ea typeface="Songti SC" panose="02010600040101010101" pitchFamily="2" charset="-122"/>
              </a:rPr>
              <a:t> up </a:t>
            </a:r>
            <a:r>
              <a:rPr kumimoji="1" lang="zh-CN" altLang="en-US" sz="2400" dirty="0">
                <a:latin typeface="Songti SC" panose="02010600040101010101" pitchFamily="2" charset="-122"/>
                <a:ea typeface="Songti SC" panose="02010600040101010101" pitchFamily="2" charset="-122"/>
              </a:rPr>
              <a:t>有关的短语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861524" y="3922182"/>
            <a:ext cx="676723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设计制作：华南师范大学外国语言文化学院</a:t>
            </a:r>
            <a:r>
              <a:rPr kumimoji="1" lang="en-US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     </a:t>
            </a:r>
            <a:r>
              <a:rPr kumimoji="1"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庄一飞</a:t>
            </a:r>
            <a:endParaRPr kumimoji="1" lang="en-US" altLang="zh-CN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r>
              <a:rPr kumimoji="1" lang="en-US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        </a:t>
            </a:r>
            <a:r>
              <a:rPr kumimoji="1" lang="zh-CN" altLang="en-US" sz="2000">
                <a:latin typeface="Songti SC" panose="02010600040101010101" pitchFamily="2" charset="-122"/>
                <a:ea typeface="Songti SC" panose="02010600040101010101" pitchFamily="2" charset="-122"/>
              </a:rPr>
              <a:t>广东省</a:t>
            </a:r>
            <a:r>
              <a:rPr kumimoji="1"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河源市和平县阳明镇龙湖学校</a:t>
            </a:r>
            <a:r>
              <a:rPr kumimoji="1" lang="en-US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   </a:t>
            </a:r>
            <a:r>
              <a:rPr kumimoji="1"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陈丽丹</a:t>
            </a:r>
            <a:endParaRPr kumimoji="1" lang="en-US" altLang="zh-CN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2"/>
            <a:endParaRPr kumimoji="1" lang="en-US" altLang="zh-CN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kumimoji="1"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指导老师：陈丽丹、刘晓斌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-1905000" y="1326931"/>
            <a:ext cx="184731" cy="265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1125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00" y="-119607"/>
            <a:ext cx="6842512" cy="40416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56064" y="4080039"/>
            <a:ext cx="2927403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I will eat sweets </a:t>
            </a:r>
          </a:p>
          <a:p>
            <a:pPr algn="ctr"/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every day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2514">
            <a:off x="4831972" y="816371"/>
            <a:ext cx="4000311" cy="2666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814" y="4456195"/>
            <a:ext cx="738256" cy="5577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878" y="639854"/>
            <a:ext cx="3771041" cy="45881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9662" y="4271958"/>
            <a:ext cx="4922221" cy="502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On the way to work, and I will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75017" y="4850486"/>
            <a:ext cx="441178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go to bed late every night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7" y="921216"/>
            <a:ext cx="3833515" cy="2875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400" y="1476652"/>
            <a:ext cx="4099864" cy="26712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000">
            <a:off x="1805305" y="532130"/>
            <a:ext cx="6099810" cy="4066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553" y="4850853"/>
            <a:ext cx="935207" cy="9490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2795" y="5040000"/>
            <a:ext cx="7515225" cy="1066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I will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wake up</a:t>
            </a:r>
            <a:r>
              <a:rPr lang="en-US" altLang="zh-CN" sz="3000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en-US" sz="3000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</a:t>
            </a:r>
            <a:r>
              <a:rPr lang="en-US" altLang="zh-CN" sz="3000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hen the sun </a:t>
            </a:r>
            <a:r>
              <a:rPr lang="en-US" altLang="zh-CN" sz="3335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comes up</a:t>
            </a:r>
            <a:endParaRPr lang="zh-CN" altLang="en-US" sz="3000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en-US" sz="3000" b="1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3000" b="1" dirty="0">
                <a:latin typeface="Comic Sans MS" panose="030F0702030302020204" pitchFamily="66" charset="0"/>
              </a:rPr>
              <a:t> </a:t>
            </a:r>
            <a:endParaRPr lang="zh-CN" altLang="en-US" sz="2665" b="1" dirty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8231" y="5040000"/>
            <a:ext cx="805220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I w</a:t>
            </a:r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ill watch cartoons until my eyes go square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8" y="634808"/>
            <a:ext cx="4676343" cy="3764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398" y="617861"/>
            <a:ext cx="5839728" cy="38931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41226" y="5040000"/>
            <a:ext cx="706154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I won't care cause I'll be all </a:t>
            </a:r>
            <a:r>
              <a:rPr lang="en-US" altLang="zh-CN" sz="2665" kern="0" dirty="0"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grown up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412" y="174499"/>
            <a:ext cx="7247176" cy="483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034714" y="2902067"/>
            <a:ext cx="284480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51" y="406753"/>
            <a:ext cx="4974167" cy="497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42339" y="5040000"/>
            <a:ext cx="284480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5" y="2501901"/>
            <a:ext cx="1791713" cy="17917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596" y="1664797"/>
            <a:ext cx="3184016" cy="31840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541" y="2036710"/>
            <a:ext cx="2482426" cy="24824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42339" y="5040000"/>
            <a:ext cx="284480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62" y="2195534"/>
            <a:ext cx="1993023" cy="1794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651" y="1929618"/>
            <a:ext cx="2386741" cy="23867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881" y="1476650"/>
            <a:ext cx="3183732" cy="3183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87" y="2189581"/>
            <a:ext cx="1510727" cy="15107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170" y="1695963"/>
            <a:ext cx="2323078" cy="23230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02" y="998568"/>
            <a:ext cx="3160813" cy="316081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042339" y="5040000"/>
            <a:ext cx="284480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9401" y="4774349"/>
            <a:ext cx="579838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I will be strong enough to carry all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1" y="676528"/>
            <a:ext cx="5060264" cy="2888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1913" y="1574289"/>
            <a:ext cx="3226841" cy="276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60" y="282965"/>
            <a:ext cx="7837289" cy="478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3175924" y="5040000"/>
            <a:ext cx="284480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blinds/>
        <p:sndAc>
          <p:stSnd>
            <p:snd r:embed="rId3" name="when I grow up%E5%89%AA%E5%88%87%E7%89%88.wav"/>
          </p:stSnd>
        </p:sndAc>
      </p:transition>
    </mc:Choice>
    <mc:Fallback xmlns="">
      <p:transition spd="slow" advClick="0" advTm="4000">
        <p:blinds/>
        <p:sndAc>
          <p:stSnd>
            <p:snd r:embed="rId9" name="when I grow up%E5%89%AA%E5%88%87%E7%89%8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6905" y="4390228"/>
            <a:ext cx="565250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The heavy things you have to haul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96948" y="4950004"/>
            <a:ext cx="660148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round with you when you're a grown up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886" y="1484160"/>
            <a:ext cx="3203614" cy="3203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" y="880086"/>
            <a:ext cx="4947736" cy="3168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56535" y="2701578"/>
            <a:ext cx="35974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And w</a:t>
            </a:r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grow up</a:t>
            </a:r>
            <a:r>
              <a:rPr lang="zh-CN" altLang="zh-CN" sz="3000" u="sng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674" y="422307"/>
            <a:ext cx="3398096" cy="5097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2000">
        <p:push dir="u"/>
      </p:transition>
    </mc:Choice>
    <mc:Fallback xmlns="">
      <p:transition spd="slow" advClick="0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68" y="473681"/>
            <a:ext cx="3241449" cy="493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5085" y="319955"/>
            <a:ext cx="5032216" cy="3994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4246879" y="5040000"/>
            <a:ext cx="28712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35244" y="4471935"/>
            <a:ext cx="28712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40049" y="5040000"/>
            <a:ext cx="746390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I will be brave enough to fight the creatures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29080">
            <a:off x="-316040" y="923917"/>
            <a:ext cx="5034725" cy="33378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3768">
            <a:off x="4362259" y="973765"/>
            <a:ext cx="5153027" cy="34239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33280" y="5040000"/>
            <a:ext cx="4661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ach night to be a grown up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8" y="248365"/>
            <a:ext cx="5523582" cy="4123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矩形 1"/>
          <p:cNvSpPr/>
          <p:nvPr/>
        </p:nvSpPr>
        <p:spPr>
          <a:xfrm>
            <a:off x="616635" y="4536000"/>
            <a:ext cx="661431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That you have to fight beneath the bed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14012" y="2419916"/>
            <a:ext cx="35974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511264"/>
            <a:ext cx="4996762" cy="4996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5677392" y="3555849"/>
            <a:ext cx="35974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3.7037E-7 L 2.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96296E-6 L -1.04167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41168" y="5040000"/>
            <a:ext cx="468589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I will have treats every day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8031">
            <a:off x="4188719" y="1204056"/>
            <a:ext cx="4218141" cy="316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09" y="515744"/>
            <a:ext cx="3256938" cy="4638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5041" y="4428000"/>
            <a:ext cx="727955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I'll play with things that mum pretends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673" y="248277"/>
            <a:ext cx="6054666" cy="4036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3433998" y="5040000"/>
            <a:ext cx="510428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hat mums don't think are fun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2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8454" y="5040000"/>
            <a:ext cx="33409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I will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wake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56089" y="5040000"/>
            <a:ext cx="33409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I will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wake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00" y="577116"/>
            <a:ext cx="5740554" cy="3945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184" y="2260600"/>
            <a:ext cx="3933771" cy="262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/>
          <a:srcRect t="31553" b="2152"/>
          <a:stretch>
            <a:fillRect/>
          </a:stretch>
        </p:blipFill>
        <p:spPr>
          <a:xfrm>
            <a:off x="427799" y="132639"/>
            <a:ext cx="8288407" cy="491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矩形 1"/>
          <p:cNvSpPr/>
          <p:nvPr/>
        </p:nvSpPr>
        <p:spPr>
          <a:xfrm>
            <a:off x="2509338" y="5040000"/>
            <a:ext cx="40991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When the sun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comes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52615" y="5040000"/>
            <a:ext cx="706796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I will be tall enough to reach the branches</a:t>
            </a:r>
            <a:r>
              <a:rPr lang="zh-CN" altLang="zh-CN" sz="2665" dirty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22641" b="8931"/>
          <a:stretch>
            <a:fillRect/>
          </a:stretch>
        </p:blipFill>
        <p:spPr>
          <a:xfrm>
            <a:off x="2212949" y="308856"/>
            <a:ext cx="4718111" cy="458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50" y="263308"/>
            <a:ext cx="8815109" cy="4591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1358372" y="5040000"/>
            <a:ext cx="712086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I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will spend all day just lying in the sun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01" y="166408"/>
            <a:ext cx="8463002" cy="4786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矩形 1"/>
          <p:cNvSpPr/>
          <p:nvPr/>
        </p:nvSpPr>
        <p:spPr>
          <a:xfrm>
            <a:off x="484505" y="5040000"/>
            <a:ext cx="795147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I won't burn cause I'll be all grown up</a:t>
            </a:r>
            <a:r>
              <a:rPr lang="zh-CN" altLang="zh-CN" sz="3000" dirty="0">
                <a:latin typeface="Comic Sans MS" panose="030F0702030302020204" pitchFamily="66" charset="0"/>
              </a:rPr>
              <a:t> </a:t>
            </a:r>
            <a:endParaRPr lang="zh-CN" altLang="en-US" sz="3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4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47683" y="5040000"/>
            <a:ext cx="29738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84" y="73777"/>
            <a:ext cx="7543708" cy="46619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29" y="129869"/>
            <a:ext cx="7543708" cy="46619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38" y="142569"/>
            <a:ext cx="7543708" cy="46619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09" y="159702"/>
            <a:ext cx="7543708" cy="46619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612" y="219523"/>
            <a:ext cx="7543708" cy="466198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520" y="420656"/>
            <a:ext cx="7135537" cy="44097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62333" y="5040000"/>
            <a:ext cx="6322695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That I need to reach to climb the tree</a:t>
            </a:r>
            <a:r>
              <a:rPr lang="zh-CN" altLang="zh-CN" sz="2665" dirty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9848"/>
          <a:stretch>
            <a:fillRect/>
          </a:stretch>
        </p:blipFill>
        <p:spPr>
          <a:xfrm>
            <a:off x="564545" y="779672"/>
            <a:ext cx="8014910" cy="4168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83897" y="5040000"/>
            <a:ext cx="640752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You get to climb when you're </a:t>
            </a:r>
            <a:r>
              <a:rPr lang="en-US" altLang="zh-CN" sz="2665" kern="0" dirty="0"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grown up</a:t>
            </a:r>
            <a:r>
              <a:rPr lang="zh-CN" altLang="zh-CN" sz="2665" dirty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60" y="785646"/>
            <a:ext cx="7635484" cy="40251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49" y="372151"/>
            <a:ext cx="7475271" cy="4600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70682" y="5040000"/>
            <a:ext cx="3451225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And w</a:t>
            </a:r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840453" y="858982"/>
            <a:ext cx="3829895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I will be smart enough </a:t>
            </a:r>
          </a:p>
          <a:p>
            <a:pPr algn="ctr"/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alibri" panose="020F0502020204030204" pitchFamily="34" charset="0"/>
              </a:rPr>
              <a:t>to answer all</a:t>
            </a:r>
            <a:r>
              <a:rPr lang="zh-CN" altLang="zh-CN" sz="2665" dirty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2662" y="4036809"/>
            <a:ext cx="3802644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The questions </a:t>
            </a:r>
          </a:p>
          <a:p>
            <a:pPr algn="ctr"/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that you need to know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/>
          <a:srcRect r="40615"/>
          <a:stretch>
            <a:fillRect/>
          </a:stretch>
        </p:blipFill>
        <p:spPr>
          <a:xfrm>
            <a:off x="482600" y="791890"/>
            <a:ext cx="3939925" cy="3023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/>
          <a:srcRect r="20768"/>
          <a:stretch>
            <a:fillRect/>
          </a:stretch>
        </p:blipFill>
        <p:spPr>
          <a:xfrm>
            <a:off x="4830305" y="2082800"/>
            <a:ext cx="3598075" cy="303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69015" y="5040000"/>
            <a:ext cx="655339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The answers to before you're </a:t>
            </a:r>
            <a:r>
              <a:rPr lang="en-US" altLang="zh-CN" sz="2665" kern="0" dirty="0"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grown up</a:t>
            </a:r>
            <a:r>
              <a:rPr lang="zh-CN" altLang="zh-CN" sz="2665" dirty="0">
                <a:latin typeface="Comic Sans MS" panose="030F0702030302020204" pitchFamily="66" charset="0"/>
              </a:rPr>
              <a:t> </a:t>
            </a:r>
            <a:endParaRPr lang="zh-CN" altLang="en-US" sz="2665" dirty="0"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68" y="303886"/>
            <a:ext cx="6937879" cy="462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16394"/>
          <a:stretch>
            <a:fillRect/>
          </a:stretch>
        </p:blipFill>
        <p:spPr>
          <a:xfrm>
            <a:off x="-508000" y="0"/>
            <a:ext cx="10160000" cy="571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11420" y="4985234"/>
            <a:ext cx="34820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65" kern="0" dirty="0">
                <a:solidFill>
                  <a:srgbClr val="11111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And when I </a:t>
            </a:r>
            <a:r>
              <a:rPr lang="en-US" altLang="zh-CN" sz="3000" u="sng" kern="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宋体" panose="02010600030101010101" pitchFamily="2" charset="-122"/>
              </a:rPr>
              <a:t>grow up</a:t>
            </a:r>
            <a:endParaRPr lang="zh-CN" altLang="en-US" sz="2665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3811">
            <a:off x="662848" y="716553"/>
            <a:ext cx="7535956" cy="4074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97162">
            <a:off x="734249" y="76858"/>
            <a:ext cx="207490" cy="2074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800" y="-114300"/>
            <a:ext cx="1057550" cy="1057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1780" y="4622800"/>
            <a:ext cx="775961" cy="116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337</Words>
  <Application>Microsoft Office PowerPoint</Application>
  <PresentationFormat>全屏显示(16:10)</PresentationFormat>
  <Paragraphs>81</Paragraphs>
  <Slides>32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9" baseType="lpstr">
      <vt:lpstr>Songti SC</vt:lpstr>
      <vt:lpstr>等线</vt:lpstr>
      <vt:lpstr>Arial</vt:lpstr>
      <vt:lpstr>Calibri</vt:lpstr>
      <vt:lpstr>Calibri Light</vt:lpstr>
      <vt:lpstr>Comic Sans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Rachel Chen</cp:lastModifiedBy>
  <cp:revision>73</cp:revision>
  <dcterms:created xsi:type="dcterms:W3CDTF">2019-06-08T09:46:00Z</dcterms:created>
  <dcterms:modified xsi:type="dcterms:W3CDTF">2019-06-14T16:14:59Z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