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heme/theme4.xml" ContentType="application/vnd.openxmlformats-officedocument.theme+xml"/>
  <Override PartName="/ppt/tags/tag123.xml" ContentType="application/vnd.openxmlformats-officedocument.presentationml.tags+xml"/>
  <Override PartName="/ppt/notesSlides/notesSlide1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2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3.xml" ContentType="application/vnd.openxmlformats-officedocument.presentationml.notesSlid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4.xml" ContentType="application/vnd.openxmlformats-officedocument.presentationml.notesSlide+xml"/>
  <Override PartName="/ppt/tags/tag133.xml" ContentType="application/vnd.openxmlformats-officedocument.presentationml.tags+xml"/>
  <Override PartName="/ppt/notesSlides/notesSlide5.xml" ContentType="application/vnd.openxmlformats-officedocument.presentationml.notesSlide+xml"/>
  <Override PartName="/ppt/tags/tag134.xml" ContentType="application/vnd.openxmlformats-officedocument.presentationml.tags+xml"/>
  <Override PartName="/ppt/notesSlides/notesSlide6.xml" ContentType="application/vnd.openxmlformats-officedocument.presentationml.notesSlide+xml"/>
  <Override PartName="/ppt/tags/tag135.xml" ContentType="application/vnd.openxmlformats-officedocument.presentationml.tags+xml"/>
  <Override PartName="/ppt/notesSlides/notesSlide7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6"/>
  </p:notesMasterIdLst>
  <p:sldIdLst>
    <p:sldId id="256" r:id="rId4"/>
    <p:sldId id="257" r:id="rId5"/>
    <p:sldId id="259" r:id="rId6"/>
    <p:sldId id="262" r:id="rId7"/>
    <p:sldId id="261" r:id="rId8"/>
    <p:sldId id="304" r:id="rId9"/>
    <p:sldId id="266" r:id="rId10"/>
    <p:sldId id="267" r:id="rId11"/>
    <p:sldId id="268" r:id="rId12"/>
    <p:sldId id="269" r:id="rId13"/>
    <p:sldId id="302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303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</p:sldIdLst>
  <p:sldSz cx="12192000" cy="6858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Futura Md BT" panose="020B0602020204020303" pitchFamily="34" charset="0"/>
      <p:regular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汉仪大黑简" panose="02010600000101010101" pitchFamily="2" charset="-122"/>
      <p:regular r:id="rId54"/>
    </p:embeddedFont>
    <p:embeddedFont>
      <p:font typeface="黑体" panose="02010609060101010101" pitchFamily="49" charset="-122"/>
      <p:regular r:id="rId55"/>
    </p:embeddedFont>
    <p:embeddedFont>
      <p:font typeface="Helvetica-Condensed-Black-Se" pitchFamily="2" charset="0"/>
      <p:regular r:id="rId56"/>
    </p:embeddedFont>
    <p:embeddedFont>
      <p:font typeface="Lobster" panose="02000506000000020003" pitchFamily="2" charset="0"/>
      <p:regular r:id="rId57"/>
    </p:embeddedFont>
    <p:embeddedFont>
      <p:font typeface="微软雅黑 Light" panose="020B0502040204020203" pitchFamily="34" charset="-122"/>
      <p:regular r:id="rId58"/>
    </p:embeddedFont>
    <p:embeddedFont>
      <p:font typeface="Bodoni MT Black" panose="02070A03080606020203" pitchFamily="18" charset="0"/>
      <p:bold r:id="rId59"/>
      <p:boldItalic r:id="rId60"/>
    </p:embeddedFont>
    <p:embeddedFont>
      <p:font typeface="颜简体" panose="020B0503020204020204" pitchFamily="34" charset="2"/>
      <p:regular r:id="rId61"/>
    </p:embeddedFont>
    <p:embeddedFont>
      <p:font typeface="微软雅黑" panose="020B0503020204020204" pitchFamily="34" charset="-122"/>
      <p:regular r:id="rId62"/>
      <p:bold r:id="rId6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845E"/>
    <a:srgbClr val="FEFE67"/>
    <a:srgbClr val="0D2520"/>
    <a:srgbClr val="ADC5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4" autoAdjust="0"/>
    <p:restoredTop sz="94660"/>
  </p:normalViewPr>
  <p:slideViewPr>
    <p:cSldViewPr snapToGrid="0">
      <p:cViewPr varScale="1">
        <p:scale>
          <a:sx n="83" d="100"/>
          <a:sy n="83" d="100"/>
        </p:scale>
        <p:origin x="54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font" Target="fonts/font15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B45BE-C791-40DF-B00E-9DA0560F1617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796DE-4561-4BC3-B2A2-F806F8B50C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73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404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284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354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7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216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078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516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783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82.xml"/><Relationship Id="rId4" Type="http://schemas.openxmlformats.org/officeDocument/2006/relationships/tags" Target="../tags/tag8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0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4.xml"/><Relationship Id="rId4" Type="http://schemas.openxmlformats.org/officeDocument/2006/relationships/tags" Target="../tags/tag11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18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2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A243-0D79-45CB-A1B0-FB3A119FF7F9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513D3-C647-40B5-B9F6-59EC34A18E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05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A243-0D79-45CB-A1B0-FB3A119FF7F9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513D3-C647-40B5-B9F6-59EC34A18E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A243-0D79-45CB-A1B0-FB3A119FF7F9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513D3-C647-40B5-B9F6-59EC34A18E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3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3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Futura Md BT" panose="020B0602020204020303" pitchFamily="34" charset="0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1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8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Futura Md BT" panose="020B0602020204020303" pitchFamily="34" charset="0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0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Futura Md BT" panose="020B0602020204020303" pitchFamily="34" charset="0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32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Futura Md BT" panose="020B0602020204020303" pitchFamily="34" charset="0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61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6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0820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A243-0D79-45CB-A1B0-FB3A119FF7F9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513D3-C647-40B5-B9F6-59EC34A18E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15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Futura Md BT" panose="020B0602020204020303" pitchFamily="34" charset="0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0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5299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Futura Md BT" panose="020B0602020204020303" pitchFamily="34" charset="0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62428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220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Futura Md BT" panose="020B0602020204020303" pitchFamily="34" charset="0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064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682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Futura Md BT" panose="020B0602020204020303" pitchFamily="34" charset="0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42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Futura Md BT" panose="020B0602020204020303" pitchFamily="34" charset="0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06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Futura Md BT" panose="020B0602020204020303" pitchFamily="34" charset="0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4688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55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A243-0D79-45CB-A1B0-FB3A119FF7F9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513D3-C647-40B5-B9F6-59EC34A18E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83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Futura Md BT" panose="020B0602020204020303" pitchFamily="34" charset="0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3551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Futura Md BT" panose="020B0602020204020303" pitchFamily="34" charset="0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94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70041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Futura Md BT" panose="020B0602020204020303" pitchFamily="34" charset="0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033656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A243-0D79-45CB-A1B0-FB3A119FF7F9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513D3-C647-40B5-B9F6-59EC34A18E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6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A243-0D79-45CB-A1B0-FB3A119FF7F9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513D3-C647-40B5-B9F6-59EC34A18E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71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A243-0D79-45CB-A1B0-FB3A119FF7F9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513D3-C647-40B5-B9F6-59EC34A18E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40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A243-0D79-45CB-A1B0-FB3A119FF7F9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513D3-C647-40B5-B9F6-59EC34A18E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12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A243-0D79-45CB-A1B0-FB3A119FF7F9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513D3-C647-40B5-B9F6-59EC34A18E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27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A243-0D79-45CB-A1B0-FB3A119FF7F9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513D3-C647-40B5-B9F6-59EC34A18E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99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62.xml"/><Relationship Id="rId18" Type="http://schemas.openxmlformats.org/officeDocument/2006/relationships/tags" Target="../tags/tag67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66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65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64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0A243-0D79-45CB-A1B0-FB3A119FF7F9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513D3-C647-40B5-B9F6-59EC34A18E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47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utura Md BT" panose="020B0602020204020303" pitchFamily="34" charset="0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utura Md BT" panose="020B0602020204020303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utura Md BT" panose="020B0602020204020303" pitchFamily="34" charset="0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Futura Md BT" panose="020B06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Futura Md BT" panose="020B06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Futura Md BT" panose="020B0602020204020303" pitchFamily="34" charset="0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Futura Md BT" panose="020B0602020204020303" pitchFamily="34" charset="0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Futura Md BT" panose="020B0602020204020303" pitchFamily="34" charset="0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Futura Md BT" panose="020B0602020204020303" pitchFamily="34" charset="0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Futura Md BT" panose="020B06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utura Md BT" panose="020B0602020204020303" pitchFamily="34" charset="0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utura Md BT" panose="020B0602020204020303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utura Md BT" panose="020B0602020204020303" pitchFamily="34" charset="0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Futura Md BT" panose="020B06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96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Futura Md BT" panose="020B06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Futura Md BT" panose="020B0602020204020303" pitchFamily="34" charset="0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Futura Md BT" panose="020B0602020204020303" pitchFamily="34" charset="0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Futura Md BT" panose="020B0602020204020303" pitchFamily="34" charset="0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Futura Md BT" panose="020B0602020204020303" pitchFamily="34" charset="0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Futura Md BT" panose="020B06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9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3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30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32.xml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33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34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35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3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5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220575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Lobster" panose="02000506000000020003" pitchFamily="2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57450" y="1073446"/>
            <a:ext cx="9705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smtClean="0">
                <a:solidFill>
                  <a:schemeClr val="bg1"/>
                </a:solidFill>
                <a:latin typeface="Lobster" panose="02000506000000020003" pitchFamily="2" charset="0"/>
              </a:rPr>
              <a:t>Don’t turn off the lights</a:t>
            </a:r>
            <a:endParaRPr lang="zh-CN" altLang="en-US" sz="6600" dirty="0">
              <a:solidFill>
                <a:schemeClr val="bg1"/>
              </a:solidFill>
              <a:latin typeface="Lobster" panose="02000506000000020003" pitchFamily="2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90900" y="4747218"/>
            <a:ext cx="3326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主题 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|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off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相关词汇</a:t>
            </a:r>
            <a:endParaRPr lang="zh-CN" altLang="en-US" sz="24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084903" y="5239706"/>
            <a:ext cx="592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蒋耀萱 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| 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华南师范大学外国语言文化学院</a:t>
            </a:r>
            <a:endParaRPr lang="zh-CN" altLang="en-US" sz="24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093868" y="5741565"/>
            <a:ext cx="630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朱秀琼 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| 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广东省河源市和平县阳明镇龙湖学校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6" name="don't turn off the ligh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0637" y="72785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9000">
        <p:cut/>
      </p:transition>
    </mc:Choice>
    <mc:Fallback xmlns="">
      <p:transition advTm="9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2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  <p:bldP spid="11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5314E285-476D-439D-91C0-E2C84419915E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2A05627-CDC7-49B7-83C7-6661743EB642}"/>
              </a:ext>
            </a:extLst>
          </p:cNvPr>
          <p:cNvSpPr/>
          <p:nvPr/>
        </p:nvSpPr>
        <p:spPr>
          <a:xfrm>
            <a:off x="458708" y="706666"/>
            <a:ext cx="95519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I don't wanna be in the dark tonight  </a:t>
            </a:r>
            <a:endParaRPr lang="en-US" altLang="zh-CN" sz="4400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r>
              <a:rPr lang="zh-CN" altLang="en-US" sz="3200" dirty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今晚我不想在黑暗中</a:t>
            </a:r>
            <a:r>
              <a:rPr lang="zh-CN" altLang="en-US" sz="3200" dirty="0" smtClean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度过 </a:t>
            </a:r>
            <a:endParaRPr lang="zh-CN" altLang="en-US" sz="3200" dirty="0">
              <a:solidFill>
                <a:prstClr val="white"/>
              </a:solidFill>
              <a:latin typeface="汉仪大黑简" panose="02010600000101010101" pitchFamily="2" charset="-122"/>
              <a:ea typeface="汉仪大黑简" panose="0201060000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0295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2300">
        <p15:prstTrans prst="pageCurlDouble"/>
      </p:transition>
    </mc:Choice>
    <mc:Fallback xmlns="">
      <p:transition spd="med" advTm="2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299964"/>
            <a:ext cx="12192000" cy="155803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594844" y="5448040"/>
            <a:ext cx="816745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4400" dirty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'Cause I can't read your mind</a:t>
            </a:r>
            <a:endParaRPr lang="en-US" altLang="zh-CN" sz="4400" dirty="0">
              <a:solidFill>
                <a:schemeClr val="bg1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pPr lvl="0"/>
            <a:r>
              <a:rPr lang="zh-CN" altLang="en-US" sz="3200" dirty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因为我无法知道你在想</a:t>
            </a:r>
            <a:r>
              <a:rPr lang="zh-CN" altLang="en-US" sz="3200" dirty="0" smtClean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什么 </a:t>
            </a:r>
            <a:endParaRPr lang="zh-CN" altLang="en-US" dirty="0">
              <a:solidFill>
                <a:schemeClr val="bg1"/>
              </a:solidFill>
              <a:latin typeface="汉仪大黑简" panose="02010600000101010101" pitchFamily="2" charset="-122"/>
              <a:ea typeface="汉仪大黑简" panose="0201060000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9289244"/>
      </p:ext>
    </p:extLst>
  </p:cSld>
  <p:clrMapOvr>
    <a:masterClrMapping/>
  </p:clrMapOvr>
  <p:transition spd="slow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5178044"/>
            <a:ext cx="12192000" cy="167995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54FFD15B-943C-4023-AA70-84B0C2BCA250}"/>
              </a:ext>
            </a:extLst>
          </p:cNvPr>
          <p:cNvSpPr/>
          <p:nvPr/>
        </p:nvSpPr>
        <p:spPr>
          <a:xfrm>
            <a:off x="1150043" y="5387080"/>
            <a:ext cx="1104195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I need to know if What I'm doing is right</a:t>
            </a:r>
            <a:endParaRPr lang="en-US" altLang="zh-CN" sz="4400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r>
              <a:rPr lang="zh-CN" altLang="en-US" sz="3200" dirty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我不知道这样做对</a:t>
            </a:r>
            <a:r>
              <a:rPr lang="zh-CN" altLang="en-US" sz="3200" dirty="0" smtClean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不对</a:t>
            </a:r>
            <a:endParaRPr lang="zh-CN" altLang="en-US" sz="3200" dirty="0">
              <a:solidFill>
                <a:prstClr val="white"/>
              </a:solidFill>
              <a:latin typeface="汉仪大黑简" panose="02010600000101010101" pitchFamily="2" charset="-122"/>
              <a:ea typeface="汉仪大黑简" panose="0201060000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963462"/>
      </p:ext>
    </p:extLst>
  </p:cSld>
  <p:clrMapOvr>
    <a:masterClrMapping/>
  </p:clrMapOvr>
  <p:transition spd="med" advTm="4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19E2D173-C651-4CC9-B008-95A35FB1E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082"/>
            <a:ext cx="12192000" cy="6942082"/>
          </a:xfrm>
          <a:prstGeom prst="rect">
            <a:avLst/>
          </a:prstGeom>
        </p:spPr>
      </p:pic>
      <p:sp>
        <p:nvSpPr>
          <p:cNvPr id="7" name="文本框 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8173C4E1-029F-4C1B-BB92-5DD5A9C54FE3}"/>
              </a:ext>
            </a:extLst>
          </p:cNvPr>
          <p:cNvSpPr txBox="1"/>
          <p:nvPr/>
        </p:nvSpPr>
        <p:spPr>
          <a:xfrm>
            <a:off x="1112835" y="485550"/>
            <a:ext cx="834074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So don't </a:t>
            </a:r>
            <a:r>
              <a:rPr lang="zh-CN" altLang="en-US" sz="5400" dirty="0">
                <a:solidFill>
                  <a:srgbClr val="FF0000"/>
                </a:solidFill>
                <a:latin typeface="Futura Md BT" panose="020B0602020204020303" pitchFamily="34" charset="0"/>
                <a:cs typeface="+mn-ea"/>
                <a:sym typeface="+mn-lt"/>
              </a:rPr>
              <a:t>turn off</a:t>
            </a:r>
            <a:r>
              <a:rPr lang="zh-CN" altLang="en-US" sz="5400" dirty="0">
                <a:solidFill>
                  <a:prstClr val="black"/>
                </a:solidFill>
                <a:latin typeface="Futura Md BT" panose="020B0602020204020303" pitchFamily="34" charset="0"/>
                <a:cs typeface="+mn-ea"/>
                <a:sym typeface="+mn-lt"/>
              </a:rPr>
              <a:t> </a:t>
            </a:r>
            <a:r>
              <a:rPr lang="zh-CN" altLang="en-US" sz="5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the lights</a:t>
            </a:r>
            <a:endParaRPr lang="en-US" altLang="zh-CN" sz="5400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pPr algn="dist"/>
            <a:r>
              <a:rPr lang="zh-CN" altLang="en-US" sz="4400" dirty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所以请不要</a:t>
            </a:r>
            <a:r>
              <a:rPr lang="zh-CN" altLang="en-US" sz="4400" dirty="0" smtClean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关灯</a:t>
            </a:r>
            <a:endParaRPr lang="zh-CN" altLang="en-US" sz="5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" name="直接连接符 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A197049B-43F8-474E-AD17-C679154DD782}"/>
              </a:ext>
            </a:extLst>
          </p:cNvPr>
          <p:cNvCxnSpPr/>
          <p:nvPr/>
        </p:nvCxnSpPr>
        <p:spPr>
          <a:xfrm>
            <a:off x="14265910" y="711059"/>
            <a:ext cx="2215448" cy="0"/>
          </a:xfrm>
          <a:prstGeom prst="line">
            <a:avLst/>
          </a:prstGeom>
          <a:ln w="7620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D1AAD5E6-070D-4FC3-8B65-3B0F97926898}"/>
              </a:ext>
            </a:extLst>
          </p:cNvPr>
          <p:cNvCxnSpPr/>
          <p:nvPr/>
        </p:nvCxnSpPr>
        <p:spPr>
          <a:xfrm>
            <a:off x="14929172" y="1514182"/>
            <a:ext cx="2968862" cy="0"/>
          </a:xfrm>
          <a:prstGeom prst="line">
            <a:avLst/>
          </a:prstGeom>
          <a:ln w="762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2BA2CE4C-41D0-481F-BEEA-2C354A140D3C}"/>
              </a:ext>
            </a:extLst>
          </p:cNvPr>
          <p:cNvCxnSpPr/>
          <p:nvPr/>
        </p:nvCxnSpPr>
        <p:spPr>
          <a:xfrm>
            <a:off x="12398473" y="1026591"/>
            <a:ext cx="1101426" cy="0"/>
          </a:xfrm>
          <a:prstGeom prst="line">
            <a:avLst/>
          </a:prstGeom>
          <a:ln w="76200" cap="rnd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C49E05EC-A4B4-4B40-9B1B-EBBF1B082C65}"/>
              </a:ext>
            </a:extLst>
          </p:cNvPr>
          <p:cNvCxnSpPr/>
          <p:nvPr/>
        </p:nvCxnSpPr>
        <p:spPr>
          <a:xfrm>
            <a:off x="15096597" y="1226214"/>
            <a:ext cx="1140063" cy="0"/>
          </a:xfrm>
          <a:prstGeom prst="line">
            <a:avLst/>
          </a:prstGeom>
          <a:ln w="76200" cap="rnd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82C6A2B1-B1F5-4809-A225-CC4F16EE4196}"/>
              </a:ext>
            </a:extLst>
          </p:cNvPr>
          <p:cNvCxnSpPr/>
          <p:nvPr/>
        </p:nvCxnSpPr>
        <p:spPr>
          <a:xfrm>
            <a:off x="12855673" y="2239876"/>
            <a:ext cx="2240924" cy="0"/>
          </a:xfrm>
          <a:prstGeom prst="line">
            <a:avLst/>
          </a:prstGeom>
          <a:ln w="76200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58A29156-B32C-4716-8160-11471B394362}"/>
              </a:ext>
            </a:extLst>
          </p:cNvPr>
          <p:cNvCxnSpPr/>
          <p:nvPr/>
        </p:nvCxnSpPr>
        <p:spPr>
          <a:xfrm>
            <a:off x="13551132" y="2497454"/>
            <a:ext cx="1706733" cy="0"/>
          </a:xfrm>
          <a:prstGeom prst="line">
            <a:avLst/>
          </a:prstGeom>
          <a:ln w="76200" cap="rnd">
            <a:solidFill>
              <a:srgbClr val="25EEC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FBD58BF1-C5B6-4149-B136-4D2BC7559BA5}"/>
              </a:ext>
            </a:extLst>
          </p:cNvPr>
          <p:cNvCxnSpPr/>
          <p:nvPr/>
        </p:nvCxnSpPr>
        <p:spPr>
          <a:xfrm>
            <a:off x="13834467" y="2748592"/>
            <a:ext cx="1172260" cy="0"/>
          </a:xfrm>
          <a:prstGeom prst="line">
            <a:avLst/>
          </a:prstGeom>
          <a:ln w="7620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同心圆 6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563DA534-7C42-4A8D-95FD-42399BA7B768}"/>
              </a:ext>
            </a:extLst>
          </p:cNvPr>
          <p:cNvSpPr/>
          <p:nvPr/>
        </p:nvSpPr>
        <p:spPr>
          <a:xfrm>
            <a:off x="13293207" y="262183"/>
            <a:ext cx="541260" cy="541260"/>
          </a:xfrm>
          <a:prstGeom prst="donut">
            <a:avLst>
              <a:gd name="adj" fmla="val 6299"/>
            </a:avLst>
          </a:prstGeom>
          <a:solidFill>
            <a:srgbClr val="D1F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  <p:sp>
        <p:nvSpPr>
          <p:cNvPr id="16" name="同心圆 6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7DC993A6-F096-4B6C-B61B-B51479913CBE}"/>
              </a:ext>
            </a:extLst>
          </p:cNvPr>
          <p:cNvSpPr/>
          <p:nvPr/>
        </p:nvSpPr>
        <p:spPr>
          <a:xfrm>
            <a:off x="13210399" y="2301401"/>
            <a:ext cx="579000" cy="579000"/>
          </a:xfrm>
          <a:prstGeom prst="donut">
            <a:avLst>
              <a:gd name="adj" fmla="val 4229"/>
            </a:avLst>
          </a:prstGeom>
          <a:gradFill>
            <a:gsLst>
              <a:gs pos="0">
                <a:srgbClr val="D1F8CC"/>
              </a:gs>
              <a:gs pos="95000">
                <a:srgbClr val="F741F8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567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4300">
        <p14:prism isInverted="1"/>
      </p:transition>
    </mc:Choice>
    <mc:Fallback xmlns="">
      <p:transition spd="med" advTm="4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path" presetSubtype="0" accel="20000" decel="80000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1.45833E-6 1.85185E-6 L -0.44805 1.85185E-6 " pathEditMode="relative" rAng="0" ptsTypes="AA">
                                      <p:cBhvr>
                                        <p:cTn id="10" dur="40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nodeType="withEffect">
                                  <p:stCondLst>
                                    <p:cond delay="29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104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5" presetClass="path" presetSubtype="0" accel="37037" decel="62963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3.33333E-6 -3.33333E-6 L -0.68112 -3.33333E-6 " pathEditMode="relative" rAng="0" ptsTypes="AA">
                                      <p:cBhvr>
                                        <p:cTn id="15" dur="48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6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2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16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-3.125E-6 -2.96296E-6 L -1.00521 -2.96296E-6 " pathEditMode="relative" rAng="0" ptsTypes="AA">
                                      <p:cBhvr>
                                        <p:cTn id="20" dur="52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354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273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7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5" presetClass="path" presetSubtype="0" accel="70000" decel="30000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5E-6 -3.33333E-6 L -0.80704 -3.33333E-6 " pathEditMode="relative" rAng="0" ptsTypes="AA">
                                      <p:cBhvr>
                                        <p:cTn id="25" dur="353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52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xit" presetSubtype="2" fill="hold" nodeType="withEffect">
                                  <p:stCondLst>
                                    <p:cond delay="274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149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path" presetSubtype="0" decel="100000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-3.125E-6 1.11022E-16 L -0.51172 1.11022E-16 " pathEditMode="relative" rAng="0" ptsTypes="AA">
                                      <p:cBhvr>
                                        <p:cTn id="30" dur="40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86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xit" presetSubtype="2" fill="hold" nodeType="withEffect">
                                  <p:stCondLst>
                                    <p:cond delay="266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2" dur="15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5" presetClass="path" presetSubtype="0" accel="42222" decel="55556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6.25E-7 0 L -0.73984 0 " pathEditMode="relative" rAng="0" ptsTypes="AA">
                                      <p:cBhvr>
                                        <p:cTn id="35" dur="404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92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nodeType="withEffect">
                                  <p:stCondLst>
                                    <p:cond delay="33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172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7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5" presetClass="path" presetSubtype="0" accel="36111" decel="63889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-1.45833E-6 -4.07407E-6 L -0.4914 -4.07407E-6 " pathEditMode="relative" rAng="0" ptsTypes="AA">
                                      <p:cBhvr>
                                        <p:cTn id="40" dur="32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7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xit" presetSubtype="2" fill="hold" nodeType="withEffect">
                                  <p:stCondLst>
                                    <p:cond delay="29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12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1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path" presetSubtype="0" accel="48000" decel="28000" fill="hold" grpId="0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1.04167E-6 4.07407E-6 L -0.73607 4.07407E-6 " pathEditMode="relative" rAng="0" ptsTypes="AA">
                                      <p:cBhvr>
                                        <p:cTn id="45" dur="44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1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35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78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7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path" presetSubtype="0" accel="44615" decel="55385" fill="hold" grpId="0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-6.25E-7 2.59259E-6 L -0.37344 2.59259E-6 " pathEditMode="relative" rAng="0" ptsTypes="AA">
                                      <p:cBhvr>
                                        <p:cTn id="50" dur="579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535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34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  <p:bldP spid="15" grpId="1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DB30809-8D3D-4E33-85A0-5F97133E7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94120" cy="6858000"/>
          </a:xfrm>
          <a:prstGeom prst="rect">
            <a:avLst/>
          </a:prstGeom>
        </p:spPr>
      </p:pic>
      <p:sp>
        <p:nvSpPr>
          <p:cNvPr id="10" name="soccer-ball-variant_33736">
            <a:extLst>
              <a:ext uri="{FF2B5EF4-FFF2-40B4-BE49-F238E27FC236}">
                <a16:creationId xmlns="" xmlns:a16="http://schemas.microsoft.com/office/drawing/2014/main" id="{60E06C22-FC31-4C54-9D49-43C171D005F1}"/>
              </a:ext>
            </a:extLst>
          </p:cNvPr>
          <p:cNvSpPr>
            <a:spLocks noChangeAspect="1"/>
          </p:cNvSpPr>
          <p:nvPr/>
        </p:nvSpPr>
        <p:spPr bwMode="auto">
          <a:xfrm>
            <a:off x="7879674" y="556678"/>
            <a:ext cx="2456915" cy="2453236"/>
          </a:xfrm>
          <a:custGeom>
            <a:avLst/>
            <a:gdLst>
              <a:gd name="T0" fmla="*/ 141 w 965"/>
              <a:gd name="T1" fmla="*/ 141 h 965"/>
              <a:gd name="T2" fmla="*/ 0 w 965"/>
              <a:gd name="T3" fmla="*/ 482 h 965"/>
              <a:gd name="T4" fmla="*/ 141 w 965"/>
              <a:gd name="T5" fmla="*/ 824 h 965"/>
              <a:gd name="T6" fmla="*/ 482 w 965"/>
              <a:gd name="T7" fmla="*/ 965 h 965"/>
              <a:gd name="T8" fmla="*/ 824 w 965"/>
              <a:gd name="T9" fmla="*/ 824 h 965"/>
              <a:gd name="T10" fmla="*/ 965 w 965"/>
              <a:gd name="T11" fmla="*/ 482 h 965"/>
              <a:gd name="T12" fmla="*/ 824 w 965"/>
              <a:gd name="T13" fmla="*/ 141 h 965"/>
              <a:gd name="T14" fmla="*/ 482 w 965"/>
              <a:gd name="T15" fmla="*/ 0 h 965"/>
              <a:gd name="T16" fmla="*/ 121 w 965"/>
              <a:gd name="T17" fmla="*/ 686 h 965"/>
              <a:gd name="T18" fmla="*/ 42 w 965"/>
              <a:gd name="T19" fmla="*/ 381 h 965"/>
              <a:gd name="T20" fmla="*/ 84 w 965"/>
              <a:gd name="T21" fmla="*/ 314 h 965"/>
              <a:gd name="T22" fmla="*/ 193 w 965"/>
              <a:gd name="T23" fmla="*/ 382 h 965"/>
              <a:gd name="T24" fmla="*/ 210 w 965"/>
              <a:gd name="T25" fmla="*/ 556 h 965"/>
              <a:gd name="T26" fmla="*/ 121 w 965"/>
              <a:gd name="T27" fmla="*/ 686 h 965"/>
              <a:gd name="T28" fmla="*/ 502 w 965"/>
              <a:gd name="T29" fmla="*/ 934 h 965"/>
              <a:gd name="T30" fmla="*/ 440 w 965"/>
              <a:gd name="T31" fmla="*/ 907 h 965"/>
              <a:gd name="T32" fmla="*/ 444 w 965"/>
              <a:gd name="T33" fmla="*/ 876 h 965"/>
              <a:gd name="T34" fmla="*/ 161 w 965"/>
              <a:gd name="T35" fmla="*/ 741 h 965"/>
              <a:gd name="T36" fmla="*/ 231 w 965"/>
              <a:gd name="T37" fmla="*/ 582 h 965"/>
              <a:gd name="T38" fmla="*/ 397 w 965"/>
              <a:gd name="T39" fmla="*/ 615 h 965"/>
              <a:gd name="T40" fmla="*/ 507 w 965"/>
              <a:gd name="T41" fmla="*/ 791 h 965"/>
              <a:gd name="T42" fmla="*/ 444 w 965"/>
              <a:gd name="T43" fmla="*/ 876 h 965"/>
              <a:gd name="T44" fmla="*/ 748 w 965"/>
              <a:gd name="T45" fmla="*/ 848 h 965"/>
              <a:gd name="T46" fmla="*/ 839 w 965"/>
              <a:gd name="T47" fmla="*/ 573 h 965"/>
              <a:gd name="T48" fmla="*/ 933 w 965"/>
              <a:gd name="T49" fmla="*/ 517 h 965"/>
              <a:gd name="T50" fmla="*/ 797 w 965"/>
              <a:gd name="T51" fmla="*/ 541 h 965"/>
              <a:gd name="T52" fmla="*/ 705 w 965"/>
              <a:gd name="T53" fmla="*/ 759 h 965"/>
              <a:gd name="T54" fmla="*/ 533 w 965"/>
              <a:gd name="T55" fmla="*/ 775 h 965"/>
              <a:gd name="T56" fmla="*/ 477 w 965"/>
              <a:gd name="T57" fmla="*/ 505 h 965"/>
              <a:gd name="T58" fmla="*/ 724 w 965"/>
              <a:gd name="T59" fmla="*/ 421 h 965"/>
              <a:gd name="T60" fmla="*/ 754 w 965"/>
              <a:gd name="T61" fmla="*/ 310 h 965"/>
              <a:gd name="T62" fmla="*/ 512 w 965"/>
              <a:gd name="T63" fmla="*/ 412 h 965"/>
              <a:gd name="T64" fmla="*/ 429 w 965"/>
              <a:gd name="T65" fmla="*/ 319 h 965"/>
              <a:gd name="T66" fmla="*/ 400 w 965"/>
              <a:gd name="T67" fmla="*/ 288 h 965"/>
              <a:gd name="T68" fmla="*/ 471 w 965"/>
              <a:gd name="T69" fmla="*/ 110 h 965"/>
              <a:gd name="T70" fmla="*/ 625 w 965"/>
              <a:gd name="T71" fmla="*/ 101 h 965"/>
              <a:gd name="T72" fmla="*/ 754 w 965"/>
              <a:gd name="T73" fmla="*/ 310 h 965"/>
              <a:gd name="T74" fmla="*/ 895 w 965"/>
              <a:gd name="T75" fmla="*/ 297 h 965"/>
              <a:gd name="T76" fmla="*/ 794 w 965"/>
              <a:gd name="T77" fmla="*/ 245 h 965"/>
              <a:gd name="T78" fmla="*/ 653 w 965"/>
              <a:gd name="T79" fmla="*/ 64 h 965"/>
              <a:gd name="T80" fmla="*/ 338 w 965"/>
              <a:gd name="T81" fmla="*/ 56 h 965"/>
              <a:gd name="T82" fmla="*/ 429 w 965"/>
              <a:gd name="T83" fmla="*/ 104 h 965"/>
              <a:gd name="T84" fmla="*/ 374 w 965"/>
              <a:gd name="T85" fmla="*/ 268 h 965"/>
              <a:gd name="T86" fmla="*/ 209 w 965"/>
              <a:gd name="T87" fmla="*/ 353 h 965"/>
              <a:gd name="T88" fmla="*/ 103 w 965"/>
              <a:gd name="T89" fmla="*/ 279 h 965"/>
              <a:gd name="T90" fmla="*/ 147 w 965"/>
              <a:gd name="T91" fmla="*/ 180 h 965"/>
              <a:gd name="T92" fmla="*/ 339 w 965"/>
              <a:gd name="T93" fmla="*/ 54 h 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965" h="965">
                <a:moveTo>
                  <a:pt x="301" y="35"/>
                </a:moveTo>
                <a:cubicBezTo>
                  <a:pt x="241" y="60"/>
                  <a:pt x="187" y="95"/>
                  <a:pt x="141" y="141"/>
                </a:cubicBezTo>
                <a:cubicBezTo>
                  <a:pt x="95" y="187"/>
                  <a:pt x="60" y="241"/>
                  <a:pt x="35" y="301"/>
                </a:cubicBezTo>
                <a:cubicBezTo>
                  <a:pt x="12" y="359"/>
                  <a:pt x="0" y="420"/>
                  <a:pt x="0" y="482"/>
                </a:cubicBezTo>
                <a:cubicBezTo>
                  <a:pt x="0" y="545"/>
                  <a:pt x="12" y="606"/>
                  <a:pt x="35" y="664"/>
                </a:cubicBezTo>
                <a:cubicBezTo>
                  <a:pt x="60" y="724"/>
                  <a:pt x="95" y="778"/>
                  <a:pt x="141" y="824"/>
                </a:cubicBezTo>
                <a:cubicBezTo>
                  <a:pt x="187" y="870"/>
                  <a:pt x="241" y="905"/>
                  <a:pt x="301" y="930"/>
                </a:cubicBezTo>
                <a:cubicBezTo>
                  <a:pt x="359" y="953"/>
                  <a:pt x="420" y="965"/>
                  <a:pt x="482" y="965"/>
                </a:cubicBezTo>
                <a:cubicBezTo>
                  <a:pt x="545" y="965"/>
                  <a:pt x="606" y="953"/>
                  <a:pt x="664" y="930"/>
                </a:cubicBezTo>
                <a:cubicBezTo>
                  <a:pt x="724" y="905"/>
                  <a:pt x="778" y="870"/>
                  <a:pt x="824" y="824"/>
                </a:cubicBezTo>
                <a:cubicBezTo>
                  <a:pt x="870" y="778"/>
                  <a:pt x="905" y="724"/>
                  <a:pt x="930" y="664"/>
                </a:cubicBezTo>
                <a:cubicBezTo>
                  <a:pt x="953" y="606"/>
                  <a:pt x="965" y="545"/>
                  <a:pt x="965" y="482"/>
                </a:cubicBezTo>
                <a:cubicBezTo>
                  <a:pt x="965" y="420"/>
                  <a:pt x="953" y="359"/>
                  <a:pt x="930" y="301"/>
                </a:cubicBezTo>
                <a:cubicBezTo>
                  <a:pt x="905" y="241"/>
                  <a:pt x="870" y="187"/>
                  <a:pt x="824" y="141"/>
                </a:cubicBezTo>
                <a:cubicBezTo>
                  <a:pt x="778" y="95"/>
                  <a:pt x="724" y="60"/>
                  <a:pt x="664" y="35"/>
                </a:cubicBezTo>
                <a:cubicBezTo>
                  <a:pt x="606" y="12"/>
                  <a:pt x="545" y="0"/>
                  <a:pt x="482" y="0"/>
                </a:cubicBezTo>
                <a:cubicBezTo>
                  <a:pt x="420" y="0"/>
                  <a:pt x="359" y="12"/>
                  <a:pt x="301" y="35"/>
                </a:cubicBezTo>
                <a:close/>
                <a:moveTo>
                  <a:pt x="121" y="686"/>
                </a:moveTo>
                <a:cubicBezTo>
                  <a:pt x="97" y="671"/>
                  <a:pt x="76" y="654"/>
                  <a:pt x="57" y="634"/>
                </a:cubicBezTo>
                <a:cubicBezTo>
                  <a:pt x="28" y="553"/>
                  <a:pt x="23" y="465"/>
                  <a:pt x="42" y="381"/>
                </a:cubicBezTo>
                <a:cubicBezTo>
                  <a:pt x="51" y="363"/>
                  <a:pt x="62" y="346"/>
                  <a:pt x="73" y="330"/>
                </a:cubicBezTo>
                <a:cubicBezTo>
                  <a:pt x="77" y="325"/>
                  <a:pt x="80" y="319"/>
                  <a:pt x="84" y="314"/>
                </a:cubicBezTo>
                <a:lnTo>
                  <a:pt x="193" y="379"/>
                </a:lnTo>
                <a:lnTo>
                  <a:pt x="193" y="382"/>
                </a:lnTo>
                <a:cubicBezTo>
                  <a:pt x="193" y="440"/>
                  <a:pt x="198" y="498"/>
                  <a:pt x="210" y="556"/>
                </a:cubicBezTo>
                <a:cubicBezTo>
                  <a:pt x="210" y="556"/>
                  <a:pt x="210" y="556"/>
                  <a:pt x="210" y="556"/>
                </a:cubicBezTo>
                <a:lnTo>
                  <a:pt x="126" y="689"/>
                </a:lnTo>
                <a:cubicBezTo>
                  <a:pt x="124" y="688"/>
                  <a:pt x="122" y="687"/>
                  <a:pt x="121" y="686"/>
                </a:cubicBezTo>
                <a:close/>
                <a:moveTo>
                  <a:pt x="444" y="909"/>
                </a:moveTo>
                <a:cubicBezTo>
                  <a:pt x="463" y="919"/>
                  <a:pt x="482" y="927"/>
                  <a:pt x="502" y="934"/>
                </a:cubicBezTo>
                <a:cubicBezTo>
                  <a:pt x="418" y="937"/>
                  <a:pt x="333" y="918"/>
                  <a:pt x="257" y="874"/>
                </a:cubicBezTo>
                <a:lnTo>
                  <a:pt x="440" y="907"/>
                </a:lnTo>
                <a:cubicBezTo>
                  <a:pt x="441" y="908"/>
                  <a:pt x="443" y="909"/>
                  <a:pt x="444" y="909"/>
                </a:cubicBezTo>
                <a:close/>
                <a:moveTo>
                  <a:pt x="444" y="876"/>
                </a:moveTo>
                <a:lnTo>
                  <a:pt x="228" y="838"/>
                </a:lnTo>
                <a:cubicBezTo>
                  <a:pt x="203" y="807"/>
                  <a:pt x="180" y="775"/>
                  <a:pt x="161" y="741"/>
                </a:cubicBezTo>
                <a:cubicBezTo>
                  <a:pt x="156" y="732"/>
                  <a:pt x="150" y="723"/>
                  <a:pt x="146" y="714"/>
                </a:cubicBezTo>
                <a:lnTo>
                  <a:pt x="231" y="582"/>
                </a:lnTo>
                <a:cubicBezTo>
                  <a:pt x="232" y="582"/>
                  <a:pt x="235" y="583"/>
                  <a:pt x="237" y="583"/>
                </a:cubicBezTo>
                <a:cubicBezTo>
                  <a:pt x="290" y="597"/>
                  <a:pt x="343" y="607"/>
                  <a:pt x="397" y="615"/>
                </a:cubicBezTo>
                <a:cubicBezTo>
                  <a:pt x="401" y="616"/>
                  <a:pt x="403" y="616"/>
                  <a:pt x="406" y="616"/>
                </a:cubicBezTo>
                <a:lnTo>
                  <a:pt x="507" y="791"/>
                </a:lnTo>
                <a:cubicBezTo>
                  <a:pt x="489" y="816"/>
                  <a:pt x="471" y="840"/>
                  <a:pt x="453" y="865"/>
                </a:cubicBezTo>
                <a:cubicBezTo>
                  <a:pt x="450" y="869"/>
                  <a:pt x="447" y="873"/>
                  <a:pt x="444" y="876"/>
                </a:cubicBezTo>
                <a:close/>
                <a:moveTo>
                  <a:pt x="802" y="802"/>
                </a:moveTo>
                <a:cubicBezTo>
                  <a:pt x="785" y="819"/>
                  <a:pt x="767" y="835"/>
                  <a:pt x="748" y="848"/>
                </a:cubicBezTo>
                <a:cubicBezTo>
                  <a:pt x="744" y="823"/>
                  <a:pt x="739" y="798"/>
                  <a:pt x="731" y="774"/>
                </a:cubicBezTo>
                <a:lnTo>
                  <a:pt x="839" y="573"/>
                </a:lnTo>
                <a:cubicBezTo>
                  <a:pt x="869" y="559"/>
                  <a:pt x="898" y="544"/>
                  <a:pt x="924" y="525"/>
                </a:cubicBezTo>
                <a:cubicBezTo>
                  <a:pt x="928" y="523"/>
                  <a:pt x="931" y="520"/>
                  <a:pt x="933" y="517"/>
                </a:cubicBezTo>
                <a:cubicBezTo>
                  <a:pt x="925" y="621"/>
                  <a:pt x="881" y="723"/>
                  <a:pt x="802" y="802"/>
                </a:cubicBezTo>
                <a:close/>
                <a:moveTo>
                  <a:pt x="797" y="541"/>
                </a:moveTo>
                <a:cubicBezTo>
                  <a:pt x="801" y="549"/>
                  <a:pt x="805" y="556"/>
                  <a:pt x="809" y="564"/>
                </a:cubicBezTo>
                <a:lnTo>
                  <a:pt x="705" y="759"/>
                </a:lnTo>
                <a:cubicBezTo>
                  <a:pt x="704" y="759"/>
                  <a:pt x="704" y="759"/>
                  <a:pt x="703" y="759"/>
                </a:cubicBezTo>
                <a:cubicBezTo>
                  <a:pt x="647" y="769"/>
                  <a:pt x="590" y="775"/>
                  <a:pt x="533" y="775"/>
                </a:cubicBezTo>
                <a:lnTo>
                  <a:pt x="429" y="595"/>
                </a:lnTo>
                <a:cubicBezTo>
                  <a:pt x="445" y="565"/>
                  <a:pt x="461" y="535"/>
                  <a:pt x="477" y="505"/>
                </a:cubicBezTo>
                <a:cubicBezTo>
                  <a:pt x="488" y="485"/>
                  <a:pt x="498" y="464"/>
                  <a:pt x="509" y="443"/>
                </a:cubicBezTo>
                <a:lnTo>
                  <a:pt x="724" y="421"/>
                </a:lnTo>
                <a:cubicBezTo>
                  <a:pt x="751" y="460"/>
                  <a:pt x="776" y="499"/>
                  <a:pt x="797" y="541"/>
                </a:cubicBezTo>
                <a:close/>
                <a:moveTo>
                  <a:pt x="754" y="310"/>
                </a:moveTo>
                <a:cubicBezTo>
                  <a:pt x="743" y="337"/>
                  <a:pt x="732" y="364"/>
                  <a:pt x="722" y="391"/>
                </a:cubicBezTo>
                <a:lnTo>
                  <a:pt x="512" y="412"/>
                </a:lnTo>
                <a:cubicBezTo>
                  <a:pt x="509" y="409"/>
                  <a:pt x="507" y="406"/>
                  <a:pt x="504" y="403"/>
                </a:cubicBezTo>
                <a:cubicBezTo>
                  <a:pt x="479" y="375"/>
                  <a:pt x="454" y="347"/>
                  <a:pt x="429" y="319"/>
                </a:cubicBezTo>
                <a:cubicBezTo>
                  <a:pt x="430" y="319"/>
                  <a:pt x="430" y="318"/>
                  <a:pt x="430" y="318"/>
                </a:cubicBezTo>
                <a:cubicBezTo>
                  <a:pt x="420" y="308"/>
                  <a:pt x="410" y="298"/>
                  <a:pt x="400" y="288"/>
                </a:cubicBezTo>
                <a:lnTo>
                  <a:pt x="458" y="112"/>
                </a:lnTo>
                <a:cubicBezTo>
                  <a:pt x="462" y="111"/>
                  <a:pt x="466" y="110"/>
                  <a:pt x="471" y="110"/>
                </a:cubicBezTo>
                <a:cubicBezTo>
                  <a:pt x="502" y="107"/>
                  <a:pt x="534" y="103"/>
                  <a:pt x="566" y="101"/>
                </a:cubicBezTo>
                <a:cubicBezTo>
                  <a:pt x="585" y="100"/>
                  <a:pt x="605" y="99"/>
                  <a:pt x="625" y="101"/>
                </a:cubicBezTo>
                <a:lnTo>
                  <a:pt x="769" y="264"/>
                </a:lnTo>
                <a:cubicBezTo>
                  <a:pt x="764" y="279"/>
                  <a:pt x="759" y="295"/>
                  <a:pt x="754" y="310"/>
                </a:cubicBezTo>
                <a:close/>
                <a:moveTo>
                  <a:pt x="802" y="163"/>
                </a:moveTo>
                <a:cubicBezTo>
                  <a:pt x="842" y="203"/>
                  <a:pt x="873" y="248"/>
                  <a:pt x="895" y="297"/>
                </a:cubicBezTo>
                <a:cubicBezTo>
                  <a:pt x="868" y="278"/>
                  <a:pt x="839" y="263"/>
                  <a:pt x="808" y="251"/>
                </a:cubicBezTo>
                <a:cubicBezTo>
                  <a:pt x="804" y="249"/>
                  <a:pt x="799" y="247"/>
                  <a:pt x="794" y="245"/>
                </a:cubicBezTo>
                <a:lnTo>
                  <a:pt x="652" y="85"/>
                </a:lnTo>
                <a:cubicBezTo>
                  <a:pt x="653" y="78"/>
                  <a:pt x="653" y="71"/>
                  <a:pt x="653" y="64"/>
                </a:cubicBezTo>
                <a:cubicBezTo>
                  <a:pt x="707" y="86"/>
                  <a:pt x="758" y="119"/>
                  <a:pt x="802" y="163"/>
                </a:cubicBezTo>
                <a:close/>
                <a:moveTo>
                  <a:pt x="338" y="56"/>
                </a:moveTo>
                <a:cubicBezTo>
                  <a:pt x="338" y="56"/>
                  <a:pt x="339" y="57"/>
                  <a:pt x="339" y="57"/>
                </a:cubicBezTo>
                <a:cubicBezTo>
                  <a:pt x="371" y="68"/>
                  <a:pt x="401" y="84"/>
                  <a:pt x="429" y="104"/>
                </a:cubicBezTo>
                <a:lnTo>
                  <a:pt x="374" y="268"/>
                </a:lnTo>
                <a:cubicBezTo>
                  <a:pt x="374" y="268"/>
                  <a:pt x="374" y="268"/>
                  <a:pt x="374" y="268"/>
                </a:cubicBezTo>
                <a:cubicBezTo>
                  <a:pt x="362" y="273"/>
                  <a:pt x="351" y="277"/>
                  <a:pt x="340" y="282"/>
                </a:cubicBezTo>
                <a:cubicBezTo>
                  <a:pt x="295" y="303"/>
                  <a:pt x="251" y="326"/>
                  <a:pt x="209" y="353"/>
                </a:cubicBezTo>
                <a:lnTo>
                  <a:pt x="101" y="289"/>
                </a:lnTo>
                <a:cubicBezTo>
                  <a:pt x="102" y="286"/>
                  <a:pt x="102" y="282"/>
                  <a:pt x="103" y="279"/>
                </a:cubicBezTo>
                <a:cubicBezTo>
                  <a:pt x="111" y="260"/>
                  <a:pt x="118" y="241"/>
                  <a:pt x="126" y="222"/>
                </a:cubicBezTo>
                <a:cubicBezTo>
                  <a:pt x="132" y="207"/>
                  <a:pt x="139" y="193"/>
                  <a:pt x="147" y="180"/>
                </a:cubicBezTo>
                <a:cubicBezTo>
                  <a:pt x="152" y="174"/>
                  <a:pt x="158" y="168"/>
                  <a:pt x="163" y="163"/>
                </a:cubicBezTo>
                <a:cubicBezTo>
                  <a:pt x="214" y="112"/>
                  <a:pt x="274" y="76"/>
                  <a:pt x="339" y="54"/>
                </a:cubicBezTo>
                <a:cubicBezTo>
                  <a:pt x="338" y="55"/>
                  <a:pt x="338" y="55"/>
                  <a:pt x="338" y="5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  <a:cs typeface="+mn-ea"/>
              <a:sym typeface="+mn-lt"/>
            </a:endParaRPr>
          </a:p>
        </p:txBody>
      </p:sp>
      <p:sp>
        <p:nvSpPr>
          <p:cNvPr id="5" name="文本框 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A0D19FA8-A4E9-4D2B-9DE1-DFD885DC1DD7}"/>
              </a:ext>
            </a:extLst>
          </p:cNvPr>
          <p:cNvSpPr txBox="1"/>
          <p:nvPr/>
        </p:nvSpPr>
        <p:spPr>
          <a:xfrm>
            <a:off x="3551646" y="4044882"/>
            <a:ext cx="834074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So don't </a:t>
            </a:r>
            <a:r>
              <a:rPr lang="zh-CN" altLang="en-US" sz="5400" dirty="0">
                <a:solidFill>
                  <a:srgbClr val="FF0000"/>
                </a:solidFill>
                <a:latin typeface="Futura Md BT" panose="020B0602020204020303" pitchFamily="34" charset="0"/>
                <a:cs typeface="+mn-ea"/>
                <a:sym typeface="+mn-lt"/>
              </a:rPr>
              <a:t>turn off</a:t>
            </a:r>
            <a:r>
              <a:rPr lang="zh-CN" altLang="en-US" sz="5400" dirty="0">
                <a:solidFill>
                  <a:prstClr val="black"/>
                </a:solidFill>
                <a:latin typeface="Futura Md BT" panose="020B0602020204020303" pitchFamily="34" charset="0"/>
                <a:cs typeface="+mn-ea"/>
                <a:sym typeface="+mn-lt"/>
              </a:rPr>
              <a:t> </a:t>
            </a:r>
            <a:r>
              <a:rPr lang="zh-CN" altLang="en-US" sz="5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the lights</a:t>
            </a:r>
            <a:endParaRPr lang="en-US" altLang="zh-CN" sz="5400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pPr algn="ctr"/>
            <a:r>
              <a:rPr lang="zh-CN" altLang="en-US" sz="4400" dirty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所以请不要</a:t>
            </a:r>
            <a:r>
              <a:rPr lang="zh-CN" altLang="en-US" sz="4400" dirty="0" smtClean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关灯</a:t>
            </a:r>
            <a:endParaRPr lang="zh-CN" altLang="en-US" sz="3200" b="1" dirty="0">
              <a:solidFill>
                <a:srgbClr val="C00000"/>
              </a:solidFill>
              <a:latin typeface="汉仪大黑简" panose="02010600000101010101" pitchFamily="2" charset="-122"/>
              <a:ea typeface="汉仪大黑简" panose="02010600000101010101" pitchFamily="2" charset="-122"/>
            </a:endParaRPr>
          </a:p>
        </p:txBody>
      </p:sp>
      <p:cxnSp>
        <p:nvCxnSpPr>
          <p:cNvPr id="7" name="直接连接符 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FEE33A85-5111-4D5B-AD75-056440403EA5}"/>
              </a:ext>
            </a:extLst>
          </p:cNvPr>
          <p:cNvCxnSpPr/>
          <p:nvPr/>
        </p:nvCxnSpPr>
        <p:spPr>
          <a:xfrm>
            <a:off x="14376747" y="4223128"/>
            <a:ext cx="2215448" cy="0"/>
          </a:xfrm>
          <a:prstGeom prst="line">
            <a:avLst/>
          </a:prstGeom>
          <a:ln w="7620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BC48C574-61CE-4172-9CD5-E889FDBB4981}"/>
              </a:ext>
            </a:extLst>
          </p:cNvPr>
          <p:cNvCxnSpPr/>
          <p:nvPr/>
        </p:nvCxnSpPr>
        <p:spPr>
          <a:xfrm>
            <a:off x="15040009" y="5026251"/>
            <a:ext cx="2968862" cy="0"/>
          </a:xfrm>
          <a:prstGeom prst="line">
            <a:avLst/>
          </a:prstGeom>
          <a:ln w="762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0B3BAED8-6CAA-48FD-AABA-1A9E4C3F8D5A}"/>
              </a:ext>
            </a:extLst>
          </p:cNvPr>
          <p:cNvCxnSpPr/>
          <p:nvPr/>
        </p:nvCxnSpPr>
        <p:spPr>
          <a:xfrm>
            <a:off x="12509310" y="4538660"/>
            <a:ext cx="1101426" cy="0"/>
          </a:xfrm>
          <a:prstGeom prst="line">
            <a:avLst/>
          </a:prstGeom>
          <a:ln w="76200" cap="rnd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9369880B-96C8-449D-A421-866D16BE7B0B}"/>
              </a:ext>
            </a:extLst>
          </p:cNvPr>
          <p:cNvCxnSpPr/>
          <p:nvPr/>
        </p:nvCxnSpPr>
        <p:spPr>
          <a:xfrm>
            <a:off x="15207434" y="4738283"/>
            <a:ext cx="1140063" cy="0"/>
          </a:xfrm>
          <a:prstGeom prst="line">
            <a:avLst/>
          </a:prstGeom>
          <a:ln w="76200" cap="rnd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F5C14B31-C68F-416B-9A2A-A93DC1FEB0B4}"/>
              </a:ext>
            </a:extLst>
          </p:cNvPr>
          <p:cNvCxnSpPr/>
          <p:nvPr/>
        </p:nvCxnSpPr>
        <p:spPr>
          <a:xfrm>
            <a:off x="12966510" y="5751945"/>
            <a:ext cx="2240924" cy="0"/>
          </a:xfrm>
          <a:prstGeom prst="line">
            <a:avLst/>
          </a:prstGeom>
          <a:ln w="76200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EDFCB9EF-F8D2-453C-B5C9-703778692E0E}"/>
              </a:ext>
            </a:extLst>
          </p:cNvPr>
          <p:cNvCxnSpPr/>
          <p:nvPr/>
        </p:nvCxnSpPr>
        <p:spPr>
          <a:xfrm>
            <a:off x="13661969" y="6009523"/>
            <a:ext cx="1706733" cy="0"/>
          </a:xfrm>
          <a:prstGeom prst="line">
            <a:avLst/>
          </a:prstGeom>
          <a:ln w="76200" cap="rnd">
            <a:solidFill>
              <a:srgbClr val="25EEC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EDA0DA98-C828-4947-B935-DF628889E95D}"/>
              </a:ext>
            </a:extLst>
          </p:cNvPr>
          <p:cNvCxnSpPr/>
          <p:nvPr/>
        </p:nvCxnSpPr>
        <p:spPr>
          <a:xfrm>
            <a:off x="13945304" y="6260661"/>
            <a:ext cx="1172260" cy="0"/>
          </a:xfrm>
          <a:prstGeom prst="line">
            <a:avLst/>
          </a:prstGeom>
          <a:ln w="7620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同心圆 6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A01C36CB-C411-436C-87C5-1C8EF3DD53AE}"/>
              </a:ext>
            </a:extLst>
          </p:cNvPr>
          <p:cNvSpPr/>
          <p:nvPr/>
        </p:nvSpPr>
        <p:spPr>
          <a:xfrm>
            <a:off x="13404044" y="3774252"/>
            <a:ext cx="541260" cy="541260"/>
          </a:xfrm>
          <a:prstGeom prst="donut">
            <a:avLst>
              <a:gd name="adj" fmla="val 6299"/>
            </a:avLst>
          </a:prstGeom>
          <a:solidFill>
            <a:srgbClr val="D1F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  <p:sp>
        <p:nvSpPr>
          <p:cNvPr id="16" name="同心圆 6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E5F9CD60-7311-447C-A051-39E8CAC5FF6B}"/>
              </a:ext>
            </a:extLst>
          </p:cNvPr>
          <p:cNvSpPr/>
          <p:nvPr/>
        </p:nvSpPr>
        <p:spPr>
          <a:xfrm>
            <a:off x="13321236" y="5813470"/>
            <a:ext cx="579000" cy="579000"/>
          </a:xfrm>
          <a:prstGeom prst="donut">
            <a:avLst>
              <a:gd name="adj" fmla="val 4229"/>
            </a:avLst>
          </a:prstGeom>
          <a:gradFill>
            <a:gsLst>
              <a:gs pos="0">
                <a:srgbClr val="D1F8CC"/>
              </a:gs>
              <a:gs pos="95000">
                <a:srgbClr val="F741F8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4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4300">
        <p14:doors dir="vert"/>
      </p:transition>
    </mc:Choice>
    <mc:Fallback xmlns="">
      <p:transition spd="med" advTm="4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44805 1.85185E-6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5" presetClass="path" presetSubtype="0" accel="37037" decel="6296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68112 -3.33333E-6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6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1.00521 -2.96296E-6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5" presetClass="path" presetSubtype="0" accel="7000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80704 -3.33333E-6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52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022E-16 L -0.51172 1.11022E-16 " pathEditMode="relative" rAng="0" ptsTypes="AA"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86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5" presetClass="path" presetSubtype="0" accel="42222" decel="5555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-0.73984 0 " pathEditMode="relative" rAng="0" ptsTypes="AA"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92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5" presetClass="path" presetSubtype="0" accel="36111" decel="6388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4914 -4.07407E-6 " pathEditMode="relative" rAng="0" ptsTypes="AA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7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path" presetSubtype="0" accel="48000" decel="2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-0.73607 4.07407E-6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1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path" presetSubtype="0" accel="44615" decel="5538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-0.37344 2.59259E-6 " pathEditMode="relative" rAng="0" ptsTypes="AA">
                                      <p:cBhvr>
                                        <p:cTn id="5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5" grpId="1" animBg="1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梯形 4"/>
          <p:cNvSpPr/>
          <p:nvPr/>
        </p:nvSpPr>
        <p:spPr>
          <a:xfrm rot="10800000">
            <a:off x="-3126966" y="0"/>
            <a:ext cx="7728155" cy="8152171"/>
          </a:xfrm>
          <a:prstGeom prst="trapezoid">
            <a:avLst>
              <a:gd name="adj" fmla="val 2354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utura Md BT" panose="020B0602020204020303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1525" y="1180075"/>
            <a:ext cx="33326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So tell me how we're gonna get there   </a:t>
            </a:r>
            <a:endParaRPr lang="en-US" altLang="zh-CN" sz="4400" dirty="0">
              <a:solidFill>
                <a:schemeClr val="bg1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r>
              <a:rPr lang="zh-CN" altLang="en-US" sz="3200" dirty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告诉我我们怎样才能长相厮守</a:t>
            </a:r>
            <a:r>
              <a:rPr lang="zh-CN" altLang="en-US" sz="3200" dirty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　　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900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300">
        <p:dissolve/>
      </p:transition>
    </mc:Choice>
    <mc:Fallback xmlns="">
      <p:transition spd="slow" advTm="43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65988A45-E9EE-46CB-9BAF-D7F4713E3BC5}"/>
              </a:ext>
            </a:extLst>
          </p:cNvPr>
          <p:cNvSpPr/>
          <p:nvPr/>
        </p:nvSpPr>
        <p:spPr>
          <a:xfrm>
            <a:off x="718520" y="110199"/>
            <a:ext cx="5440913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It's hard to even try  </a:t>
            </a:r>
            <a:endParaRPr lang="en-US" altLang="zh-CN" sz="4400" dirty="0">
              <a:solidFill>
                <a:schemeClr val="bg1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r>
              <a:rPr lang="zh-CN" altLang="en-US" sz="3200" dirty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  </a:t>
            </a:r>
            <a:r>
              <a:rPr lang="zh-CN" altLang="en-US" sz="3200" dirty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这很</a:t>
            </a:r>
            <a:r>
              <a:rPr lang="zh-CN" altLang="en-US" sz="3200" dirty="0" smtClean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困难</a:t>
            </a:r>
            <a:endParaRPr lang="zh-CN" altLang="en-US" sz="3200" dirty="0">
              <a:solidFill>
                <a:schemeClr val="bg1"/>
              </a:solidFill>
              <a:latin typeface="汉仪大黑简" panose="02010600000101010101" pitchFamily="2" charset="-122"/>
              <a:ea typeface="汉仪大黑简" panose="0201060000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5468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435" y="-703331"/>
            <a:ext cx="12332335" cy="688276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矩形 3"/>
          <p:cNvSpPr/>
          <p:nvPr/>
        </p:nvSpPr>
        <p:spPr>
          <a:xfrm>
            <a:off x="-51436" y="5012301"/>
            <a:ext cx="12243435" cy="18456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14301" y="5020866"/>
            <a:ext cx="69545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But if we move </a:t>
            </a:r>
            <a:r>
              <a:rPr lang="zh-CN" altLang="en-US" sz="4400" dirty="0" smtClean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together</a:t>
            </a:r>
            <a:endParaRPr lang="zh-CN" altLang="en-US" sz="4400" dirty="0">
              <a:solidFill>
                <a:schemeClr val="bg1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r>
              <a:rPr lang="zh-CN" altLang="en-US" sz="3200" dirty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 </a:t>
            </a:r>
            <a:r>
              <a:rPr lang="zh-CN" altLang="en-US" sz="3200" dirty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但是如果我们不离不</a:t>
            </a:r>
            <a:r>
              <a:rPr lang="zh-CN" altLang="en-US" sz="3200" dirty="0" smtClean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弃 </a:t>
            </a:r>
            <a:r>
              <a:rPr lang="zh-CN" altLang="en-US" sz="3200" dirty="0">
                <a:solidFill>
                  <a:prstClr val="black"/>
                </a:solidFill>
                <a:latin typeface="Futura Md BT" panose="020B0602020204020303" pitchFamily="34" charset="0"/>
                <a:cs typeface="+mn-ea"/>
                <a:sym typeface="+mn-lt"/>
              </a:rPr>
              <a:t>　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7360029"/>
      </p:ext>
    </p:extLst>
  </p:cSld>
  <p:clrMapOvr>
    <a:masterClrMapping/>
  </p:clrMapOvr>
  <p:transition spd="med" advTm="3653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855E4FA0-9F47-4069-BB4C-7F032DEAB563}"/>
              </a:ext>
            </a:extLst>
          </p:cNvPr>
          <p:cNvSpPr/>
          <p:nvPr/>
        </p:nvSpPr>
        <p:spPr>
          <a:xfrm>
            <a:off x="1794282" y="813954"/>
            <a:ext cx="8098307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We'll end up on the same side </a:t>
            </a:r>
            <a:endParaRPr lang="en-US" altLang="zh-CN" sz="4400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r>
              <a:rPr lang="zh-CN" altLang="en-US" sz="3200" dirty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我们就不会再</a:t>
            </a:r>
            <a:r>
              <a:rPr lang="zh-CN" altLang="en-US" sz="3200" dirty="0" smtClean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分离</a:t>
            </a:r>
            <a:endParaRPr lang="zh-CN" altLang="en-US" sz="3200" dirty="0">
              <a:solidFill>
                <a:prstClr val="white"/>
              </a:solidFill>
              <a:latin typeface="汉仪大黑简" panose="02010600000101010101" pitchFamily="2" charset="-122"/>
              <a:ea typeface="汉仪大黑简" panose="02010600000101010101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A06C0D9-2394-4703-87B0-AF564CDBE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5" y="3664139"/>
            <a:ext cx="12122385" cy="319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60520"/>
      </p:ext>
    </p:extLst>
  </p:cSld>
  <p:clrMapOvr>
    <a:masterClrMapping/>
  </p:clrMapOvr>
  <p:transition spd="med" advTm="0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1A3FDE8E-2D37-4E41-A72D-2452CAD8A7A2}"/>
              </a:ext>
            </a:extLst>
          </p:cNvPr>
          <p:cNvSpPr>
            <a:spLocks noChangeAspect="1"/>
          </p:cNvSpPr>
          <p:nvPr/>
        </p:nvSpPr>
        <p:spPr>
          <a:xfrm>
            <a:off x="0" y="-349625"/>
            <a:ext cx="12192000" cy="7960659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-1"/>
            <a:ext cx="12197715" cy="6858001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</p:txBody>
      </p:sp>
      <p:sp>
        <p:nvSpPr>
          <p:cNvPr id="5" name="文本框 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0880F1BC-75A1-4D48-BC44-F9F6B1DB3786}"/>
              </a:ext>
            </a:extLst>
          </p:cNvPr>
          <p:cNvSpPr txBox="1"/>
          <p:nvPr/>
        </p:nvSpPr>
        <p:spPr>
          <a:xfrm>
            <a:off x="1523404" y="2628780"/>
            <a:ext cx="944110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So </a:t>
            </a:r>
            <a:r>
              <a:rPr lang="zh-CN" altLang="en-US" sz="5400" dirty="0" smtClean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don't </a:t>
            </a:r>
            <a:r>
              <a:rPr lang="zh-CN" altLang="en-US" sz="5400" dirty="0" smtClean="0">
                <a:solidFill>
                  <a:srgbClr val="FF0000"/>
                </a:solidFill>
                <a:latin typeface="Futura Md BT" panose="020B0602020204020303" pitchFamily="34" charset="0"/>
                <a:cs typeface="+mn-ea"/>
                <a:sym typeface="+mn-lt"/>
              </a:rPr>
              <a:t>turn off </a:t>
            </a:r>
            <a:r>
              <a:rPr lang="zh-CN" altLang="en-US" sz="5400" dirty="0" smtClean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the </a:t>
            </a:r>
            <a:r>
              <a:rPr lang="zh-CN" altLang="en-US" sz="5400" dirty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lights</a:t>
            </a:r>
            <a:endParaRPr lang="en-US" altLang="zh-CN" sz="5400" dirty="0">
              <a:solidFill>
                <a:schemeClr val="bg1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r>
              <a:rPr lang="zh-CN" altLang="en-US" sz="4400" dirty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所以请不要</a:t>
            </a:r>
            <a:r>
              <a:rPr lang="zh-CN" altLang="en-US" sz="4400" dirty="0" smtClean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关灯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" name="直接连接符 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E006EA65-17A7-49CB-80C9-F006AA88DB33}"/>
              </a:ext>
            </a:extLst>
          </p:cNvPr>
          <p:cNvCxnSpPr/>
          <p:nvPr/>
        </p:nvCxnSpPr>
        <p:spPr>
          <a:xfrm>
            <a:off x="14929172" y="1514182"/>
            <a:ext cx="2968862" cy="0"/>
          </a:xfrm>
          <a:prstGeom prst="line">
            <a:avLst/>
          </a:prstGeom>
          <a:ln w="762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D4D6363A-A3A9-472B-ADE6-493C3EBB59E6}"/>
              </a:ext>
            </a:extLst>
          </p:cNvPr>
          <p:cNvCxnSpPr/>
          <p:nvPr/>
        </p:nvCxnSpPr>
        <p:spPr>
          <a:xfrm>
            <a:off x="15096597" y="1226214"/>
            <a:ext cx="1140063" cy="0"/>
          </a:xfrm>
          <a:prstGeom prst="line">
            <a:avLst/>
          </a:prstGeom>
          <a:ln w="76200" cap="rnd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BFF34D5F-419C-4908-A7FF-11F7F22FD739}"/>
              </a:ext>
            </a:extLst>
          </p:cNvPr>
          <p:cNvCxnSpPr/>
          <p:nvPr/>
        </p:nvCxnSpPr>
        <p:spPr>
          <a:xfrm>
            <a:off x="12855673" y="2239876"/>
            <a:ext cx="2240924" cy="0"/>
          </a:xfrm>
          <a:prstGeom prst="line">
            <a:avLst/>
          </a:prstGeom>
          <a:ln w="76200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D1D1E874-F744-4EC4-8A04-A5043A3BDC5F}"/>
              </a:ext>
            </a:extLst>
          </p:cNvPr>
          <p:cNvCxnSpPr/>
          <p:nvPr/>
        </p:nvCxnSpPr>
        <p:spPr>
          <a:xfrm>
            <a:off x="13551132" y="2497454"/>
            <a:ext cx="1706733" cy="0"/>
          </a:xfrm>
          <a:prstGeom prst="line">
            <a:avLst/>
          </a:prstGeom>
          <a:ln w="76200" cap="rnd">
            <a:solidFill>
              <a:srgbClr val="25EEC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同心圆 6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11F1E34D-64F6-47D4-AC77-F0291C3FEA38}"/>
              </a:ext>
            </a:extLst>
          </p:cNvPr>
          <p:cNvSpPr/>
          <p:nvPr/>
        </p:nvSpPr>
        <p:spPr>
          <a:xfrm>
            <a:off x="13293207" y="262183"/>
            <a:ext cx="541260" cy="541260"/>
          </a:xfrm>
          <a:prstGeom prst="donut">
            <a:avLst>
              <a:gd name="adj" fmla="val 6299"/>
            </a:avLst>
          </a:prstGeom>
          <a:solidFill>
            <a:srgbClr val="D1F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  <p:sp>
        <p:nvSpPr>
          <p:cNvPr id="14" name="同心圆 6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657AB494-9AE1-48E2-B8E5-DEFD894E53CB}"/>
              </a:ext>
            </a:extLst>
          </p:cNvPr>
          <p:cNvSpPr/>
          <p:nvPr/>
        </p:nvSpPr>
        <p:spPr>
          <a:xfrm>
            <a:off x="13210399" y="2301401"/>
            <a:ext cx="579000" cy="579000"/>
          </a:xfrm>
          <a:prstGeom prst="donut">
            <a:avLst>
              <a:gd name="adj" fmla="val 4229"/>
            </a:avLst>
          </a:prstGeom>
          <a:gradFill>
            <a:gsLst>
              <a:gs pos="0">
                <a:srgbClr val="D1F8CC"/>
              </a:gs>
              <a:gs pos="95000">
                <a:srgbClr val="F741F8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0444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300">
        <p14:pan dir="u"/>
      </p:transition>
    </mc:Choice>
    <mc:Fallback>
      <p:transition spd="slow" advTm="2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6FE77A34-82D1-4071-BB8F-4F9D1E2CBC8F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81280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 </a:t>
            </a:r>
            <a:endParaRPr lang="zh-CN" altLang="en-US" sz="4000" b="1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  <a:p>
            <a:pPr algn="ctr"/>
            <a:endParaRPr lang="zh-CN" altLang="en-US" b="1" dirty="0">
              <a:solidFill>
                <a:prstClr val="black"/>
              </a:solidFill>
              <a:latin typeface="Futura Md BT" panose="020B0602020204020303" pitchFamily="34" charset="0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3832" y="704708"/>
            <a:ext cx="657034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prstClr val="white"/>
                </a:solidFill>
                <a:latin typeface="Futura Md BT" panose="020B0602020204020303" pitchFamily="34" charset="0"/>
                <a:ea typeface="汉仪大黑简" panose="02010600000101010101" pitchFamily="2" charset="-122"/>
                <a:cs typeface="+mn-ea"/>
                <a:sym typeface="+mn-lt"/>
              </a:rPr>
              <a:t>I don’t </a:t>
            </a:r>
            <a:r>
              <a:rPr lang="en-US" altLang="zh-CN" sz="4400" dirty="0">
                <a:solidFill>
                  <a:prstClr val="white"/>
                </a:solidFill>
                <a:latin typeface="Futura Md BT" panose="020B0602020204020303" pitchFamily="34" charset="0"/>
                <a:ea typeface="汉仪大黑简" panose="02010600000101010101" pitchFamily="2" charset="-122"/>
                <a:cs typeface="+mn-ea"/>
                <a:sym typeface="+mn-lt"/>
              </a:rPr>
              <a:t>have</a:t>
            </a:r>
            <a:r>
              <a:rPr lang="en-US" altLang="zh-CN" sz="4400" dirty="0" smtClean="0">
                <a:solidFill>
                  <a:prstClr val="white"/>
                </a:solidFill>
                <a:latin typeface="Futura Md BT" panose="020B0602020204020303" pitchFamily="34" charset="0"/>
                <a:ea typeface="汉仪大黑简" panose="02010600000101010101" pitchFamily="2" charset="-122"/>
                <a:cs typeface="+mn-ea"/>
                <a:sym typeface="+mn-lt"/>
              </a:rPr>
              <a:t> to tell you</a:t>
            </a:r>
          </a:p>
          <a:p>
            <a:r>
              <a:rPr lang="zh-CN" altLang="en-US" sz="3200" dirty="0" smtClean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我</a:t>
            </a:r>
            <a:r>
              <a:rPr lang="zh-CN" altLang="en-US" sz="3200" dirty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不用</a:t>
            </a:r>
            <a:r>
              <a:rPr lang="zh-CN" altLang="en-US" sz="3200" dirty="0">
                <a:solidFill>
                  <a:prstClr val="white"/>
                </a:solidFill>
                <a:latin typeface="Helvetica-Condensed-Black-Se" pitchFamily="2" charset="0"/>
                <a:ea typeface="汉仪大黑简" panose="02010600000101010101" pitchFamily="2" charset="-122"/>
                <a:cs typeface="+mn-ea"/>
                <a:sym typeface="+mn-lt"/>
              </a:rPr>
              <a:t>全部</a:t>
            </a:r>
            <a:r>
              <a:rPr lang="zh-CN" altLang="en-US" sz="3200" dirty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告诉你</a:t>
            </a:r>
            <a:r>
              <a:rPr lang="zh-CN" altLang="en-US" sz="3200" b="1" dirty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5714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900">
        <p15:prstTrans prst="fallOver"/>
      </p:transition>
    </mc:Choice>
    <mc:Fallback xmlns="">
      <p:transition spd="slow" advTm="2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880854F0-BFBF-4A24-A859-14E3EF88029D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32600"/>
          </a:xfrm>
          <a:prstGeom prst="rect">
            <a:avLst/>
          </a:prstGeom>
          <a:blipFill dpi="0" rotWithShape="1">
            <a:blip r:embed="rId2"/>
            <a:srcRect/>
            <a:stretch>
              <a:fillRect t="-48607" b="-29926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F8E655F-F436-4D12-A1E4-C23050E52CBF}"/>
              </a:ext>
            </a:extLst>
          </p:cNvPr>
          <p:cNvSpPr/>
          <p:nvPr/>
        </p:nvSpPr>
        <p:spPr>
          <a:xfrm>
            <a:off x="2142564" y="451540"/>
            <a:ext cx="9787545" cy="12618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4400" dirty="0">
                <a:solidFill>
                  <a:prstClr val="black"/>
                </a:solidFill>
                <a:latin typeface="Futura Md BT" panose="020B0602020204020303" pitchFamily="34" charset="0"/>
                <a:cs typeface="+mn-ea"/>
                <a:sym typeface="+mn-lt"/>
              </a:rPr>
              <a:t>I don't wanna be in the dark tonight </a:t>
            </a:r>
            <a:endParaRPr lang="en-US" altLang="zh-CN" sz="4400" dirty="0">
              <a:solidFill>
                <a:prstClr val="black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r>
              <a:rPr lang="zh-CN" altLang="en-US" sz="3200" dirty="0">
                <a:solidFill>
                  <a:prstClr val="black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今晚我不想在黑暗中</a:t>
            </a:r>
            <a:r>
              <a:rPr lang="zh-CN" altLang="en-US" sz="3200" dirty="0" smtClean="0">
                <a:solidFill>
                  <a:prstClr val="black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度过 </a:t>
            </a:r>
            <a:endParaRPr lang="zh-CN" altLang="en-US" sz="3200" dirty="0">
              <a:solidFill>
                <a:prstClr val="black"/>
              </a:solidFill>
              <a:latin typeface="汉仪大黑简" panose="02010600000101010101" pitchFamily="2" charset="-122"/>
              <a:ea typeface="汉仪大黑简" panose="0201060000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5786851"/>
      </p:ext>
    </p:extLst>
  </p:cSld>
  <p:clrMapOvr>
    <a:masterClrMapping/>
  </p:clrMapOvr>
  <p:transition spd="slow" advTm="3772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5672F1D5-DE18-44AB-8AE4-E9B5CCA4F7D2}"/>
              </a:ext>
            </a:extLst>
          </p:cNvPr>
          <p:cNvSpPr>
            <a:spLocks noChangeAspect="1"/>
          </p:cNvSpPr>
          <p:nvPr/>
        </p:nvSpPr>
        <p:spPr>
          <a:xfrm>
            <a:off x="-1270" y="-643878"/>
            <a:ext cx="12192000" cy="81280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24507" y="1296033"/>
            <a:ext cx="7797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'Cause I can't read your mind </a:t>
            </a:r>
            <a:endParaRPr lang="en-US" altLang="zh-CN" sz="4400" dirty="0">
              <a:solidFill>
                <a:schemeClr val="bg1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r>
              <a:rPr lang="zh-CN" altLang="en-US" sz="3200" dirty="0" smtClean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     因为</a:t>
            </a:r>
            <a:r>
              <a:rPr lang="zh-CN" altLang="en-US" sz="3200" dirty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我无法知道你在想</a:t>
            </a:r>
            <a:r>
              <a:rPr lang="zh-CN" altLang="en-US" sz="3200" dirty="0" smtClean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什么 </a:t>
            </a:r>
            <a:r>
              <a:rPr lang="zh-CN" altLang="en-US" sz="3200" dirty="0">
                <a:solidFill>
                  <a:prstClr val="black"/>
                </a:solidFill>
                <a:latin typeface="Futura Md BT" panose="020B0602020204020303" pitchFamily="34" charset="0"/>
                <a:cs typeface="+mn-ea"/>
                <a:sym typeface="+mn-lt"/>
              </a:rPr>
              <a:t>　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9613096"/>
      </p:ext>
    </p:extLst>
  </p:cSld>
  <p:clrMapOvr>
    <a:masterClrMapping/>
  </p:clrMapOvr>
  <p:transition spd="slow" advTm="2100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A951D77-BFD8-47C2-95F2-1C37A99F04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3812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9D666FF7-5DF6-4C69-A5DA-702581427BDF}"/>
              </a:ext>
            </a:extLst>
          </p:cNvPr>
          <p:cNvSpPr/>
          <p:nvPr/>
        </p:nvSpPr>
        <p:spPr>
          <a:xfrm>
            <a:off x="876430" y="474270"/>
            <a:ext cx="648957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I need to know if </a:t>
            </a:r>
            <a:endParaRPr lang="en-US" altLang="zh-CN" sz="4400" dirty="0" smtClean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r>
              <a:rPr lang="zh-CN" altLang="en-US" sz="4400" dirty="0" smtClean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What </a:t>
            </a:r>
            <a:r>
              <a:rPr lang="zh-CN" altLang="en-US" sz="4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I'm doing is right </a:t>
            </a:r>
            <a:endParaRPr lang="en-US" altLang="zh-CN" sz="4400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我不知道这样做对</a:t>
            </a:r>
            <a:r>
              <a:rPr lang="zh-CN" altLang="en-US" sz="3200" dirty="0" smtClean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不对</a:t>
            </a:r>
            <a:endParaRPr lang="zh-CN" altLang="en-US" sz="3200" dirty="0">
              <a:solidFill>
                <a:prstClr val="white"/>
              </a:solidFill>
              <a:latin typeface="汉仪大黑简" panose="02010600000101010101" pitchFamily="2" charset="-122"/>
              <a:ea typeface="汉仪大黑简" panose="0201060000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655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70" y="0"/>
            <a:ext cx="12119545" cy="6844030"/>
          </a:xfrm>
          <a:prstGeom prst="rect">
            <a:avLst/>
          </a:prstGeom>
        </p:spPr>
      </p:pic>
      <p:cxnSp>
        <p:nvCxnSpPr>
          <p:cNvPr id="6" name="直接连接符 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48372F1E-A10E-4032-8BB8-ECF33E0F4078}"/>
              </a:ext>
            </a:extLst>
          </p:cNvPr>
          <p:cNvCxnSpPr/>
          <p:nvPr/>
        </p:nvCxnSpPr>
        <p:spPr>
          <a:xfrm>
            <a:off x="14404455" y="2457450"/>
            <a:ext cx="2215448" cy="0"/>
          </a:xfrm>
          <a:prstGeom prst="line">
            <a:avLst/>
          </a:prstGeom>
          <a:ln w="7620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FC1D1FCC-7F18-4077-82BC-3CB2DFF4A1B0}"/>
              </a:ext>
            </a:extLst>
          </p:cNvPr>
          <p:cNvCxnSpPr/>
          <p:nvPr/>
        </p:nvCxnSpPr>
        <p:spPr>
          <a:xfrm>
            <a:off x="15067717" y="3260573"/>
            <a:ext cx="2968862" cy="0"/>
          </a:xfrm>
          <a:prstGeom prst="line">
            <a:avLst/>
          </a:prstGeom>
          <a:ln w="762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FE636D6B-A85A-4995-8BE3-B44B23577A28}"/>
              </a:ext>
            </a:extLst>
          </p:cNvPr>
          <p:cNvCxnSpPr/>
          <p:nvPr/>
        </p:nvCxnSpPr>
        <p:spPr>
          <a:xfrm>
            <a:off x="12537018" y="2772982"/>
            <a:ext cx="1101426" cy="0"/>
          </a:xfrm>
          <a:prstGeom prst="line">
            <a:avLst/>
          </a:prstGeom>
          <a:ln w="76200" cap="rnd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49195A86-8B72-49DD-86A5-F22BA2A2A21A}"/>
              </a:ext>
            </a:extLst>
          </p:cNvPr>
          <p:cNvCxnSpPr/>
          <p:nvPr/>
        </p:nvCxnSpPr>
        <p:spPr>
          <a:xfrm>
            <a:off x="15235142" y="2972605"/>
            <a:ext cx="1140063" cy="0"/>
          </a:xfrm>
          <a:prstGeom prst="line">
            <a:avLst/>
          </a:prstGeom>
          <a:ln w="76200" cap="rnd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28A5656B-0AFB-4FC3-8451-2E39856A390E}"/>
              </a:ext>
            </a:extLst>
          </p:cNvPr>
          <p:cNvCxnSpPr/>
          <p:nvPr/>
        </p:nvCxnSpPr>
        <p:spPr>
          <a:xfrm>
            <a:off x="12994218" y="3986267"/>
            <a:ext cx="2240924" cy="0"/>
          </a:xfrm>
          <a:prstGeom prst="line">
            <a:avLst/>
          </a:prstGeom>
          <a:ln w="76200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1B704AAC-BE9E-497C-BF2C-685E633E227F}"/>
              </a:ext>
            </a:extLst>
          </p:cNvPr>
          <p:cNvCxnSpPr/>
          <p:nvPr/>
        </p:nvCxnSpPr>
        <p:spPr>
          <a:xfrm>
            <a:off x="13689677" y="4243845"/>
            <a:ext cx="1706733" cy="0"/>
          </a:xfrm>
          <a:prstGeom prst="line">
            <a:avLst/>
          </a:prstGeom>
          <a:ln w="76200" cap="rnd">
            <a:solidFill>
              <a:srgbClr val="25EEC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D3CF9CA8-377B-4C67-9BE9-97EB62E06E3A}"/>
              </a:ext>
            </a:extLst>
          </p:cNvPr>
          <p:cNvCxnSpPr/>
          <p:nvPr/>
        </p:nvCxnSpPr>
        <p:spPr>
          <a:xfrm>
            <a:off x="13973012" y="4494983"/>
            <a:ext cx="1172260" cy="0"/>
          </a:xfrm>
          <a:prstGeom prst="line">
            <a:avLst/>
          </a:prstGeom>
          <a:ln w="7620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同心圆 6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B107B08C-7FE3-46E4-8198-CF07BAAD36F3}"/>
              </a:ext>
            </a:extLst>
          </p:cNvPr>
          <p:cNvSpPr/>
          <p:nvPr/>
        </p:nvSpPr>
        <p:spPr>
          <a:xfrm>
            <a:off x="13431752" y="2008574"/>
            <a:ext cx="541260" cy="541260"/>
          </a:xfrm>
          <a:prstGeom prst="donut">
            <a:avLst>
              <a:gd name="adj" fmla="val 6299"/>
            </a:avLst>
          </a:prstGeom>
          <a:solidFill>
            <a:srgbClr val="D1F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  <p:sp>
        <p:nvSpPr>
          <p:cNvPr id="14" name="同心圆 6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D0CB3201-18DE-42BE-9F4E-B44C2D001030}"/>
              </a:ext>
            </a:extLst>
          </p:cNvPr>
          <p:cNvSpPr/>
          <p:nvPr/>
        </p:nvSpPr>
        <p:spPr>
          <a:xfrm>
            <a:off x="13348944" y="4047792"/>
            <a:ext cx="579000" cy="579000"/>
          </a:xfrm>
          <a:prstGeom prst="donut">
            <a:avLst>
              <a:gd name="adj" fmla="val 4229"/>
            </a:avLst>
          </a:prstGeom>
          <a:gradFill>
            <a:gsLst>
              <a:gs pos="0">
                <a:srgbClr val="D1F8CC"/>
              </a:gs>
              <a:gs pos="95000">
                <a:srgbClr val="F741F8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-1"/>
            <a:ext cx="16842221" cy="6858001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</p:txBody>
      </p:sp>
      <p:sp>
        <p:nvSpPr>
          <p:cNvPr id="5" name="文本框 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898EBA5D-8AE0-486A-974F-07E1CE52D144}"/>
              </a:ext>
            </a:extLst>
          </p:cNvPr>
          <p:cNvSpPr txBox="1"/>
          <p:nvPr/>
        </p:nvSpPr>
        <p:spPr>
          <a:xfrm>
            <a:off x="2059074" y="2324274"/>
            <a:ext cx="834074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So don't </a:t>
            </a:r>
            <a:r>
              <a:rPr lang="zh-CN" altLang="en-US" sz="5400" dirty="0">
                <a:solidFill>
                  <a:srgbClr val="FF0000"/>
                </a:solidFill>
                <a:latin typeface="Futura Md BT" panose="020B0602020204020303" pitchFamily="34" charset="0"/>
                <a:cs typeface="+mn-ea"/>
                <a:sym typeface="+mn-lt"/>
              </a:rPr>
              <a:t>turn off</a:t>
            </a:r>
            <a:r>
              <a:rPr lang="zh-CN" altLang="en-US" sz="5400" dirty="0">
                <a:solidFill>
                  <a:prstClr val="black"/>
                </a:solidFill>
                <a:latin typeface="Futura Md BT" panose="020B0602020204020303" pitchFamily="34" charset="0"/>
                <a:cs typeface="+mn-ea"/>
                <a:sym typeface="+mn-lt"/>
              </a:rPr>
              <a:t> </a:t>
            </a:r>
            <a:r>
              <a:rPr lang="zh-CN" altLang="en-US" sz="5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the lights</a:t>
            </a:r>
            <a:endParaRPr lang="en-US" altLang="zh-CN" sz="5400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pPr algn="dist"/>
            <a:r>
              <a:rPr lang="zh-CN" altLang="en-US" sz="4400" dirty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所以请不要</a:t>
            </a:r>
            <a:r>
              <a:rPr lang="zh-CN" altLang="en-US" sz="4400" dirty="0" smtClean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关灯</a:t>
            </a:r>
            <a:endParaRPr lang="zh-CN" altLang="en-US" sz="4400" b="1" dirty="0">
              <a:solidFill>
                <a:srgbClr val="C00000"/>
              </a:solidFill>
              <a:latin typeface="汉仪大黑简" panose="02010600000101010101" pitchFamily="2" charset="-122"/>
              <a:ea typeface="汉仪大黑简" panose="0201060000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1975948"/>
      </p:ext>
    </p:extLst>
  </p:cSld>
  <p:clrMapOvr>
    <a:masterClrMapping/>
  </p:clrMapOvr>
  <p:transition spd="med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9E5AD288-C503-49EF-ADC4-9393AC1DAB9E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  <p:cxnSp>
        <p:nvCxnSpPr>
          <p:cNvPr id="7" name="直接连接符 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D108F2EF-E674-4B59-86D5-1971DCB82F94}"/>
              </a:ext>
            </a:extLst>
          </p:cNvPr>
          <p:cNvCxnSpPr/>
          <p:nvPr/>
        </p:nvCxnSpPr>
        <p:spPr>
          <a:xfrm>
            <a:off x="14265910" y="711059"/>
            <a:ext cx="2215448" cy="0"/>
          </a:xfrm>
          <a:prstGeom prst="line">
            <a:avLst/>
          </a:prstGeom>
          <a:ln w="7620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D4615FE3-7F57-4616-88DA-62AB916E3886}"/>
              </a:ext>
            </a:extLst>
          </p:cNvPr>
          <p:cNvCxnSpPr/>
          <p:nvPr/>
        </p:nvCxnSpPr>
        <p:spPr>
          <a:xfrm>
            <a:off x="14929172" y="1514182"/>
            <a:ext cx="2968862" cy="0"/>
          </a:xfrm>
          <a:prstGeom prst="line">
            <a:avLst/>
          </a:prstGeom>
          <a:ln w="762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22AA5350-147B-479F-B979-222A998EF6A6}"/>
              </a:ext>
            </a:extLst>
          </p:cNvPr>
          <p:cNvCxnSpPr/>
          <p:nvPr/>
        </p:nvCxnSpPr>
        <p:spPr>
          <a:xfrm>
            <a:off x="12398473" y="1026591"/>
            <a:ext cx="1101426" cy="0"/>
          </a:xfrm>
          <a:prstGeom prst="line">
            <a:avLst/>
          </a:prstGeom>
          <a:ln w="76200" cap="rnd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5DD8E629-E929-4366-A5DA-F8B1DB29CAAD}"/>
              </a:ext>
            </a:extLst>
          </p:cNvPr>
          <p:cNvCxnSpPr/>
          <p:nvPr/>
        </p:nvCxnSpPr>
        <p:spPr>
          <a:xfrm>
            <a:off x="15096597" y="1226214"/>
            <a:ext cx="1140063" cy="0"/>
          </a:xfrm>
          <a:prstGeom prst="line">
            <a:avLst/>
          </a:prstGeom>
          <a:ln w="76200" cap="rnd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D4F3CA81-9DE9-4607-A512-194394569DB1}"/>
              </a:ext>
            </a:extLst>
          </p:cNvPr>
          <p:cNvCxnSpPr/>
          <p:nvPr/>
        </p:nvCxnSpPr>
        <p:spPr>
          <a:xfrm>
            <a:off x="12855673" y="2239876"/>
            <a:ext cx="2240924" cy="0"/>
          </a:xfrm>
          <a:prstGeom prst="line">
            <a:avLst/>
          </a:prstGeom>
          <a:ln w="76200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9F60DD27-AFA7-4333-881D-9FFA3CC9C6AB}"/>
              </a:ext>
            </a:extLst>
          </p:cNvPr>
          <p:cNvCxnSpPr/>
          <p:nvPr/>
        </p:nvCxnSpPr>
        <p:spPr>
          <a:xfrm>
            <a:off x="13551132" y="2497454"/>
            <a:ext cx="1706733" cy="0"/>
          </a:xfrm>
          <a:prstGeom prst="line">
            <a:avLst/>
          </a:prstGeom>
          <a:ln w="76200" cap="rnd">
            <a:solidFill>
              <a:srgbClr val="25EEC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11F14015-F534-4668-8127-4A522D5F1581}"/>
              </a:ext>
            </a:extLst>
          </p:cNvPr>
          <p:cNvCxnSpPr/>
          <p:nvPr/>
        </p:nvCxnSpPr>
        <p:spPr>
          <a:xfrm>
            <a:off x="13834467" y="2748592"/>
            <a:ext cx="1172260" cy="0"/>
          </a:xfrm>
          <a:prstGeom prst="line">
            <a:avLst/>
          </a:prstGeom>
          <a:ln w="7620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同心圆 6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C2CE8C2F-5BA9-4ACF-A929-DC131589C3CC}"/>
              </a:ext>
            </a:extLst>
          </p:cNvPr>
          <p:cNvSpPr/>
          <p:nvPr/>
        </p:nvSpPr>
        <p:spPr>
          <a:xfrm>
            <a:off x="13293207" y="262183"/>
            <a:ext cx="541260" cy="541260"/>
          </a:xfrm>
          <a:prstGeom prst="donut">
            <a:avLst>
              <a:gd name="adj" fmla="val 6299"/>
            </a:avLst>
          </a:prstGeom>
          <a:solidFill>
            <a:srgbClr val="D1F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  <p:sp>
        <p:nvSpPr>
          <p:cNvPr id="15" name="同心圆 6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4777807F-AF77-4F9A-BDFF-1D81A56CB813}"/>
              </a:ext>
            </a:extLst>
          </p:cNvPr>
          <p:cNvSpPr/>
          <p:nvPr/>
        </p:nvSpPr>
        <p:spPr>
          <a:xfrm>
            <a:off x="13210399" y="2301401"/>
            <a:ext cx="579000" cy="579000"/>
          </a:xfrm>
          <a:prstGeom prst="donut">
            <a:avLst>
              <a:gd name="adj" fmla="val 4229"/>
            </a:avLst>
          </a:prstGeom>
          <a:gradFill>
            <a:gsLst>
              <a:gs pos="0">
                <a:srgbClr val="D1F8CC"/>
              </a:gs>
              <a:gs pos="95000">
                <a:srgbClr val="F741F8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-1468587" y="-1"/>
            <a:ext cx="16842221" cy="6858001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</p:txBody>
      </p:sp>
      <p:sp>
        <p:nvSpPr>
          <p:cNvPr id="5" name="文本框 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5BFA4A1B-4C3C-4DE0-B19E-A7C3342FBCA9}"/>
              </a:ext>
            </a:extLst>
          </p:cNvPr>
          <p:cNvSpPr txBox="1"/>
          <p:nvPr/>
        </p:nvSpPr>
        <p:spPr>
          <a:xfrm>
            <a:off x="1608135" y="2003238"/>
            <a:ext cx="834074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So don't </a:t>
            </a:r>
            <a:r>
              <a:rPr lang="zh-CN" altLang="en-US" sz="5400" dirty="0">
                <a:solidFill>
                  <a:srgbClr val="FF0000"/>
                </a:solidFill>
                <a:latin typeface="Futura Md BT" panose="020B0602020204020303" pitchFamily="34" charset="0"/>
                <a:cs typeface="+mn-ea"/>
                <a:sym typeface="+mn-lt"/>
              </a:rPr>
              <a:t>turn off</a:t>
            </a:r>
            <a:r>
              <a:rPr lang="zh-CN" altLang="en-US" sz="5400" dirty="0">
                <a:solidFill>
                  <a:prstClr val="black"/>
                </a:solidFill>
                <a:latin typeface="Futura Md BT" panose="020B0602020204020303" pitchFamily="34" charset="0"/>
                <a:cs typeface="+mn-ea"/>
                <a:sym typeface="+mn-lt"/>
              </a:rPr>
              <a:t> </a:t>
            </a:r>
            <a:r>
              <a:rPr lang="zh-CN" altLang="en-US" sz="5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the lights</a:t>
            </a:r>
            <a:endParaRPr lang="en-US" altLang="zh-CN" sz="5400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pPr algn="dist"/>
            <a:r>
              <a:rPr lang="zh-CN" altLang="en-US" sz="4400" dirty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所以请不要</a:t>
            </a:r>
            <a:r>
              <a:rPr lang="zh-CN" altLang="en-US" sz="4400" dirty="0" smtClean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关灯</a:t>
            </a:r>
            <a:endParaRPr lang="zh-CN" altLang="en-US" sz="5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1030237"/>
      </p:ext>
    </p:extLst>
  </p:cSld>
  <p:clrMapOvr>
    <a:masterClrMapping/>
  </p:clrMapOvr>
  <p:transition advTm="45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440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0" y="5184314"/>
            <a:ext cx="12191999" cy="1261884"/>
          </a:xfrm>
          <a:prstGeom prst="rect">
            <a:avLst/>
          </a:prstGeom>
          <a:solidFill>
            <a:schemeClr val="tx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If you could know What I'm feeling              </a:t>
            </a:r>
            <a:endParaRPr lang="en-US" altLang="zh-CN" sz="4400" dirty="0">
              <a:solidFill>
                <a:schemeClr val="bg1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r>
              <a:rPr lang="zh-CN" altLang="en-US" sz="3200" dirty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 如果你知道我的</a:t>
            </a:r>
            <a:r>
              <a:rPr lang="zh-CN" altLang="en-US" sz="3200" dirty="0" smtClean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感受 </a:t>
            </a:r>
            <a:r>
              <a:rPr lang="zh-CN" altLang="en-US" sz="3200" dirty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　　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6175624"/>
      </p:ext>
    </p:extLst>
  </p:cSld>
  <p:clrMapOvr>
    <a:masterClrMapping/>
  </p:clrMapOvr>
  <p:transition advTm="4320">
    <p:check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6518857-3054-4753-92E0-973B3A7E9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50B07A63-7BA1-494B-8D6E-554EEE4A2EE4}"/>
              </a:ext>
            </a:extLst>
          </p:cNvPr>
          <p:cNvSpPr/>
          <p:nvPr/>
        </p:nvSpPr>
        <p:spPr>
          <a:xfrm>
            <a:off x="0" y="5122482"/>
            <a:ext cx="12192000" cy="1261884"/>
          </a:xfrm>
          <a:prstGeom prst="rect">
            <a:avLst/>
          </a:prstGeom>
          <a:solidFill>
            <a:schemeClr val="tx1">
              <a:alpha val="4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Would you run and Where would you go      </a:t>
            </a:r>
            <a:endParaRPr lang="en-US" altLang="zh-CN" sz="4400" dirty="0">
              <a:solidFill>
                <a:schemeClr val="bg1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r>
              <a:rPr lang="zh-CN" altLang="en-US" sz="3200" dirty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你会跑开吗？你会去哪里？ </a:t>
            </a:r>
          </a:p>
        </p:txBody>
      </p:sp>
    </p:spTree>
    <p:extLst>
      <p:ext uri="{BB962C8B-B14F-4D97-AF65-F5344CB8AC3E}">
        <p14:creationId xmlns:p14="http://schemas.microsoft.com/office/powerpoint/2010/main" val="187264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3330">
        <p14:prism isContent="1" isInverted="1"/>
      </p:transition>
    </mc:Choice>
    <mc:Fallback xmlns="">
      <p:transition spd="med" advTm="33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5" y="-17145"/>
            <a:ext cx="12190730" cy="1927588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5270" y="315707"/>
            <a:ext cx="1081550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If you want to know What I'm thinking</a:t>
            </a:r>
          </a:p>
          <a:p>
            <a:r>
              <a:rPr lang="zh-CN" altLang="en-US" sz="3200" dirty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如果你想知道我在想什么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0586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4410">
        <p15:prstTrans prst="origami"/>
      </p:transition>
    </mc:Choice>
    <mc:Fallback xmlns="">
      <p:transition spd="slow" advTm="44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BE3DA1DC-86D6-41C6-A5F9-8A6B14340448}"/>
              </a:ext>
            </a:extLst>
          </p:cNvPr>
          <p:cNvSpPr/>
          <p:nvPr/>
        </p:nvSpPr>
        <p:spPr>
          <a:xfrm>
            <a:off x="254856" y="5253395"/>
            <a:ext cx="11275844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Then just turn on the lights and you'll know</a:t>
            </a:r>
            <a:endParaRPr lang="en-US" altLang="zh-CN" sz="4400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r>
              <a:rPr lang="zh-CN" altLang="en-US" sz="3200" dirty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只要打开灯你就会</a:t>
            </a:r>
            <a:r>
              <a:rPr lang="zh-CN" altLang="en-US" sz="3200" dirty="0" smtClean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知道</a:t>
            </a:r>
            <a:endParaRPr lang="zh-CN" altLang="en-US" sz="3200" dirty="0">
              <a:solidFill>
                <a:prstClr val="white"/>
              </a:solidFill>
              <a:latin typeface="汉仪大黑简" panose="02010600000101010101" pitchFamily="2" charset="-122"/>
              <a:ea typeface="汉仪大黑简" panose="0201060000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241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300">
        <p14:flythrough/>
      </p:transition>
    </mc:Choice>
    <mc:Fallback xmlns="">
      <p:transition spd="slow" advTm="3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文本框 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EDB3AC32-4F2B-4B21-8292-DC0259F483AC}"/>
              </a:ext>
            </a:extLst>
          </p:cNvPr>
          <p:cNvSpPr txBox="1"/>
          <p:nvPr/>
        </p:nvSpPr>
        <p:spPr>
          <a:xfrm>
            <a:off x="1112835" y="485550"/>
            <a:ext cx="834074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So don't </a:t>
            </a:r>
            <a:r>
              <a:rPr lang="zh-CN" altLang="en-US" sz="5400" dirty="0">
                <a:solidFill>
                  <a:srgbClr val="FF0000"/>
                </a:solidFill>
                <a:latin typeface="Futura Md BT" panose="020B0602020204020303" pitchFamily="34" charset="0"/>
                <a:cs typeface="+mn-ea"/>
                <a:sym typeface="+mn-lt"/>
              </a:rPr>
              <a:t>turn off</a:t>
            </a:r>
            <a:r>
              <a:rPr lang="zh-CN" altLang="en-US" sz="5400" dirty="0">
                <a:solidFill>
                  <a:prstClr val="black"/>
                </a:solidFill>
                <a:latin typeface="Futura Md BT" panose="020B0602020204020303" pitchFamily="34" charset="0"/>
                <a:cs typeface="+mn-ea"/>
                <a:sym typeface="+mn-lt"/>
              </a:rPr>
              <a:t> </a:t>
            </a:r>
            <a:r>
              <a:rPr lang="zh-CN" altLang="en-US" sz="5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the lights</a:t>
            </a:r>
            <a:endParaRPr lang="en-US" altLang="zh-CN" sz="5400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pPr algn="dist"/>
            <a:r>
              <a:rPr lang="zh-CN" altLang="en-US" sz="4400" dirty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所以请不要</a:t>
            </a:r>
            <a:r>
              <a:rPr lang="zh-CN" altLang="en-US" sz="4400" dirty="0" smtClean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关灯</a:t>
            </a:r>
            <a:endParaRPr lang="zh-CN" altLang="en-US" sz="4400" b="1" dirty="0">
              <a:solidFill>
                <a:srgbClr val="C00000"/>
              </a:solidFill>
              <a:latin typeface="汉仪大黑简" panose="02010600000101010101" pitchFamily="2" charset="-122"/>
              <a:ea typeface="汉仪大黑简" panose="0201060000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965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0"/>
    </mc:Choice>
    <mc:Fallback xmlns="">
      <p:transition spd="slow" advTm="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6" name="矩形 5"/>
          <p:cNvSpPr/>
          <p:nvPr/>
        </p:nvSpPr>
        <p:spPr>
          <a:xfrm>
            <a:off x="1" y="3794871"/>
            <a:ext cx="12192000" cy="1909483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CN" altLang="en-US" sz="4400" b="1" dirty="0" smtClean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                    </a:t>
            </a:r>
            <a:r>
              <a:rPr lang="zh-CN" altLang="en-US" sz="4400" dirty="0" smtClean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What </a:t>
            </a:r>
            <a:r>
              <a:rPr lang="zh-CN" altLang="en-US" sz="4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this is all about  </a:t>
            </a:r>
          </a:p>
          <a:p>
            <a:pPr lvl="0"/>
            <a:r>
              <a:rPr lang="zh-CN" altLang="en-US" sz="3200" dirty="0" smtClean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                      我</a:t>
            </a:r>
            <a:r>
              <a:rPr lang="zh-CN" altLang="en-US" sz="3200" dirty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心里在想什么</a:t>
            </a:r>
          </a:p>
        </p:txBody>
      </p:sp>
    </p:spTree>
    <p:extLst>
      <p:ext uri="{BB962C8B-B14F-4D97-AF65-F5344CB8AC3E}">
        <p14:creationId xmlns:p14="http://schemas.microsoft.com/office/powerpoint/2010/main" val="3534021757"/>
      </p:ext>
    </p:extLst>
  </p:cSld>
  <p:clrMapOvr>
    <a:masterClrMapping/>
  </p:clrMapOvr>
  <p:transition spd="slow" advClick="0" advTm="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E717996A-F72C-4F0D-9741-D4193F0A5BEA}"/>
              </a:ext>
            </a:extLst>
          </p:cNvPr>
          <p:cNvSpPr>
            <a:spLocks noChangeAspect="1"/>
          </p:cNvSpPr>
          <p:nvPr/>
        </p:nvSpPr>
        <p:spPr>
          <a:xfrm>
            <a:off x="0" y="-619125"/>
            <a:ext cx="12192000" cy="80962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08EF334A-BF05-4287-9175-2A0078FA8285}"/>
              </a:ext>
            </a:extLst>
          </p:cNvPr>
          <p:cNvSpPr/>
          <p:nvPr/>
        </p:nvSpPr>
        <p:spPr>
          <a:xfrm>
            <a:off x="857060" y="142906"/>
            <a:ext cx="1133493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I don't wanna be in the dark tonight</a:t>
            </a:r>
            <a:endParaRPr lang="en-US" altLang="zh-CN" sz="4400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r>
              <a:rPr lang="zh-CN" altLang="en-US" sz="3200" dirty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今晚我不想在黑暗中</a:t>
            </a:r>
            <a:r>
              <a:rPr lang="zh-CN" altLang="en-US" sz="3200" dirty="0" smtClean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度过</a:t>
            </a:r>
            <a:endParaRPr lang="zh-CN" altLang="en-US" sz="3200" dirty="0">
              <a:solidFill>
                <a:prstClr val="white"/>
              </a:solidFill>
              <a:latin typeface="汉仪大黑简" panose="02010600000101010101" pitchFamily="2" charset="-122"/>
              <a:ea typeface="汉仪大黑简" panose="0201060000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577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800">
        <p14:window dir="vert"/>
      </p:transition>
    </mc:Choice>
    <mc:Fallback xmlns="">
      <p:transition spd="slow" advTm="38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590" y="-8255"/>
            <a:ext cx="12204065" cy="68281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21590" y="8890"/>
            <a:ext cx="12190730" cy="143129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0302" y="38100"/>
            <a:ext cx="89871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'Cause I can't read your mind</a:t>
            </a:r>
            <a:endParaRPr lang="en-US" altLang="zh-CN" sz="4400" dirty="0">
              <a:solidFill>
                <a:schemeClr val="bg1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r>
              <a:rPr lang="zh-CN" altLang="en-US" sz="3200" dirty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 </a:t>
            </a:r>
            <a:r>
              <a:rPr lang="zh-CN" altLang="en-US" sz="3200" dirty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因为我无法知道你在想</a:t>
            </a:r>
            <a:r>
              <a:rPr lang="zh-CN" altLang="en-US" sz="3200" dirty="0" smtClean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什么 </a:t>
            </a:r>
            <a:r>
              <a:rPr lang="zh-CN" altLang="en-US" sz="3200" dirty="0">
                <a:solidFill>
                  <a:prstClr val="black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　</a:t>
            </a:r>
            <a:r>
              <a:rPr lang="zh-CN" altLang="en-US" sz="3200" dirty="0">
                <a:solidFill>
                  <a:prstClr val="black"/>
                </a:solidFill>
                <a:latin typeface="Futura Md BT" panose="020B0602020204020303" pitchFamily="34" charset="0"/>
                <a:cs typeface="+mn-ea"/>
                <a:sym typeface="+mn-lt"/>
              </a:rPr>
              <a:t>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5634896"/>
      </p:ext>
    </p:extLst>
  </p:cSld>
  <p:clrMapOvr>
    <a:masterClrMapping/>
  </p:clrMapOvr>
  <p:transition spd="med" advTm="318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B05FFBA-3D05-4581-919A-78873BE409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平行四边形 1"/>
          <p:cNvSpPr/>
          <p:nvPr/>
        </p:nvSpPr>
        <p:spPr>
          <a:xfrm rot="10800000">
            <a:off x="-1747157" y="-1"/>
            <a:ext cx="8213271" cy="6858000"/>
          </a:xfrm>
          <a:prstGeom prst="parallelogram">
            <a:avLst/>
          </a:prstGeom>
          <a:solidFill>
            <a:schemeClr val="tx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B1661E10-60C0-43C0-B5B5-0C973CE81A39}"/>
              </a:ext>
            </a:extLst>
          </p:cNvPr>
          <p:cNvSpPr/>
          <p:nvPr/>
        </p:nvSpPr>
        <p:spPr>
          <a:xfrm>
            <a:off x="544288" y="812898"/>
            <a:ext cx="486047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I need to </a:t>
            </a:r>
            <a:r>
              <a:rPr lang="zh-CN" altLang="en-US" sz="4400" dirty="0" smtClean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know</a:t>
            </a:r>
            <a:r>
              <a:rPr lang="en-US" altLang="zh-CN" sz="4400" dirty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 </a:t>
            </a:r>
            <a:r>
              <a:rPr lang="zh-CN" altLang="en-US" sz="4400" dirty="0" smtClean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if </a:t>
            </a:r>
            <a:endParaRPr lang="en-US" altLang="zh-CN" sz="4400" dirty="0" smtClean="0">
              <a:solidFill>
                <a:schemeClr val="bg1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4400" dirty="0" smtClean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What </a:t>
            </a:r>
            <a:r>
              <a:rPr lang="zh-CN" altLang="en-US" sz="4400" dirty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I'm </a:t>
            </a:r>
            <a:r>
              <a:rPr lang="zh-CN" altLang="en-US" sz="4400" dirty="0" smtClean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doing</a:t>
            </a:r>
            <a:endParaRPr lang="en-US" altLang="zh-CN" sz="4400" dirty="0" smtClean="0">
              <a:solidFill>
                <a:schemeClr val="bg1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4400" dirty="0" smtClean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is </a:t>
            </a:r>
            <a:r>
              <a:rPr lang="zh-CN" altLang="en-US" sz="4400" dirty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right</a:t>
            </a:r>
            <a:endParaRPr lang="en-US" altLang="zh-CN" sz="4400" dirty="0">
              <a:solidFill>
                <a:schemeClr val="bg1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我不知道这样做对</a:t>
            </a:r>
            <a:r>
              <a:rPr lang="zh-CN" altLang="en-US" sz="3200" dirty="0" smtClean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不对</a:t>
            </a:r>
            <a:r>
              <a:rPr lang="zh-CN" altLang="en-US" sz="3200" dirty="0" smtClean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 </a:t>
            </a:r>
            <a:endParaRPr lang="zh-CN" altLang="en-US" sz="3200" dirty="0">
              <a:solidFill>
                <a:schemeClr val="bg1"/>
              </a:solidFill>
              <a:latin typeface="Futura Md BT" panose="020B0602020204020303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210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3030">
        <p14:prism isContent="1"/>
      </p:transition>
    </mc:Choice>
    <mc:Fallback xmlns="">
      <p:transition spd="med" advTm="30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" y="10160"/>
            <a:ext cx="12181205" cy="683768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34" y="10159"/>
            <a:ext cx="12186286" cy="6847841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</p:txBody>
      </p:sp>
      <p:sp>
        <p:nvSpPr>
          <p:cNvPr id="5" name="文本框 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9EC4F42E-BC79-44CC-A2DD-718ADED77D52}"/>
              </a:ext>
            </a:extLst>
          </p:cNvPr>
          <p:cNvSpPr txBox="1"/>
          <p:nvPr/>
        </p:nvSpPr>
        <p:spPr>
          <a:xfrm>
            <a:off x="2012515" y="2239876"/>
            <a:ext cx="834074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So don't </a:t>
            </a:r>
            <a:r>
              <a:rPr lang="zh-CN" altLang="en-US" sz="5400" dirty="0">
                <a:solidFill>
                  <a:srgbClr val="FF0000"/>
                </a:solidFill>
                <a:latin typeface="Futura Md BT" panose="020B0602020204020303" pitchFamily="34" charset="0"/>
                <a:cs typeface="+mn-ea"/>
                <a:sym typeface="+mn-lt"/>
              </a:rPr>
              <a:t>turn off</a:t>
            </a:r>
            <a:r>
              <a:rPr lang="zh-CN" altLang="en-US" sz="5400" dirty="0">
                <a:solidFill>
                  <a:prstClr val="black"/>
                </a:solidFill>
                <a:latin typeface="Futura Md BT" panose="020B0602020204020303" pitchFamily="34" charset="0"/>
                <a:cs typeface="+mn-ea"/>
                <a:sym typeface="+mn-lt"/>
              </a:rPr>
              <a:t> </a:t>
            </a:r>
            <a:r>
              <a:rPr lang="zh-CN" altLang="en-US" sz="5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the lights</a:t>
            </a:r>
            <a:endParaRPr lang="en-US" altLang="zh-CN" sz="5400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pPr algn="dist"/>
            <a:r>
              <a:rPr lang="zh-CN" altLang="en-US" sz="4400" dirty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所以请不要</a:t>
            </a:r>
            <a:r>
              <a:rPr lang="zh-CN" altLang="en-US" sz="4400" dirty="0" smtClean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关灯</a:t>
            </a:r>
            <a:endParaRPr lang="zh-CN" altLang="en-US" sz="4400" b="1" dirty="0">
              <a:solidFill>
                <a:srgbClr val="C00000"/>
              </a:solidFill>
              <a:latin typeface="汉仪大黑简" panose="02010600000101010101" pitchFamily="2" charset="-122"/>
              <a:ea typeface="汉仪大黑简" panose="02010600000101010101" pitchFamily="2" charset="-122"/>
            </a:endParaRPr>
          </a:p>
        </p:txBody>
      </p:sp>
      <p:cxnSp>
        <p:nvCxnSpPr>
          <p:cNvPr id="6" name="直接连接符 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7B1B75CD-CFBB-4711-B3FB-31934C98D5C7}"/>
              </a:ext>
            </a:extLst>
          </p:cNvPr>
          <p:cNvCxnSpPr/>
          <p:nvPr/>
        </p:nvCxnSpPr>
        <p:spPr>
          <a:xfrm>
            <a:off x="14265910" y="711059"/>
            <a:ext cx="2215448" cy="0"/>
          </a:xfrm>
          <a:prstGeom prst="line">
            <a:avLst/>
          </a:prstGeom>
          <a:ln w="7620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CA1B8845-EA65-4196-AC99-3E6E91440BBA}"/>
              </a:ext>
            </a:extLst>
          </p:cNvPr>
          <p:cNvCxnSpPr/>
          <p:nvPr/>
        </p:nvCxnSpPr>
        <p:spPr>
          <a:xfrm>
            <a:off x="14929172" y="1514182"/>
            <a:ext cx="2968862" cy="0"/>
          </a:xfrm>
          <a:prstGeom prst="line">
            <a:avLst/>
          </a:prstGeom>
          <a:ln w="762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61F522D2-01F0-44D0-86DD-ECDDCA8647EB}"/>
              </a:ext>
            </a:extLst>
          </p:cNvPr>
          <p:cNvCxnSpPr/>
          <p:nvPr/>
        </p:nvCxnSpPr>
        <p:spPr>
          <a:xfrm>
            <a:off x="12398473" y="1026591"/>
            <a:ext cx="1101426" cy="0"/>
          </a:xfrm>
          <a:prstGeom prst="line">
            <a:avLst/>
          </a:prstGeom>
          <a:ln w="76200" cap="rnd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968E07A2-D68F-43AC-83FA-3F68612D0032}"/>
              </a:ext>
            </a:extLst>
          </p:cNvPr>
          <p:cNvCxnSpPr/>
          <p:nvPr/>
        </p:nvCxnSpPr>
        <p:spPr>
          <a:xfrm>
            <a:off x="15096597" y="1226214"/>
            <a:ext cx="1140063" cy="0"/>
          </a:xfrm>
          <a:prstGeom prst="line">
            <a:avLst/>
          </a:prstGeom>
          <a:ln w="76200" cap="rnd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A2E60AC6-9E66-4D57-BFA4-A4B5A46F1032}"/>
              </a:ext>
            </a:extLst>
          </p:cNvPr>
          <p:cNvCxnSpPr/>
          <p:nvPr/>
        </p:nvCxnSpPr>
        <p:spPr>
          <a:xfrm>
            <a:off x="12855673" y="2239876"/>
            <a:ext cx="2240924" cy="0"/>
          </a:xfrm>
          <a:prstGeom prst="line">
            <a:avLst/>
          </a:prstGeom>
          <a:ln w="76200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8A059AAE-43AE-4E52-AC5D-F21E7E0F8748}"/>
              </a:ext>
            </a:extLst>
          </p:cNvPr>
          <p:cNvCxnSpPr/>
          <p:nvPr/>
        </p:nvCxnSpPr>
        <p:spPr>
          <a:xfrm>
            <a:off x="13551132" y="2497454"/>
            <a:ext cx="1706733" cy="0"/>
          </a:xfrm>
          <a:prstGeom prst="line">
            <a:avLst/>
          </a:prstGeom>
          <a:ln w="76200" cap="rnd">
            <a:solidFill>
              <a:srgbClr val="25EEC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B24BAFD9-B04A-4A67-ACDA-F62954EE7433}"/>
              </a:ext>
            </a:extLst>
          </p:cNvPr>
          <p:cNvCxnSpPr/>
          <p:nvPr/>
        </p:nvCxnSpPr>
        <p:spPr>
          <a:xfrm>
            <a:off x="13834467" y="2748592"/>
            <a:ext cx="1172260" cy="0"/>
          </a:xfrm>
          <a:prstGeom prst="line">
            <a:avLst/>
          </a:prstGeom>
          <a:ln w="7620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同心圆 6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4AC51142-89B3-4F2E-A245-BA3590F21580}"/>
              </a:ext>
            </a:extLst>
          </p:cNvPr>
          <p:cNvSpPr/>
          <p:nvPr/>
        </p:nvSpPr>
        <p:spPr>
          <a:xfrm>
            <a:off x="13293207" y="262183"/>
            <a:ext cx="541260" cy="541260"/>
          </a:xfrm>
          <a:prstGeom prst="donut">
            <a:avLst>
              <a:gd name="adj" fmla="val 6299"/>
            </a:avLst>
          </a:prstGeom>
          <a:solidFill>
            <a:srgbClr val="D1F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  <p:sp>
        <p:nvSpPr>
          <p:cNvPr id="16" name="同心圆 6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A9A0CDDC-BD97-4C81-AC28-DEA61E221D9A}"/>
              </a:ext>
            </a:extLst>
          </p:cNvPr>
          <p:cNvSpPr/>
          <p:nvPr/>
        </p:nvSpPr>
        <p:spPr>
          <a:xfrm>
            <a:off x="13210399" y="2301401"/>
            <a:ext cx="579000" cy="579000"/>
          </a:xfrm>
          <a:prstGeom prst="donut">
            <a:avLst>
              <a:gd name="adj" fmla="val 4229"/>
            </a:avLst>
          </a:prstGeom>
          <a:gradFill>
            <a:gsLst>
              <a:gs pos="0">
                <a:srgbClr val="D1F8CC"/>
              </a:gs>
              <a:gs pos="95000">
                <a:srgbClr val="F741F8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00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912">
        <p14:prism isInverted="1"/>
      </p:transition>
    </mc:Choice>
    <mc:Fallback xmlns="">
      <p:transition advTm="1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F6F5EEE-4396-461B-937E-FF1CCDC6A0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123" y="0"/>
            <a:ext cx="12382123" cy="7619748"/>
          </a:xfrm>
          <a:prstGeom prst="rect">
            <a:avLst/>
          </a:prstGeom>
        </p:spPr>
      </p:pic>
      <p:sp>
        <p:nvSpPr>
          <p:cNvPr id="6" name="文本框 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F47FD360-7A84-49EB-BD00-6DDCE892BB85}"/>
              </a:ext>
            </a:extLst>
          </p:cNvPr>
          <p:cNvSpPr txBox="1"/>
          <p:nvPr/>
        </p:nvSpPr>
        <p:spPr>
          <a:xfrm>
            <a:off x="2593999" y="395217"/>
            <a:ext cx="834074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So don't </a:t>
            </a:r>
            <a:r>
              <a:rPr lang="zh-CN" altLang="en-US" sz="5400" dirty="0">
                <a:solidFill>
                  <a:srgbClr val="FF0000"/>
                </a:solidFill>
                <a:latin typeface="Futura Md BT" panose="020B0602020204020303" pitchFamily="34" charset="0"/>
                <a:cs typeface="+mn-ea"/>
                <a:sym typeface="+mn-lt"/>
              </a:rPr>
              <a:t>turn off</a:t>
            </a:r>
            <a:r>
              <a:rPr lang="zh-CN" altLang="en-US" sz="5400" dirty="0">
                <a:solidFill>
                  <a:prstClr val="black"/>
                </a:solidFill>
                <a:latin typeface="Futura Md BT" panose="020B0602020204020303" pitchFamily="34" charset="0"/>
                <a:cs typeface="+mn-ea"/>
                <a:sym typeface="+mn-lt"/>
              </a:rPr>
              <a:t> </a:t>
            </a:r>
            <a:r>
              <a:rPr lang="zh-CN" altLang="en-US" sz="5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the lights</a:t>
            </a:r>
            <a:endParaRPr lang="en-US" altLang="zh-CN" sz="5400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pPr algn="dist"/>
            <a:r>
              <a:rPr lang="zh-CN" altLang="en-US" sz="4400" dirty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所以请不要</a:t>
            </a:r>
            <a:r>
              <a:rPr lang="zh-CN" altLang="en-US" sz="4400" dirty="0" smtClean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关灯</a:t>
            </a:r>
            <a:endParaRPr lang="zh-CN" altLang="en-US" sz="4400" b="1" dirty="0">
              <a:solidFill>
                <a:srgbClr val="C00000"/>
              </a:solidFill>
              <a:latin typeface="汉仪大黑简" panose="02010600000101010101" pitchFamily="2" charset="-122"/>
              <a:ea typeface="汉仪大黑简" panose="02010600000101010101" pitchFamily="2" charset="-122"/>
            </a:endParaRPr>
          </a:p>
        </p:txBody>
      </p:sp>
      <p:cxnSp>
        <p:nvCxnSpPr>
          <p:cNvPr id="7" name="直接连接符 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5F2E742C-3212-46EE-9C69-CA284E351FEB}"/>
              </a:ext>
            </a:extLst>
          </p:cNvPr>
          <p:cNvCxnSpPr/>
          <p:nvPr/>
        </p:nvCxnSpPr>
        <p:spPr>
          <a:xfrm>
            <a:off x="14265910" y="711059"/>
            <a:ext cx="2215448" cy="0"/>
          </a:xfrm>
          <a:prstGeom prst="line">
            <a:avLst/>
          </a:prstGeom>
          <a:ln w="7620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D2ED3C3A-589D-442A-8DBC-1BBC76117BBF}"/>
              </a:ext>
            </a:extLst>
          </p:cNvPr>
          <p:cNvCxnSpPr/>
          <p:nvPr/>
        </p:nvCxnSpPr>
        <p:spPr>
          <a:xfrm>
            <a:off x="14929172" y="1514182"/>
            <a:ext cx="2968862" cy="0"/>
          </a:xfrm>
          <a:prstGeom prst="line">
            <a:avLst/>
          </a:prstGeom>
          <a:ln w="762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9008CC41-7EC3-48B9-8286-60503A562DB0}"/>
              </a:ext>
            </a:extLst>
          </p:cNvPr>
          <p:cNvCxnSpPr/>
          <p:nvPr/>
        </p:nvCxnSpPr>
        <p:spPr>
          <a:xfrm>
            <a:off x="12398473" y="1026591"/>
            <a:ext cx="1101426" cy="0"/>
          </a:xfrm>
          <a:prstGeom prst="line">
            <a:avLst/>
          </a:prstGeom>
          <a:ln w="76200" cap="rnd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BE75F307-56F7-467F-9730-B13CDD0192C0}"/>
              </a:ext>
            </a:extLst>
          </p:cNvPr>
          <p:cNvCxnSpPr/>
          <p:nvPr/>
        </p:nvCxnSpPr>
        <p:spPr>
          <a:xfrm>
            <a:off x="15096597" y="1226214"/>
            <a:ext cx="1140063" cy="0"/>
          </a:xfrm>
          <a:prstGeom prst="line">
            <a:avLst/>
          </a:prstGeom>
          <a:ln w="76200" cap="rnd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81A7235B-D2A6-4CDE-8473-738336C83FA5}"/>
              </a:ext>
            </a:extLst>
          </p:cNvPr>
          <p:cNvCxnSpPr/>
          <p:nvPr/>
        </p:nvCxnSpPr>
        <p:spPr>
          <a:xfrm>
            <a:off x="12855673" y="2239876"/>
            <a:ext cx="2240924" cy="0"/>
          </a:xfrm>
          <a:prstGeom prst="line">
            <a:avLst/>
          </a:prstGeom>
          <a:ln w="76200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8767582D-A802-46E0-A495-2C101F8EFADC}"/>
              </a:ext>
            </a:extLst>
          </p:cNvPr>
          <p:cNvCxnSpPr/>
          <p:nvPr/>
        </p:nvCxnSpPr>
        <p:spPr>
          <a:xfrm>
            <a:off x="13551132" y="2497454"/>
            <a:ext cx="1706733" cy="0"/>
          </a:xfrm>
          <a:prstGeom prst="line">
            <a:avLst/>
          </a:prstGeom>
          <a:ln w="76200" cap="rnd">
            <a:solidFill>
              <a:srgbClr val="25EEC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9E0DF255-809C-474C-9229-9CBB2F668404}"/>
              </a:ext>
            </a:extLst>
          </p:cNvPr>
          <p:cNvCxnSpPr/>
          <p:nvPr/>
        </p:nvCxnSpPr>
        <p:spPr>
          <a:xfrm>
            <a:off x="13834467" y="2748592"/>
            <a:ext cx="1172260" cy="0"/>
          </a:xfrm>
          <a:prstGeom prst="line">
            <a:avLst/>
          </a:prstGeom>
          <a:ln w="7620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同心圆 6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B51D087E-3050-4685-92F6-F5064CBEF917}"/>
              </a:ext>
            </a:extLst>
          </p:cNvPr>
          <p:cNvSpPr/>
          <p:nvPr/>
        </p:nvSpPr>
        <p:spPr>
          <a:xfrm>
            <a:off x="13293207" y="262183"/>
            <a:ext cx="541260" cy="541260"/>
          </a:xfrm>
          <a:prstGeom prst="donut">
            <a:avLst>
              <a:gd name="adj" fmla="val 6299"/>
            </a:avLst>
          </a:prstGeom>
          <a:solidFill>
            <a:srgbClr val="D1F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  <p:sp>
        <p:nvSpPr>
          <p:cNvPr id="15" name="同心圆 6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22104723-B6AE-4AEE-BC24-5C612790CC01}"/>
              </a:ext>
            </a:extLst>
          </p:cNvPr>
          <p:cNvSpPr/>
          <p:nvPr/>
        </p:nvSpPr>
        <p:spPr>
          <a:xfrm>
            <a:off x="13210399" y="2301401"/>
            <a:ext cx="579000" cy="579000"/>
          </a:xfrm>
          <a:prstGeom prst="donut">
            <a:avLst>
              <a:gd name="adj" fmla="val 4229"/>
            </a:avLst>
          </a:prstGeom>
          <a:gradFill>
            <a:gsLst>
              <a:gs pos="0">
                <a:srgbClr val="D1F8CC"/>
              </a:gs>
              <a:gs pos="95000">
                <a:srgbClr val="F741F8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61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100">
        <p14:doors dir="vert"/>
      </p:transition>
    </mc:Choice>
    <mc:Fallback xmlns="">
      <p:transition advTm="1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4.44444E-6 L 3.95833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08620" y="244928"/>
            <a:ext cx="975606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I don't wanna be </a:t>
            </a:r>
            <a:r>
              <a:rPr lang="en-US" altLang="zh-CN" sz="4400" dirty="0" err="1" smtClean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i</a:t>
            </a:r>
            <a:r>
              <a:rPr lang="zh-CN" altLang="en-US" sz="4400" dirty="0" smtClean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n </a:t>
            </a:r>
            <a:r>
              <a:rPr lang="zh-CN" altLang="en-US" sz="4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the dark tonight</a:t>
            </a:r>
            <a:endParaRPr lang="en-US" altLang="zh-CN" sz="4400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r>
              <a:rPr lang="zh-CN" altLang="en-US" sz="3200" dirty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今晚我</a:t>
            </a:r>
            <a:r>
              <a:rPr lang="zh-CN" altLang="en-US" sz="3200" dirty="0" smtClean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不想在</a:t>
            </a:r>
            <a:r>
              <a:rPr lang="zh-CN" altLang="en-US" sz="3200" dirty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黑暗中</a:t>
            </a:r>
            <a:r>
              <a:rPr lang="zh-CN" altLang="en-US" sz="3200" dirty="0" smtClean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度过 </a:t>
            </a:r>
            <a:r>
              <a:rPr lang="zh-CN" altLang="en-US" sz="32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　　　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149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905">
        <p14:doors dir="vert"/>
      </p:transition>
    </mc:Choice>
    <mc:Fallback xmlns="">
      <p:transition advTm="39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" y="5191035"/>
            <a:ext cx="12192000" cy="1702756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CAD2DD73-C747-4CF8-BD42-235DB71DDC8C}"/>
              </a:ext>
            </a:extLst>
          </p:cNvPr>
          <p:cNvSpPr/>
          <p:nvPr/>
        </p:nvSpPr>
        <p:spPr>
          <a:xfrm>
            <a:off x="2676402" y="5298612"/>
            <a:ext cx="951559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'Cause I can't read your mind </a:t>
            </a:r>
            <a:endParaRPr lang="en-US" altLang="zh-CN" sz="3200" dirty="0">
              <a:solidFill>
                <a:schemeClr val="bg1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r>
              <a:rPr lang="zh-CN" altLang="en-US" sz="3200" dirty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因为我无法知道你在想什么 </a:t>
            </a:r>
            <a:r>
              <a:rPr lang="zh-CN" altLang="en-US" sz="3200" dirty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　　</a:t>
            </a:r>
          </a:p>
        </p:txBody>
      </p:sp>
    </p:spTree>
    <p:extLst>
      <p:ext uri="{BB962C8B-B14F-4D97-AF65-F5344CB8AC3E}">
        <p14:creationId xmlns:p14="http://schemas.microsoft.com/office/powerpoint/2010/main" val="922353939"/>
      </p:ext>
    </p:extLst>
  </p:cSld>
  <p:clrMapOvr>
    <a:masterClrMapping/>
  </p:clrMapOvr>
  <p:transition advTm="4263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平行四边形 2"/>
          <p:cNvSpPr/>
          <p:nvPr/>
        </p:nvSpPr>
        <p:spPr>
          <a:xfrm>
            <a:off x="-2767693" y="0"/>
            <a:ext cx="17683843" cy="6858000"/>
          </a:xfrm>
          <a:prstGeom prst="parallelogram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353EFAD6-9EC4-448F-A646-23E6E7CB4FAC}"/>
              </a:ext>
            </a:extLst>
          </p:cNvPr>
          <p:cNvSpPr/>
          <p:nvPr/>
        </p:nvSpPr>
        <p:spPr>
          <a:xfrm>
            <a:off x="3494315" y="816428"/>
            <a:ext cx="5551714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I need to know if What </a:t>
            </a:r>
            <a:r>
              <a:rPr lang="zh-CN" altLang="en-US" sz="4400" dirty="0" smtClean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I</a:t>
            </a:r>
            <a:r>
              <a:rPr lang="en-US" altLang="zh-CN" sz="4400" dirty="0" smtClean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’ </a:t>
            </a:r>
            <a:r>
              <a:rPr lang="zh-CN" altLang="en-US" sz="4400" dirty="0" smtClean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m doing </a:t>
            </a:r>
            <a:endParaRPr lang="en-US" altLang="zh-CN" sz="4400" dirty="0" smtClean="0">
              <a:solidFill>
                <a:schemeClr val="bg1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4400" dirty="0" smtClean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is right</a:t>
            </a:r>
            <a:endParaRPr lang="en-US" altLang="zh-CN" sz="4400" dirty="0">
              <a:solidFill>
                <a:schemeClr val="bg1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我不知道这样做对</a:t>
            </a:r>
            <a:r>
              <a:rPr lang="zh-CN" altLang="en-US" sz="3200" dirty="0" smtClean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不对</a:t>
            </a:r>
            <a:endParaRPr lang="zh-CN" altLang="en-US" sz="3200" dirty="0">
              <a:solidFill>
                <a:schemeClr val="bg1"/>
              </a:solidFill>
              <a:latin typeface="Futura Md BT" panose="020B0602020204020303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386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4176">
        <p14:gallery dir="l"/>
      </p:transition>
    </mc:Choice>
    <mc:Fallback xmlns="">
      <p:transition advTm="41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8" name="直接连接符 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0CDB0C21-037C-4E52-AF71-09C408C6BD47}"/>
              </a:ext>
            </a:extLst>
          </p:cNvPr>
          <p:cNvCxnSpPr/>
          <p:nvPr/>
        </p:nvCxnSpPr>
        <p:spPr>
          <a:xfrm>
            <a:off x="14265910" y="711059"/>
            <a:ext cx="2215448" cy="0"/>
          </a:xfrm>
          <a:prstGeom prst="line">
            <a:avLst/>
          </a:prstGeom>
          <a:ln w="7620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89EEB547-102A-4A18-BCF6-58866ED6B2A8}"/>
              </a:ext>
            </a:extLst>
          </p:cNvPr>
          <p:cNvCxnSpPr/>
          <p:nvPr/>
        </p:nvCxnSpPr>
        <p:spPr>
          <a:xfrm>
            <a:off x="14929172" y="1514182"/>
            <a:ext cx="2968862" cy="0"/>
          </a:xfrm>
          <a:prstGeom prst="line">
            <a:avLst/>
          </a:prstGeom>
          <a:ln w="762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D6684AB4-0B07-40D2-AB15-A61983A11271}"/>
              </a:ext>
            </a:extLst>
          </p:cNvPr>
          <p:cNvCxnSpPr/>
          <p:nvPr/>
        </p:nvCxnSpPr>
        <p:spPr>
          <a:xfrm>
            <a:off x="12398473" y="1026591"/>
            <a:ext cx="1101426" cy="0"/>
          </a:xfrm>
          <a:prstGeom prst="line">
            <a:avLst/>
          </a:prstGeom>
          <a:ln w="76200" cap="rnd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4E35D54E-6115-48D0-8D18-241A4EE7925B}"/>
              </a:ext>
            </a:extLst>
          </p:cNvPr>
          <p:cNvCxnSpPr/>
          <p:nvPr/>
        </p:nvCxnSpPr>
        <p:spPr>
          <a:xfrm>
            <a:off x="15096597" y="1226214"/>
            <a:ext cx="1140063" cy="0"/>
          </a:xfrm>
          <a:prstGeom prst="line">
            <a:avLst/>
          </a:prstGeom>
          <a:ln w="76200" cap="rnd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898028F8-23A0-449B-A77F-E0D203DD190E}"/>
              </a:ext>
            </a:extLst>
          </p:cNvPr>
          <p:cNvCxnSpPr/>
          <p:nvPr/>
        </p:nvCxnSpPr>
        <p:spPr>
          <a:xfrm>
            <a:off x="12855673" y="2239876"/>
            <a:ext cx="2240924" cy="0"/>
          </a:xfrm>
          <a:prstGeom prst="line">
            <a:avLst/>
          </a:prstGeom>
          <a:ln w="76200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FF61ADD3-BDAA-4547-96F9-89ACE6E277C8}"/>
              </a:ext>
            </a:extLst>
          </p:cNvPr>
          <p:cNvCxnSpPr/>
          <p:nvPr/>
        </p:nvCxnSpPr>
        <p:spPr>
          <a:xfrm>
            <a:off x="13551132" y="2497454"/>
            <a:ext cx="1706733" cy="0"/>
          </a:xfrm>
          <a:prstGeom prst="line">
            <a:avLst/>
          </a:prstGeom>
          <a:ln w="76200" cap="rnd">
            <a:solidFill>
              <a:srgbClr val="25EEC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A65CC90E-A512-4C14-9050-63FCFB365444}"/>
              </a:ext>
            </a:extLst>
          </p:cNvPr>
          <p:cNvCxnSpPr/>
          <p:nvPr/>
        </p:nvCxnSpPr>
        <p:spPr>
          <a:xfrm>
            <a:off x="13834467" y="2748592"/>
            <a:ext cx="1172260" cy="0"/>
          </a:xfrm>
          <a:prstGeom prst="line">
            <a:avLst/>
          </a:prstGeom>
          <a:ln w="7620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-9248" y="-5515"/>
            <a:ext cx="12192000" cy="2463458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同心圆 6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7F8E1B0E-FC54-40E0-96BD-405365E7F997}"/>
              </a:ext>
            </a:extLst>
          </p:cNvPr>
          <p:cNvSpPr/>
          <p:nvPr/>
        </p:nvSpPr>
        <p:spPr>
          <a:xfrm>
            <a:off x="13293207" y="262183"/>
            <a:ext cx="541260" cy="541260"/>
          </a:xfrm>
          <a:prstGeom prst="donut">
            <a:avLst>
              <a:gd name="adj" fmla="val 6299"/>
            </a:avLst>
          </a:prstGeom>
          <a:solidFill>
            <a:srgbClr val="D1F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  <p:sp>
        <p:nvSpPr>
          <p:cNvPr id="16" name="同心圆 6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607F8830-7F2E-4AE7-9A8D-918CC010C8A0}"/>
              </a:ext>
            </a:extLst>
          </p:cNvPr>
          <p:cNvSpPr/>
          <p:nvPr/>
        </p:nvSpPr>
        <p:spPr>
          <a:xfrm>
            <a:off x="13210399" y="2301401"/>
            <a:ext cx="579000" cy="579000"/>
          </a:xfrm>
          <a:prstGeom prst="donut">
            <a:avLst>
              <a:gd name="adj" fmla="val 4229"/>
            </a:avLst>
          </a:prstGeom>
          <a:gradFill>
            <a:gsLst>
              <a:gs pos="0">
                <a:srgbClr val="D1F8CC"/>
              </a:gs>
              <a:gs pos="95000">
                <a:srgbClr val="F741F8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  <p:sp>
        <p:nvSpPr>
          <p:cNvPr id="7" name="文本框 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26DA3E7A-1E9C-4E59-9E7D-6767D2BC999D}"/>
              </a:ext>
            </a:extLst>
          </p:cNvPr>
          <p:cNvSpPr txBox="1"/>
          <p:nvPr/>
        </p:nvSpPr>
        <p:spPr>
          <a:xfrm>
            <a:off x="1112835" y="338410"/>
            <a:ext cx="834074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So don't </a:t>
            </a:r>
            <a:r>
              <a:rPr lang="zh-CN" altLang="en-US" sz="5400" dirty="0">
                <a:solidFill>
                  <a:srgbClr val="FF0000"/>
                </a:solidFill>
                <a:latin typeface="Futura Md BT" panose="020B0602020204020303" pitchFamily="34" charset="0"/>
                <a:cs typeface="+mn-ea"/>
                <a:sym typeface="+mn-lt"/>
              </a:rPr>
              <a:t>turn off</a:t>
            </a:r>
            <a:r>
              <a:rPr lang="zh-CN" altLang="en-US" sz="5400" dirty="0">
                <a:solidFill>
                  <a:prstClr val="black"/>
                </a:solidFill>
                <a:latin typeface="Futura Md BT" panose="020B0602020204020303" pitchFamily="34" charset="0"/>
                <a:cs typeface="+mn-ea"/>
                <a:sym typeface="+mn-lt"/>
              </a:rPr>
              <a:t> </a:t>
            </a:r>
            <a:r>
              <a:rPr lang="zh-CN" altLang="en-US" sz="5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the lights</a:t>
            </a:r>
            <a:endParaRPr lang="en-US" altLang="zh-CN" sz="5400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pPr algn="dist"/>
            <a:r>
              <a:rPr lang="zh-CN" altLang="en-US" sz="4400" dirty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所以请不要</a:t>
            </a:r>
            <a:r>
              <a:rPr lang="zh-CN" altLang="en-US" sz="4400" dirty="0" smtClean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关灯</a:t>
            </a:r>
            <a:endParaRPr lang="zh-CN" altLang="en-US" sz="4400" b="1" dirty="0">
              <a:solidFill>
                <a:srgbClr val="C00000"/>
              </a:solidFill>
              <a:latin typeface="汉仪大黑简" panose="02010600000101010101" pitchFamily="2" charset="-122"/>
              <a:ea typeface="汉仪大黑简" panose="0201060000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5384314"/>
      </p:ext>
    </p:extLst>
  </p:cSld>
  <p:clrMapOvr>
    <a:masterClrMapping/>
  </p:clrMapOvr>
  <p:transition advTm="263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path" presetSubtype="0" accel="20000" decel="80000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1.45833E-6 1.85185E-6 L -0.44805 1.85185E-6 " pathEditMode="relative" rAng="0" ptsTypes="AA">
                                      <p:cBhvr>
                                        <p:cTn id="10" dur="40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nodeType="withEffect">
                                  <p:stCondLst>
                                    <p:cond delay="29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104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5" presetClass="path" presetSubtype="0" accel="37037" decel="62963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3.33333E-6 -3.33333E-6 L -0.68112 -3.33333E-6 " pathEditMode="relative" rAng="0" ptsTypes="AA">
                                      <p:cBhvr>
                                        <p:cTn id="15" dur="48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6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2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16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-3.125E-6 -2.96296E-6 L -1.00521 -2.96296E-6 " pathEditMode="relative" rAng="0" ptsTypes="AA">
                                      <p:cBhvr>
                                        <p:cTn id="20" dur="52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354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273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7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5" presetClass="path" presetSubtype="0" accel="70000" decel="30000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5E-6 -3.33333E-6 L -0.80704 -3.33333E-6 " pathEditMode="relative" rAng="0" ptsTypes="AA">
                                      <p:cBhvr>
                                        <p:cTn id="25" dur="353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52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xit" presetSubtype="2" fill="hold" nodeType="withEffect">
                                  <p:stCondLst>
                                    <p:cond delay="274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149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path" presetSubtype="0" decel="100000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-3.125E-6 1.11022E-16 L -0.51172 1.11022E-16 " pathEditMode="relative" rAng="0" ptsTypes="AA">
                                      <p:cBhvr>
                                        <p:cTn id="30" dur="40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86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xit" presetSubtype="2" fill="hold" nodeType="withEffect">
                                  <p:stCondLst>
                                    <p:cond delay="266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2" dur="15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5" presetClass="path" presetSubtype="0" accel="42222" decel="55556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6.25E-7 0 L -0.73984 0 " pathEditMode="relative" rAng="0" ptsTypes="AA">
                                      <p:cBhvr>
                                        <p:cTn id="35" dur="404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92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nodeType="withEffect">
                                  <p:stCondLst>
                                    <p:cond delay="33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172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7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5" presetClass="path" presetSubtype="0" accel="36111" decel="63889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-1.45833E-6 -4.07407E-6 L -0.4914 -4.07407E-6 " pathEditMode="relative" rAng="0" ptsTypes="AA">
                                      <p:cBhvr>
                                        <p:cTn id="40" dur="32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7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xit" presetSubtype="2" fill="hold" nodeType="withEffect">
                                  <p:stCondLst>
                                    <p:cond delay="29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12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1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path" presetSubtype="0" accel="48000" decel="28000" fill="hold" grpId="0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1.04167E-6 4.07407E-6 L -0.73607 4.07407E-6 " pathEditMode="relative" rAng="0" ptsTypes="AA">
                                      <p:cBhvr>
                                        <p:cTn id="45" dur="44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1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35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78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7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path" presetSubtype="0" accel="44615" decel="55385" fill="hold" grpId="0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-6.25E-7 2.59259E-6 L -0.37344 2.59259E-6 " pathEditMode="relative" rAng="0" ptsTypes="AA">
                                      <p:cBhvr>
                                        <p:cTn id="50" dur="579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535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34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cxnSp>
        <p:nvCxnSpPr>
          <p:cNvPr id="7" name="直接连接符 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97719C89-55E2-48BE-8F07-9C1D3FD33AF7}"/>
              </a:ext>
            </a:extLst>
          </p:cNvPr>
          <p:cNvCxnSpPr/>
          <p:nvPr/>
        </p:nvCxnSpPr>
        <p:spPr>
          <a:xfrm>
            <a:off x="14265910" y="711059"/>
            <a:ext cx="2215448" cy="0"/>
          </a:xfrm>
          <a:prstGeom prst="line">
            <a:avLst/>
          </a:prstGeom>
          <a:ln w="7620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F45D13CE-B279-4690-9F45-F6A334087D82}"/>
              </a:ext>
            </a:extLst>
          </p:cNvPr>
          <p:cNvCxnSpPr/>
          <p:nvPr/>
        </p:nvCxnSpPr>
        <p:spPr>
          <a:xfrm>
            <a:off x="14929172" y="1514182"/>
            <a:ext cx="2968862" cy="0"/>
          </a:xfrm>
          <a:prstGeom prst="line">
            <a:avLst/>
          </a:prstGeom>
          <a:ln w="762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7B2E81F2-1021-4630-A588-884C9959BB40}"/>
              </a:ext>
            </a:extLst>
          </p:cNvPr>
          <p:cNvCxnSpPr/>
          <p:nvPr/>
        </p:nvCxnSpPr>
        <p:spPr>
          <a:xfrm>
            <a:off x="12398473" y="1026591"/>
            <a:ext cx="1101426" cy="0"/>
          </a:xfrm>
          <a:prstGeom prst="line">
            <a:avLst/>
          </a:prstGeom>
          <a:ln w="76200" cap="rnd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C47E3D6A-5701-44A1-8CA4-9BB214FCC3BE}"/>
              </a:ext>
            </a:extLst>
          </p:cNvPr>
          <p:cNvCxnSpPr/>
          <p:nvPr/>
        </p:nvCxnSpPr>
        <p:spPr>
          <a:xfrm>
            <a:off x="15096597" y="1226214"/>
            <a:ext cx="1140063" cy="0"/>
          </a:xfrm>
          <a:prstGeom prst="line">
            <a:avLst/>
          </a:prstGeom>
          <a:ln w="76200" cap="rnd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2E7AF756-14BE-4872-8E07-24D9DD519779}"/>
              </a:ext>
            </a:extLst>
          </p:cNvPr>
          <p:cNvCxnSpPr/>
          <p:nvPr/>
        </p:nvCxnSpPr>
        <p:spPr>
          <a:xfrm>
            <a:off x="12855673" y="2239876"/>
            <a:ext cx="2240924" cy="0"/>
          </a:xfrm>
          <a:prstGeom prst="line">
            <a:avLst/>
          </a:prstGeom>
          <a:ln w="76200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CF60AE09-96E2-4C35-A0FE-71D7F7F3340D}"/>
              </a:ext>
            </a:extLst>
          </p:cNvPr>
          <p:cNvCxnSpPr/>
          <p:nvPr/>
        </p:nvCxnSpPr>
        <p:spPr>
          <a:xfrm>
            <a:off x="13551132" y="2497454"/>
            <a:ext cx="1706733" cy="0"/>
          </a:xfrm>
          <a:prstGeom prst="line">
            <a:avLst/>
          </a:prstGeom>
          <a:ln w="76200" cap="rnd">
            <a:solidFill>
              <a:srgbClr val="25EEC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-45067" y="-5515"/>
            <a:ext cx="12192000" cy="2463458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4" name="直接连接符 1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5791467B-81AB-4D54-A128-83AD158AC6FB}"/>
              </a:ext>
            </a:extLst>
          </p:cNvPr>
          <p:cNvCxnSpPr/>
          <p:nvPr/>
        </p:nvCxnSpPr>
        <p:spPr>
          <a:xfrm>
            <a:off x="13834467" y="2748592"/>
            <a:ext cx="1172260" cy="0"/>
          </a:xfrm>
          <a:prstGeom prst="line">
            <a:avLst/>
          </a:prstGeom>
          <a:ln w="7620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同心圆 6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709A8475-F95D-4B11-848E-F3BA634E7810}"/>
              </a:ext>
            </a:extLst>
          </p:cNvPr>
          <p:cNvSpPr/>
          <p:nvPr/>
        </p:nvSpPr>
        <p:spPr>
          <a:xfrm>
            <a:off x="13293207" y="262183"/>
            <a:ext cx="541260" cy="541260"/>
          </a:xfrm>
          <a:prstGeom prst="donut">
            <a:avLst>
              <a:gd name="adj" fmla="val 6299"/>
            </a:avLst>
          </a:prstGeom>
          <a:solidFill>
            <a:srgbClr val="D1F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  <p:sp>
        <p:nvSpPr>
          <p:cNvPr id="16" name="同心圆 6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1666D61A-E6BD-4CC5-96EA-FC61E3111E28}"/>
              </a:ext>
            </a:extLst>
          </p:cNvPr>
          <p:cNvSpPr/>
          <p:nvPr/>
        </p:nvSpPr>
        <p:spPr>
          <a:xfrm>
            <a:off x="13210399" y="2301401"/>
            <a:ext cx="579000" cy="579000"/>
          </a:xfrm>
          <a:prstGeom prst="donut">
            <a:avLst>
              <a:gd name="adj" fmla="val 4229"/>
            </a:avLst>
          </a:prstGeom>
          <a:gradFill>
            <a:gsLst>
              <a:gs pos="0">
                <a:srgbClr val="D1F8CC"/>
              </a:gs>
              <a:gs pos="95000">
                <a:srgbClr val="F741F8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  <p:sp>
        <p:nvSpPr>
          <p:cNvPr id="6" name="文本框 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8E5A3509-FFA1-4690-B485-682C8FAD7FBB}"/>
              </a:ext>
            </a:extLst>
          </p:cNvPr>
          <p:cNvSpPr txBox="1"/>
          <p:nvPr/>
        </p:nvSpPr>
        <p:spPr>
          <a:xfrm>
            <a:off x="1112835" y="485550"/>
            <a:ext cx="834074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So don't </a:t>
            </a:r>
            <a:r>
              <a:rPr lang="zh-CN" altLang="en-US" sz="5400" dirty="0">
                <a:solidFill>
                  <a:srgbClr val="FF0000"/>
                </a:solidFill>
                <a:latin typeface="Futura Md BT" panose="020B0602020204020303" pitchFamily="34" charset="0"/>
                <a:cs typeface="+mn-ea"/>
                <a:sym typeface="+mn-lt"/>
              </a:rPr>
              <a:t>turn off</a:t>
            </a:r>
            <a:r>
              <a:rPr lang="zh-CN" altLang="en-US" sz="5400" dirty="0">
                <a:solidFill>
                  <a:prstClr val="black"/>
                </a:solidFill>
                <a:latin typeface="Futura Md BT" panose="020B0602020204020303" pitchFamily="34" charset="0"/>
                <a:cs typeface="+mn-ea"/>
                <a:sym typeface="+mn-lt"/>
              </a:rPr>
              <a:t> </a:t>
            </a:r>
            <a:r>
              <a:rPr lang="zh-CN" altLang="en-US" sz="5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the lights</a:t>
            </a:r>
            <a:endParaRPr lang="en-US" altLang="zh-CN" sz="5400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pPr algn="dist"/>
            <a:r>
              <a:rPr lang="zh-CN" altLang="en-US" sz="4400" dirty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所以请不要</a:t>
            </a:r>
            <a:r>
              <a:rPr lang="zh-CN" altLang="en-US" sz="4400" dirty="0" smtClean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关灯</a:t>
            </a:r>
            <a:endParaRPr lang="zh-CN" altLang="en-US" sz="4400" b="1" dirty="0">
              <a:solidFill>
                <a:srgbClr val="C00000"/>
              </a:solidFill>
              <a:latin typeface="汉仪大黑简" panose="02010600000101010101" pitchFamily="2" charset="-122"/>
              <a:ea typeface="汉仪大黑简" panose="0201060000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835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845">
        <p14:conveyor dir="l"/>
      </p:transition>
    </mc:Choice>
    <mc:Fallback xmlns="">
      <p:transition advTm="38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path" presetSubtype="0" accel="20000" decel="80000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1.45833E-6 1.85185E-6 L -0.44805 1.85185E-6 " pathEditMode="relative" rAng="0" ptsTypes="AA">
                                      <p:cBhvr>
                                        <p:cTn id="10" dur="40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nodeType="withEffect">
                                  <p:stCondLst>
                                    <p:cond delay="29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104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5" presetClass="path" presetSubtype="0" accel="37037" decel="62963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3.33333E-6 -3.33333E-6 L -0.68112 -3.33333E-6 " pathEditMode="relative" rAng="0" ptsTypes="AA">
                                      <p:cBhvr>
                                        <p:cTn id="15" dur="48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6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2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16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-3.125E-6 -2.96296E-6 L -1.00521 -2.96296E-6 " pathEditMode="relative" rAng="0" ptsTypes="AA">
                                      <p:cBhvr>
                                        <p:cTn id="20" dur="52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354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273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7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5" presetClass="path" presetSubtype="0" accel="70000" decel="30000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5E-6 -3.33333E-6 L -0.80704 -3.33333E-6 " pathEditMode="relative" rAng="0" ptsTypes="AA">
                                      <p:cBhvr>
                                        <p:cTn id="25" dur="353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52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xit" presetSubtype="2" fill="hold" nodeType="withEffect">
                                  <p:stCondLst>
                                    <p:cond delay="274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149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path" presetSubtype="0" decel="100000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-3.125E-6 1.11022E-16 L -0.51172 1.11022E-16 " pathEditMode="relative" rAng="0" ptsTypes="AA">
                                      <p:cBhvr>
                                        <p:cTn id="30" dur="40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86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xit" presetSubtype="2" fill="hold" nodeType="withEffect">
                                  <p:stCondLst>
                                    <p:cond delay="266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2" dur="15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5" presetClass="path" presetSubtype="0" accel="42222" decel="55556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6.25E-7 0 L -0.73984 0 " pathEditMode="relative" rAng="0" ptsTypes="AA">
                                      <p:cBhvr>
                                        <p:cTn id="35" dur="404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92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nodeType="withEffect">
                                  <p:stCondLst>
                                    <p:cond delay="33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172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7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5" presetClass="path" presetSubtype="0" accel="36111" decel="63889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-1.45833E-6 -4.07407E-6 L -0.4914 -4.07407E-6 " pathEditMode="relative" rAng="0" ptsTypes="AA">
                                      <p:cBhvr>
                                        <p:cTn id="40" dur="32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7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xit" presetSubtype="2" fill="hold" nodeType="withEffect">
                                  <p:stCondLst>
                                    <p:cond delay="29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12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1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path" presetSubtype="0" accel="48000" decel="28000" fill="hold" grpId="0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1.04167E-6 4.07407E-6 L -0.73607 4.07407E-6 " pathEditMode="relative" rAng="0" ptsTypes="AA">
                                      <p:cBhvr>
                                        <p:cTn id="45" dur="44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1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35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78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7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path" presetSubtype="0" accel="44615" decel="55385" fill="hold" grpId="0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-6.25E-7 2.59259E-6 L -0.37344 2.59259E-6 " pathEditMode="relative" rAng="0" ptsTypes="AA">
                                      <p:cBhvr>
                                        <p:cTn id="50" dur="579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535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34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7" name="梯形 6"/>
          <p:cNvSpPr/>
          <p:nvPr/>
        </p:nvSpPr>
        <p:spPr>
          <a:xfrm rot="10800000">
            <a:off x="7091232" y="-324209"/>
            <a:ext cx="7728155" cy="8152171"/>
          </a:xfrm>
          <a:prstGeom prst="trapezoid">
            <a:avLst>
              <a:gd name="adj" fmla="val 2354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utura Md BT" panose="020B0602020204020303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33556" y="895334"/>
            <a:ext cx="378142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chemeClr val="bg1">
                    <a:lumMod val="95000"/>
                  </a:schemeClr>
                </a:solidFill>
                <a:latin typeface="Futura Md BT" panose="020B0602020204020303" pitchFamily="34" charset="0"/>
              </a:rPr>
              <a:t>Cause baby half the fun is</a:t>
            </a:r>
          </a:p>
          <a:p>
            <a:r>
              <a:rPr lang="zh-CN" altLang="en-US" sz="3200" dirty="0" smtClean="0">
                <a:solidFill>
                  <a:schemeClr val="bg1">
                    <a:lumMod val="95000"/>
                  </a:schemeClr>
                </a:solidFill>
                <a:latin typeface="汉仪大黑简" panose="02010600000101010101" pitchFamily="2" charset="-122"/>
                <a:ea typeface="汉仪大黑简" panose="02010600000101010101" pitchFamily="2" charset="-122"/>
              </a:rPr>
              <a:t>因为这其中</a:t>
            </a:r>
            <a:r>
              <a:rPr lang="zh-CN" altLang="en-US" sz="3200" dirty="0">
                <a:solidFill>
                  <a:schemeClr val="bg1">
                    <a:lumMod val="95000"/>
                  </a:schemeClr>
                </a:solidFill>
                <a:latin typeface="汉仪大黑简" panose="02010600000101010101" pitchFamily="2" charset="-122"/>
                <a:ea typeface="汉仪大黑简" panose="02010600000101010101" pitchFamily="2" charset="-122"/>
              </a:rPr>
              <a:t>的</a:t>
            </a:r>
            <a:r>
              <a:rPr lang="zh-CN" altLang="en-US" sz="3200" dirty="0" smtClean="0">
                <a:solidFill>
                  <a:schemeClr val="bg1">
                    <a:lumMod val="95000"/>
                  </a:schemeClr>
                </a:solidFill>
                <a:latin typeface="汉仪大黑简" panose="02010600000101010101" pitchFamily="2" charset="-122"/>
                <a:ea typeface="汉仪大黑简" panose="02010600000101010101" pitchFamily="2" charset="-122"/>
              </a:rPr>
              <a:t>乐趣就在于</a:t>
            </a:r>
            <a:endParaRPr lang="zh-CN" altLang="en-US" sz="3200" dirty="0">
              <a:solidFill>
                <a:schemeClr val="bg1">
                  <a:lumMod val="95000"/>
                </a:schemeClr>
              </a:solidFill>
              <a:latin typeface="汉仪大黑简" panose="02010600000101010101" pitchFamily="2" charset="-122"/>
              <a:ea typeface="汉仪大黑简" panose="0201060000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799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400">
        <p:fade/>
      </p:transition>
    </mc:Choice>
    <mc:Fallback xmlns="">
      <p:transition spd="med" advClick="0" advTm="3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直接连接符 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246A160B-5E4E-4475-9046-DAB658DCDDC0}"/>
              </a:ext>
            </a:extLst>
          </p:cNvPr>
          <p:cNvCxnSpPr/>
          <p:nvPr/>
        </p:nvCxnSpPr>
        <p:spPr>
          <a:xfrm>
            <a:off x="14265910" y="711059"/>
            <a:ext cx="2215448" cy="0"/>
          </a:xfrm>
          <a:prstGeom prst="line">
            <a:avLst/>
          </a:prstGeom>
          <a:ln w="7620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A07084D6-06B5-4E6E-9482-0AACBF80D8C6}"/>
              </a:ext>
            </a:extLst>
          </p:cNvPr>
          <p:cNvCxnSpPr/>
          <p:nvPr/>
        </p:nvCxnSpPr>
        <p:spPr>
          <a:xfrm>
            <a:off x="14929172" y="1514182"/>
            <a:ext cx="2968862" cy="0"/>
          </a:xfrm>
          <a:prstGeom prst="line">
            <a:avLst/>
          </a:prstGeom>
          <a:ln w="762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70F3167A-99FB-4EEE-8D08-7B365641C049}"/>
              </a:ext>
            </a:extLst>
          </p:cNvPr>
          <p:cNvCxnSpPr/>
          <p:nvPr/>
        </p:nvCxnSpPr>
        <p:spPr>
          <a:xfrm>
            <a:off x="12398473" y="1026591"/>
            <a:ext cx="1101426" cy="0"/>
          </a:xfrm>
          <a:prstGeom prst="line">
            <a:avLst/>
          </a:prstGeom>
          <a:ln w="76200" cap="rnd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4E02CD86-1D54-47B3-85F4-90702CA8404E}"/>
              </a:ext>
            </a:extLst>
          </p:cNvPr>
          <p:cNvCxnSpPr/>
          <p:nvPr/>
        </p:nvCxnSpPr>
        <p:spPr>
          <a:xfrm>
            <a:off x="15096597" y="1226214"/>
            <a:ext cx="1140063" cy="0"/>
          </a:xfrm>
          <a:prstGeom prst="line">
            <a:avLst/>
          </a:prstGeom>
          <a:ln w="76200" cap="rnd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B9CE6FD7-A736-43CF-93EE-097F370B5807}"/>
              </a:ext>
            </a:extLst>
          </p:cNvPr>
          <p:cNvCxnSpPr/>
          <p:nvPr/>
        </p:nvCxnSpPr>
        <p:spPr>
          <a:xfrm>
            <a:off x="12855673" y="2239876"/>
            <a:ext cx="2240924" cy="0"/>
          </a:xfrm>
          <a:prstGeom prst="line">
            <a:avLst/>
          </a:prstGeom>
          <a:ln w="76200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693C11CD-0553-4E60-AE52-06C7CFB6EDE9}"/>
              </a:ext>
            </a:extLst>
          </p:cNvPr>
          <p:cNvCxnSpPr/>
          <p:nvPr/>
        </p:nvCxnSpPr>
        <p:spPr>
          <a:xfrm>
            <a:off x="13551132" y="2497454"/>
            <a:ext cx="1706733" cy="0"/>
          </a:xfrm>
          <a:prstGeom prst="line">
            <a:avLst/>
          </a:prstGeom>
          <a:ln w="76200" cap="rnd">
            <a:solidFill>
              <a:srgbClr val="25EEC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A2636921-5B85-4208-892F-A86C747787D5}"/>
              </a:ext>
            </a:extLst>
          </p:cNvPr>
          <p:cNvCxnSpPr/>
          <p:nvPr/>
        </p:nvCxnSpPr>
        <p:spPr>
          <a:xfrm>
            <a:off x="13834467" y="2748592"/>
            <a:ext cx="1172260" cy="0"/>
          </a:xfrm>
          <a:prstGeom prst="line">
            <a:avLst/>
          </a:prstGeom>
          <a:ln w="7620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同心圆 6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A958CEAC-2140-4D76-BEA4-AF2AF9312F81}"/>
              </a:ext>
            </a:extLst>
          </p:cNvPr>
          <p:cNvSpPr/>
          <p:nvPr/>
        </p:nvSpPr>
        <p:spPr>
          <a:xfrm>
            <a:off x="13293207" y="262183"/>
            <a:ext cx="541260" cy="541260"/>
          </a:xfrm>
          <a:prstGeom prst="donut">
            <a:avLst>
              <a:gd name="adj" fmla="val 6299"/>
            </a:avLst>
          </a:prstGeom>
          <a:solidFill>
            <a:srgbClr val="D1F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  <p:sp>
        <p:nvSpPr>
          <p:cNvPr id="16" name="同心圆 6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6AC72FB4-FF53-4FAC-B335-C04FFE563C5E}"/>
              </a:ext>
            </a:extLst>
          </p:cNvPr>
          <p:cNvSpPr/>
          <p:nvPr/>
        </p:nvSpPr>
        <p:spPr>
          <a:xfrm>
            <a:off x="13210399" y="2301401"/>
            <a:ext cx="579000" cy="579000"/>
          </a:xfrm>
          <a:prstGeom prst="donut">
            <a:avLst>
              <a:gd name="adj" fmla="val 4229"/>
            </a:avLst>
          </a:prstGeom>
          <a:gradFill>
            <a:gsLst>
              <a:gs pos="0">
                <a:srgbClr val="D1F8CC"/>
              </a:gs>
              <a:gs pos="95000">
                <a:srgbClr val="F741F8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45068" y="-5515"/>
            <a:ext cx="12192000" cy="2463458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605BDCB2-E065-4856-A5A8-5B2E72F186C5}"/>
              </a:ext>
            </a:extLst>
          </p:cNvPr>
          <p:cNvSpPr txBox="1"/>
          <p:nvPr/>
        </p:nvSpPr>
        <p:spPr>
          <a:xfrm>
            <a:off x="1112835" y="485550"/>
            <a:ext cx="834074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So don't </a:t>
            </a:r>
            <a:r>
              <a:rPr lang="zh-CN" altLang="en-US" sz="5400" dirty="0">
                <a:solidFill>
                  <a:srgbClr val="FF0000"/>
                </a:solidFill>
                <a:latin typeface="Futura Md BT" panose="020B0602020204020303" pitchFamily="34" charset="0"/>
                <a:cs typeface="+mn-ea"/>
                <a:sym typeface="+mn-lt"/>
              </a:rPr>
              <a:t>turn off</a:t>
            </a:r>
            <a:r>
              <a:rPr lang="zh-CN" altLang="en-US" sz="5400" dirty="0">
                <a:solidFill>
                  <a:prstClr val="black"/>
                </a:solidFill>
                <a:latin typeface="Futura Md BT" panose="020B0602020204020303" pitchFamily="34" charset="0"/>
                <a:cs typeface="+mn-ea"/>
                <a:sym typeface="+mn-lt"/>
              </a:rPr>
              <a:t> </a:t>
            </a:r>
            <a:r>
              <a:rPr lang="zh-CN" altLang="en-US" sz="5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the lights</a:t>
            </a:r>
            <a:endParaRPr lang="en-US" altLang="zh-CN" sz="5400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pPr algn="dist"/>
            <a:r>
              <a:rPr lang="zh-CN" altLang="en-US" sz="4400" dirty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所以请不要</a:t>
            </a:r>
            <a:r>
              <a:rPr lang="zh-CN" altLang="en-US" sz="4400" dirty="0" smtClean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关灯</a:t>
            </a:r>
            <a:endParaRPr lang="zh-CN" altLang="en-US" sz="4400" b="1" dirty="0">
              <a:solidFill>
                <a:srgbClr val="C00000"/>
              </a:solidFill>
              <a:latin typeface="汉仪大黑简" panose="02010600000101010101" pitchFamily="2" charset="-122"/>
              <a:ea typeface="汉仪大黑简" panose="0201060000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036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4180">
        <p14:gallery dir="l"/>
      </p:transition>
    </mc:Choice>
    <mc:Fallback xmlns="">
      <p:transition spd="med" advTm="4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path" presetSubtype="0" accel="20000" decel="80000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1.45833E-6 1.85185E-6 L -0.44805 1.85185E-6 " pathEditMode="relative" rAng="0" ptsTypes="AA">
                                      <p:cBhvr>
                                        <p:cTn id="10" dur="40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nodeType="withEffect">
                                  <p:stCondLst>
                                    <p:cond delay="29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104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5" presetClass="path" presetSubtype="0" accel="37037" decel="62963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3.33333E-6 -3.33333E-6 L -0.68112 -3.33333E-6 " pathEditMode="relative" rAng="0" ptsTypes="AA">
                                      <p:cBhvr>
                                        <p:cTn id="15" dur="48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6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2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16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-3.125E-6 -2.96296E-6 L -1.00521 -2.96296E-6 " pathEditMode="relative" rAng="0" ptsTypes="AA">
                                      <p:cBhvr>
                                        <p:cTn id="20" dur="52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354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273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7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5" presetClass="path" presetSubtype="0" accel="70000" decel="30000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5E-6 -3.33333E-6 L -0.80704 -3.33333E-6 " pathEditMode="relative" rAng="0" ptsTypes="AA">
                                      <p:cBhvr>
                                        <p:cTn id="25" dur="353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52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xit" presetSubtype="2" fill="hold" nodeType="withEffect">
                                  <p:stCondLst>
                                    <p:cond delay="274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149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path" presetSubtype="0" decel="100000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-3.125E-6 1.11022E-16 L -0.51172 1.11022E-16 " pathEditMode="relative" rAng="0" ptsTypes="AA">
                                      <p:cBhvr>
                                        <p:cTn id="30" dur="40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86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xit" presetSubtype="2" fill="hold" nodeType="withEffect">
                                  <p:stCondLst>
                                    <p:cond delay="266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2" dur="15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5" presetClass="path" presetSubtype="0" accel="42222" decel="55556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6.25E-7 0 L -0.73984 0 " pathEditMode="relative" rAng="0" ptsTypes="AA">
                                      <p:cBhvr>
                                        <p:cTn id="35" dur="404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92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nodeType="withEffect">
                                  <p:stCondLst>
                                    <p:cond delay="33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172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7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5" presetClass="path" presetSubtype="0" accel="36111" decel="63889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-1.45833E-6 -4.07407E-6 L -0.4914 -4.07407E-6 " pathEditMode="relative" rAng="0" ptsTypes="AA">
                                      <p:cBhvr>
                                        <p:cTn id="40" dur="32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7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xit" presetSubtype="2" fill="hold" nodeType="withEffect">
                                  <p:stCondLst>
                                    <p:cond delay="29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12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1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path" presetSubtype="0" accel="48000" decel="28000" fill="hold" grpId="0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1.04167E-6 4.07407E-6 L -0.73607 4.07407E-6 " pathEditMode="relative" rAng="0" ptsTypes="AA">
                                      <p:cBhvr>
                                        <p:cTn id="45" dur="44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1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35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78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7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path" presetSubtype="0" accel="44615" decel="55385" fill="hold" grpId="0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-6.25E-7 2.59259E-6 L -0.37344 2.59259E-6 " pathEditMode="relative" rAng="0" ptsTypes="AA">
                                      <p:cBhvr>
                                        <p:cTn id="50" dur="579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535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34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3EA10BA8-049F-47F9-972A-34B8910B017F}"/>
              </a:ext>
            </a:extLst>
          </p:cNvPr>
          <p:cNvSpPr>
            <a:spLocks noChangeAspect="1"/>
          </p:cNvSpPr>
          <p:nvPr/>
        </p:nvSpPr>
        <p:spPr>
          <a:xfrm>
            <a:off x="22534" y="-342"/>
            <a:ext cx="12192000" cy="812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  <p:cxnSp>
        <p:nvCxnSpPr>
          <p:cNvPr id="6" name="直接连接符 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09BD3460-152E-4BB9-B35B-FE5D28245DA6}"/>
              </a:ext>
            </a:extLst>
          </p:cNvPr>
          <p:cNvCxnSpPr/>
          <p:nvPr/>
        </p:nvCxnSpPr>
        <p:spPr>
          <a:xfrm>
            <a:off x="14265910" y="711059"/>
            <a:ext cx="2215448" cy="0"/>
          </a:xfrm>
          <a:prstGeom prst="line">
            <a:avLst/>
          </a:prstGeom>
          <a:ln w="7620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D268D8FF-3F1D-4CAC-B3FE-EB02663FC490}"/>
              </a:ext>
            </a:extLst>
          </p:cNvPr>
          <p:cNvCxnSpPr/>
          <p:nvPr/>
        </p:nvCxnSpPr>
        <p:spPr>
          <a:xfrm>
            <a:off x="14929172" y="1514182"/>
            <a:ext cx="2968862" cy="0"/>
          </a:xfrm>
          <a:prstGeom prst="line">
            <a:avLst/>
          </a:prstGeom>
          <a:ln w="762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0644F01C-83AB-4AD5-A646-EA0CF2428AA3}"/>
              </a:ext>
            </a:extLst>
          </p:cNvPr>
          <p:cNvCxnSpPr/>
          <p:nvPr/>
        </p:nvCxnSpPr>
        <p:spPr>
          <a:xfrm>
            <a:off x="12398473" y="1026591"/>
            <a:ext cx="1101426" cy="0"/>
          </a:xfrm>
          <a:prstGeom prst="line">
            <a:avLst/>
          </a:prstGeom>
          <a:ln w="76200" cap="rnd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A64152FE-E01C-4D67-B873-1C2C0652F2E9}"/>
              </a:ext>
            </a:extLst>
          </p:cNvPr>
          <p:cNvCxnSpPr/>
          <p:nvPr/>
        </p:nvCxnSpPr>
        <p:spPr>
          <a:xfrm>
            <a:off x="15096597" y="1226214"/>
            <a:ext cx="1140063" cy="0"/>
          </a:xfrm>
          <a:prstGeom prst="line">
            <a:avLst/>
          </a:prstGeom>
          <a:ln w="76200" cap="rnd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AA2888DD-9EB5-493D-94E8-20A854F866C6}"/>
              </a:ext>
            </a:extLst>
          </p:cNvPr>
          <p:cNvCxnSpPr/>
          <p:nvPr/>
        </p:nvCxnSpPr>
        <p:spPr>
          <a:xfrm>
            <a:off x="12855673" y="2239876"/>
            <a:ext cx="2240924" cy="0"/>
          </a:xfrm>
          <a:prstGeom prst="line">
            <a:avLst/>
          </a:prstGeom>
          <a:ln w="76200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9B2AD99A-B8EF-4BCF-BA5C-60A85364EDB7}"/>
              </a:ext>
            </a:extLst>
          </p:cNvPr>
          <p:cNvCxnSpPr/>
          <p:nvPr/>
        </p:nvCxnSpPr>
        <p:spPr>
          <a:xfrm>
            <a:off x="13551132" y="2497454"/>
            <a:ext cx="1706733" cy="0"/>
          </a:xfrm>
          <a:prstGeom prst="line">
            <a:avLst/>
          </a:prstGeom>
          <a:ln w="76200" cap="rnd">
            <a:solidFill>
              <a:srgbClr val="25EEC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BBDCA657-5406-4133-98A1-BFF8266DD00F}"/>
              </a:ext>
            </a:extLst>
          </p:cNvPr>
          <p:cNvCxnSpPr/>
          <p:nvPr/>
        </p:nvCxnSpPr>
        <p:spPr>
          <a:xfrm>
            <a:off x="13834467" y="2748592"/>
            <a:ext cx="1172260" cy="0"/>
          </a:xfrm>
          <a:prstGeom prst="line">
            <a:avLst/>
          </a:prstGeom>
          <a:ln w="76200" cap="rnd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同心圆 6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2499ABAB-7A0C-4F43-8785-71EACF510157}"/>
              </a:ext>
            </a:extLst>
          </p:cNvPr>
          <p:cNvSpPr/>
          <p:nvPr/>
        </p:nvSpPr>
        <p:spPr>
          <a:xfrm>
            <a:off x="13293207" y="262183"/>
            <a:ext cx="541260" cy="541260"/>
          </a:xfrm>
          <a:prstGeom prst="donut">
            <a:avLst>
              <a:gd name="adj" fmla="val 6299"/>
            </a:avLst>
          </a:prstGeom>
          <a:solidFill>
            <a:srgbClr val="D1F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22534" y="-52022"/>
            <a:ext cx="12192000" cy="2463458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同心圆 6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93D973F5-8E88-440C-84EF-4D0FF5D5E5EB}"/>
              </a:ext>
            </a:extLst>
          </p:cNvPr>
          <p:cNvSpPr/>
          <p:nvPr/>
        </p:nvSpPr>
        <p:spPr>
          <a:xfrm>
            <a:off x="13210399" y="2301401"/>
            <a:ext cx="579000" cy="579000"/>
          </a:xfrm>
          <a:prstGeom prst="donut">
            <a:avLst>
              <a:gd name="adj" fmla="val 4229"/>
            </a:avLst>
          </a:prstGeom>
          <a:gradFill>
            <a:gsLst>
              <a:gs pos="0">
                <a:srgbClr val="D1F8CC"/>
              </a:gs>
              <a:gs pos="95000">
                <a:srgbClr val="F741F8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black"/>
              </a:solidFill>
              <a:latin typeface="Futura Md BT" panose="020B0602020204020303" pitchFamily="34" charset="0"/>
            </a:endParaRPr>
          </a:p>
        </p:txBody>
      </p:sp>
      <p:sp>
        <p:nvSpPr>
          <p:cNvPr id="5" name="文本框 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>
            <a:extLst>
              <a:ext uri="{FF2B5EF4-FFF2-40B4-BE49-F238E27FC236}">
                <a16:creationId xmlns="" xmlns:a16="http://schemas.microsoft.com/office/drawing/2014/main" id="{C597611E-A6C1-467F-82B6-AFE29422C3CF}"/>
              </a:ext>
            </a:extLst>
          </p:cNvPr>
          <p:cNvSpPr txBox="1"/>
          <p:nvPr/>
        </p:nvSpPr>
        <p:spPr>
          <a:xfrm>
            <a:off x="2060794" y="262183"/>
            <a:ext cx="834074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So don't </a:t>
            </a:r>
            <a:r>
              <a:rPr lang="zh-CN" altLang="en-US" sz="5400" dirty="0">
                <a:solidFill>
                  <a:srgbClr val="FF0000"/>
                </a:solidFill>
                <a:latin typeface="Futura Md BT" panose="020B0602020204020303" pitchFamily="34" charset="0"/>
                <a:cs typeface="+mn-ea"/>
                <a:sym typeface="+mn-lt"/>
              </a:rPr>
              <a:t>turn off</a:t>
            </a:r>
            <a:r>
              <a:rPr lang="zh-CN" altLang="en-US" sz="5400" dirty="0">
                <a:solidFill>
                  <a:prstClr val="black"/>
                </a:solidFill>
                <a:latin typeface="Futura Md BT" panose="020B0602020204020303" pitchFamily="34" charset="0"/>
                <a:cs typeface="+mn-ea"/>
                <a:sym typeface="+mn-lt"/>
              </a:rPr>
              <a:t> </a:t>
            </a:r>
            <a:r>
              <a:rPr lang="zh-CN" altLang="en-US" sz="5400" dirty="0">
                <a:solidFill>
                  <a:prstClr val="white"/>
                </a:solidFill>
                <a:latin typeface="Futura Md BT" panose="020B0602020204020303" pitchFamily="34" charset="0"/>
                <a:cs typeface="+mn-ea"/>
                <a:sym typeface="+mn-lt"/>
              </a:rPr>
              <a:t>the lights</a:t>
            </a:r>
            <a:endParaRPr lang="en-US" altLang="zh-CN" sz="5400" dirty="0">
              <a:solidFill>
                <a:prstClr val="white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pPr algn="dist"/>
            <a:r>
              <a:rPr lang="zh-CN" altLang="en-US" sz="4400" dirty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所以请不要</a:t>
            </a:r>
            <a:r>
              <a:rPr lang="zh-CN" altLang="en-US" sz="4400" dirty="0" smtClean="0">
                <a:solidFill>
                  <a:prstClr val="white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关灯</a:t>
            </a:r>
            <a:endParaRPr lang="zh-CN" altLang="en-US" sz="4400" b="1" dirty="0">
              <a:solidFill>
                <a:srgbClr val="C00000"/>
              </a:solidFill>
              <a:latin typeface="汉仪大黑简" panose="02010600000101010101" pitchFamily="2" charset="-122"/>
              <a:ea typeface="汉仪大黑简" panose="0201060000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9613448"/>
      </p:ext>
    </p:extLst>
  </p:cSld>
  <p:clrMapOvr>
    <a:masterClrMapping/>
  </p:clrMapOvr>
  <p:transition spd="slow" advTm="435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path" presetSubtype="0" accel="20000" decel="80000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1.45833E-6 1.85185E-6 L -0.44805 1.85185E-6 " pathEditMode="relative" rAng="0" ptsTypes="AA">
                                      <p:cBhvr>
                                        <p:cTn id="10" dur="40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nodeType="withEffect">
                                  <p:stCondLst>
                                    <p:cond delay="29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104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5" presetClass="path" presetSubtype="0" accel="37037" decel="62963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3.33333E-6 -3.33333E-6 L -0.68112 -3.33333E-6 " pathEditMode="relative" rAng="0" ptsTypes="AA">
                                      <p:cBhvr>
                                        <p:cTn id="15" dur="48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6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2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16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-3.125E-6 -2.96296E-6 L -1.00521 -2.96296E-6 " pathEditMode="relative" rAng="0" ptsTypes="AA">
                                      <p:cBhvr>
                                        <p:cTn id="20" dur="52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354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273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7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5" presetClass="path" presetSubtype="0" accel="70000" decel="30000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5E-6 -3.33333E-6 L -0.80704 -3.33333E-6 " pathEditMode="relative" rAng="0" ptsTypes="AA">
                                      <p:cBhvr>
                                        <p:cTn id="25" dur="353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52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xit" presetSubtype="2" fill="hold" nodeType="withEffect">
                                  <p:stCondLst>
                                    <p:cond delay="274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149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path" presetSubtype="0" decel="100000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-3.125E-6 1.11022E-16 L -0.51172 1.11022E-16 " pathEditMode="relative" rAng="0" ptsTypes="AA">
                                      <p:cBhvr>
                                        <p:cTn id="30" dur="40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86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xit" presetSubtype="2" fill="hold" nodeType="withEffect">
                                  <p:stCondLst>
                                    <p:cond delay="266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2" dur="15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5" presetClass="path" presetSubtype="0" accel="42222" decel="55556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6.25E-7 0 L -0.73984 0 " pathEditMode="relative" rAng="0" ptsTypes="AA">
                                      <p:cBhvr>
                                        <p:cTn id="35" dur="404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92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nodeType="withEffect">
                                  <p:stCondLst>
                                    <p:cond delay="33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172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7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5" presetClass="path" presetSubtype="0" accel="36111" decel="63889" fill="hold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-1.45833E-6 -4.07407E-6 L -0.4914 -4.07407E-6 " pathEditMode="relative" rAng="0" ptsTypes="AA">
                                      <p:cBhvr>
                                        <p:cTn id="40" dur="32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7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xit" presetSubtype="2" fill="hold" nodeType="withEffect">
                                  <p:stCondLst>
                                    <p:cond delay="29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12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1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path" presetSubtype="0" accel="48000" decel="28000" fill="hold" grpId="0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1.04167E-6 4.07407E-6 L -0.73607 4.07407E-6 " pathEditMode="relative" rAng="0" ptsTypes="AA">
                                      <p:cBhvr>
                                        <p:cTn id="45" dur="44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1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35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78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7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path" presetSubtype="0" accel="44615" decel="55385" fill="hold" grpId="0" nodeType="withEffect">
                                  <p:stCondLst>
                                    <p:cond delay="89"/>
                                  </p:stCondLst>
                                  <p:childTnLst>
                                    <p:animMotion origin="layout" path="M -6.25E-7 2.59259E-6 L -0.37344 2.59259E-6 " pathEditMode="relative" rAng="0" ptsTypes="AA">
                                      <p:cBhvr>
                                        <p:cTn id="50" dur="579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535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34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1666993-F613-4482-BFA6-42408F620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平行四边形 5"/>
          <p:cNvSpPr/>
          <p:nvPr/>
        </p:nvSpPr>
        <p:spPr>
          <a:xfrm>
            <a:off x="-2493373" y="-4577080"/>
            <a:ext cx="17683843" cy="12979400"/>
          </a:xfrm>
          <a:prstGeom prst="parallelogram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9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97">
        <p14:switch dir="r"/>
      </p:transition>
    </mc:Choice>
    <mc:Fallback xmlns="">
      <p:transition spd="slow" advTm="200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06CEE15A-B0B3-4F3C-877F-56F18A2E9465}"/>
              </a:ext>
            </a:extLst>
          </p:cNvPr>
          <p:cNvSpPr>
            <a:spLocks noChangeAspect="1"/>
          </p:cNvSpPr>
          <p:nvPr/>
        </p:nvSpPr>
        <p:spPr>
          <a:xfrm>
            <a:off x="0" y="-633413"/>
            <a:ext cx="12192000" cy="74914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utura Md BT" panose="020B0602020204020303" pitchFamily="34" charset="0"/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78C72D7-A86A-47CC-907A-75092FA0E307}"/>
              </a:ext>
            </a:extLst>
          </p:cNvPr>
          <p:cNvSpPr/>
          <p:nvPr/>
        </p:nvSpPr>
        <p:spPr>
          <a:xfrm>
            <a:off x="3233430" y="5269432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4400" dirty="0" smtClean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in </a:t>
            </a:r>
            <a:r>
              <a:rPr lang="zh-CN" altLang="en-US" sz="4400" dirty="0">
                <a:solidFill>
                  <a:schemeClr val="bg1"/>
                </a:solidFill>
                <a:latin typeface="Futura Md BT" panose="020B0602020204020303" pitchFamily="34" charset="0"/>
                <a:cs typeface="+mn-ea"/>
                <a:sym typeface="+mn-lt"/>
              </a:rPr>
              <a:t>us figuring it all out  </a:t>
            </a:r>
            <a:endParaRPr lang="zh-CN" altLang="en-US" sz="3200" dirty="0">
              <a:solidFill>
                <a:schemeClr val="bg1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r>
              <a:rPr lang="zh-CN" altLang="en-US" sz="3200" dirty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我们彼此能心有</a:t>
            </a:r>
            <a:r>
              <a:rPr lang="zh-CN" altLang="en-US" sz="3200" dirty="0" smtClean="0">
                <a:solidFill>
                  <a:schemeClr val="bg1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灵犀</a:t>
            </a:r>
            <a:endParaRPr lang="zh-CN" altLang="en-US" sz="3200" dirty="0">
              <a:solidFill>
                <a:schemeClr val="bg1"/>
              </a:solidFill>
              <a:latin typeface="Futura Md BT" panose="020B0602020204020303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8652344"/>
      </p:ext>
    </p:extLst>
  </p:cSld>
  <p:clrMapOvr>
    <a:masterClrMapping/>
  </p:clrMapOvr>
  <p:transition spd="slow" advClick="0" advTm="103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1"/>
            <a:ext cx="12211050" cy="6857999"/>
          </a:xfrm>
          <a:prstGeom prst="rect">
            <a:avLst/>
          </a:prstGeom>
          <a:solidFill>
            <a:schemeClr val="tx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utura Md BT" panose="020B0602020204020303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76274" y="418326"/>
            <a:ext cx="689856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dirty="0">
                <a:solidFill>
                  <a:schemeClr val="bg1">
                    <a:lumMod val="95000"/>
                  </a:schemeClr>
                </a:solidFill>
                <a:latin typeface="Futura Md BT" panose="020B0602020204020303" pitchFamily="34" charset="0"/>
                <a:cs typeface="+mn-ea"/>
                <a:sym typeface="+mn-lt"/>
              </a:rPr>
              <a:t>So why you gotta ask me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Futura Md BT" panose="020B0602020204020303" pitchFamily="34" charset="0"/>
                <a:cs typeface="+mn-ea"/>
                <a:sym typeface="+mn-lt"/>
              </a:rPr>
              <a:t>,</a:t>
            </a:r>
            <a:r>
              <a:rPr lang="zh-CN" altLang="en-US" sz="4400" dirty="0">
                <a:solidFill>
                  <a:schemeClr val="bg1">
                    <a:lumMod val="95000"/>
                  </a:schemeClr>
                </a:solidFill>
                <a:latin typeface="Futura Md BT" panose="020B0602020204020303" pitchFamily="34" charset="0"/>
                <a:cs typeface="+mn-ea"/>
                <a:sym typeface="+mn-lt"/>
              </a:rPr>
              <a:t> </a:t>
            </a:r>
            <a:r>
              <a:rPr lang="zh-CN" altLang="en-US" sz="3200" dirty="0" smtClean="0">
                <a:solidFill>
                  <a:schemeClr val="bg1">
                    <a:lumMod val="95000"/>
                  </a:schemeClr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所以你为什么要问我，</a:t>
            </a:r>
            <a:endParaRPr lang="zh-CN" altLang="en-US" sz="2800" dirty="0">
              <a:solidFill>
                <a:schemeClr val="bg1">
                  <a:lumMod val="95000"/>
                </a:schemeClr>
              </a:solidFill>
              <a:latin typeface="汉仪大黑简" panose="02010600000101010101" pitchFamily="2" charset="-122"/>
              <a:ea typeface="汉仪大黑简" panose="02010600000101010101" pitchFamily="2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6275" y="1814393"/>
            <a:ext cx="59150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Futura Md BT" panose="020B0602020204020303" pitchFamily="34" charset="0"/>
              </a:rPr>
              <a:t>What </a:t>
            </a:r>
            <a:r>
              <a:rPr lang="en-US" altLang="zh-CN" sz="4400" dirty="0" smtClean="0">
                <a:solidFill>
                  <a:schemeClr val="bg1">
                    <a:lumMod val="95000"/>
                  </a:schemeClr>
                </a:solidFill>
                <a:latin typeface="Futura Md BT" panose="020B0602020204020303" pitchFamily="34" charset="0"/>
              </a:rPr>
              <a:t>I’m 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Futura Md BT" panose="020B0602020204020303" pitchFamily="34" charset="0"/>
              </a:rPr>
              <a:t>doing </a:t>
            </a:r>
            <a:r>
              <a:rPr lang="en-US" altLang="zh-CN" sz="4400" dirty="0" smtClean="0">
                <a:solidFill>
                  <a:schemeClr val="bg1">
                    <a:lumMod val="95000"/>
                  </a:schemeClr>
                </a:solidFill>
                <a:latin typeface="Futura Md BT" panose="020B0602020204020303" pitchFamily="34" charset="0"/>
              </a:rPr>
              <a:t>now</a:t>
            </a:r>
            <a:r>
              <a:rPr lang="en-US" altLang="zh-CN" sz="4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zh-CN" sz="4400" dirty="0" smtClean="0">
              <a:solidFill>
                <a:schemeClr val="bg1">
                  <a:lumMod val="95000"/>
                </a:schemeClr>
              </a:solidFill>
              <a:latin typeface="Futura Md BT" panose="020B0602020204020303" pitchFamily="34" charset="0"/>
            </a:endParaRPr>
          </a:p>
          <a:p>
            <a:r>
              <a:rPr lang="zh-CN" altLang="en-US" sz="3200" dirty="0" smtClean="0">
                <a:solidFill>
                  <a:schemeClr val="bg1">
                    <a:lumMod val="95000"/>
                  </a:schemeClr>
                </a:solidFill>
                <a:latin typeface="汉仪大黑简" panose="02010600000101010101" pitchFamily="2" charset="-122"/>
                <a:ea typeface="汉仪大黑简" panose="02010600000101010101" pitchFamily="2" charset="-122"/>
              </a:rPr>
              <a:t>现在</a:t>
            </a:r>
            <a:r>
              <a:rPr lang="zh-CN" altLang="en-US" sz="3200" dirty="0">
                <a:solidFill>
                  <a:schemeClr val="bg1">
                    <a:lumMod val="95000"/>
                  </a:schemeClr>
                </a:solidFill>
                <a:latin typeface="汉仪大黑简" panose="02010600000101010101" pitchFamily="2" charset="-122"/>
                <a:ea typeface="汉仪大黑简" panose="02010600000101010101" pitchFamily="2" charset="-122"/>
              </a:rPr>
              <a:t>我在做什么？ </a:t>
            </a:r>
          </a:p>
        </p:txBody>
      </p:sp>
    </p:spTree>
    <p:extLst>
      <p:ext uri="{BB962C8B-B14F-4D97-AF65-F5344CB8AC3E}">
        <p14:creationId xmlns:p14="http://schemas.microsoft.com/office/powerpoint/2010/main" val="155150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750EC3D-409B-4E45-BF69-F7CC5FB4C9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4133" y="231422"/>
            <a:ext cx="875813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>
                <a:solidFill>
                  <a:prstClr val="black">
                    <a:lumMod val="75000"/>
                    <a:lumOff val="25000"/>
                  </a:prstClr>
                </a:solidFill>
                <a:latin typeface="Futura Md BT" panose="020B0602020204020303" pitchFamily="34" charset="0"/>
                <a:cs typeface="+mn-ea"/>
                <a:sym typeface="+mn-lt"/>
              </a:rPr>
              <a:t>'Cause I don't like to </a:t>
            </a:r>
            <a:r>
              <a:rPr lang="zh-CN" altLang="en-US" sz="4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Futura Md BT" panose="020B0602020204020303" pitchFamily="34" charset="0"/>
                <a:cs typeface="+mn-ea"/>
                <a:sym typeface="+mn-lt"/>
              </a:rPr>
              <a:t>question</a:t>
            </a:r>
            <a:r>
              <a:rPr lang="en-US" altLang="zh-CN" sz="4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Futura Md BT" panose="020B0602020204020303" pitchFamily="34" charset="0"/>
                <a:cs typeface="+mn-ea"/>
                <a:sym typeface="+mn-lt"/>
              </a:rPr>
              <a:t>,</a:t>
            </a:r>
            <a:endParaRPr lang="zh-CN" altLang="en-US" sz="4400" dirty="0">
              <a:solidFill>
                <a:prstClr val="black">
                  <a:lumMod val="75000"/>
                  <a:lumOff val="25000"/>
                </a:prstClr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3200" dirty="0">
              <a:solidFill>
                <a:prstClr val="black">
                  <a:lumMod val="75000"/>
                  <a:lumOff val="25000"/>
                </a:prstClr>
              </a:solidFill>
              <a:latin typeface="Futura Md BT" panose="020B0602020204020303" pitchFamily="34" charset="0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6232" y="991738"/>
            <a:ext cx="4380609" cy="743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因为我不喜欢别人问</a:t>
            </a:r>
            <a:r>
              <a:rPr lang="zh-CN" altLang="en-US" sz="3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我</a:t>
            </a:r>
            <a:endParaRPr lang="zh-CN" altLang="en-US" sz="3200" dirty="0">
              <a:solidFill>
                <a:prstClr val="black"/>
              </a:solidFill>
              <a:latin typeface="汉仪大黑简" panose="02010600000101010101" pitchFamily="2" charset="-122"/>
              <a:ea typeface="汉仪大黑简" panose="02010600000101010101" pitchFamily="2" charset="-122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5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2FBFCFBA-D380-44FA-A146-A7B42C442D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990BF8F-0DA7-4D8F-BD32-8C947C23C4AE}"/>
              </a:ext>
            </a:extLst>
          </p:cNvPr>
          <p:cNvSpPr/>
          <p:nvPr/>
        </p:nvSpPr>
        <p:spPr>
          <a:xfrm>
            <a:off x="739496" y="1505957"/>
            <a:ext cx="6744154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prstClr val="black">
                    <a:lumMod val="75000"/>
                    <a:lumOff val="25000"/>
                  </a:prstClr>
                </a:solidFill>
                <a:latin typeface="Futura Md BT" panose="020B0602020204020303" pitchFamily="34" charset="0"/>
                <a:cs typeface="+mn-ea"/>
                <a:sym typeface="+mn-lt"/>
              </a:rPr>
              <a:t>What I still haven't found </a:t>
            </a:r>
            <a:endParaRPr lang="en-US" altLang="zh-CN" sz="4400" dirty="0">
              <a:solidFill>
                <a:prstClr val="black">
                  <a:lumMod val="75000"/>
                  <a:lumOff val="25000"/>
                </a:prstClr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我还不确定的</a:t>
            </a:r>
            <a:r>
              <a:rPr lang="zh-CN" altLang="en-US" sz="3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事情</a:t>
            </a:r>
            <a:endParaRPr lang="zh-CN" altLang="en-US" sz="3200" dirty="0">
              <a:solidFill>
                <a:prstClr val="black"/>
              </a:solidFill>
              <a:latin typeface="汉仪大黑简" panose="02010600000101010101" pitchFamily="2" charset="-122"/>
              <a:ea typeface="汉仪大黑简" panose="0201060000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4919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75800" y="1386694"/>
            <a:ext cx="874299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prstClr val="black"/>
                </a:solidFill>
                <a:latin typeface="Futura Md BT" panose="020B0602020204020303" pitchFamily="34" charset="0"/>
                <a:cs typeface="+mn-ea"/>
                <a:sym typeface="+mn-lt"/>
              </a:rPr>
              <a:t>So don't</a:t>
            </a:r>
            <a:r>
              <a:rPr lang="zh-CN" altLang="en-US" sz="5400" dirty="0">
                <a:solidFill>
                  <a:srgbClr val="FF0000"/>
                </a:solidFill>
                <a:latin typeface="Futura Md BT" panose="020B0602020204020303" pitchFamily="34" charset="0"/>
                <a:cs typeface="+mn-ea"/>
                <a:sym typeface="+mn-lt"/>
              </a:rPr>
              <a:t> turn off</a:t>
            </a:r>
            <a:r>
              <a:rPr lang="zh-CN" altLang="en-US" sz="5400" dirty="0">
                <a:solidFill>
                  <a:prstClr val="black"/>
                </a:solidFill>
                <a:latin typeface="Futura Md BT" panose="020B0602020204020303" pitchFamily="34" charset="0"/>
                <a:cs typeface="+mn-ea"/>
                <a:sym typeface="+mn-lt"/>
              </a:rPr>
              <a:t> the lights     </a:t>
            </a:r>
            <a:endParaRPr lang="en-US" altLang="zh-CN" sz="5400" dirty="0">
              <a:solidFill>
                <a:prstClr val="black"/>
              </a:solidFill>
              <a:latin typeface="Futura Md BT" panose="020B0602020204020303" pitchFamily="34" charset="0"/>
              <a:cs typeface="+mn-ea"/>
              <a:sym typeface="+mn-lt"/>
            </a:endParaRPr>
          </a:p>
          <a:p>
            <a:pPr algn="ctr"/>
            <a:r>
              <a:rPr lang="zh-CN" altLang="en-US" sz="4400" dirty="0">
                <a:solidFill>
                  <a:prstClr val="black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所以不要关灯</a:t>
            </a:r>
            <a:r>
              <a:rPr lang="zh-CN" altLang="en-US" sz="3200" dirty="0">
                <a:solidFill>
                  <a:prstClr val="black"/>
                </a:solidFill>
                <a:latin typeface="汉仪大黑简" panose="02010600000101010101" pitchFamily="2" charset="-122"/>
                <a:ea typeface="汉仪大黑简" panose="02010600000101010101" pitchFamily="2" charset="-122"/>
                <a:cs typeface="+mn-ea"/>
                <a:sym typeface="+mn-lt"/>
              </a:rPr>
              <a:t>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62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4000">
        <p14:honeycomb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yjltawad">
      <a:majorFont>
        <a:latin typeface="Bodoni MT Black"/>
        <a:ea typeface="颜简体"/>
        <a:cs typeface=""/>
      </a:majorFont>
      <a:minorFont>
        <a:latin typeface="Bodoni MT Black"/>
        <a:ea typeface="颜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FF"/>
        </a:solidFill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yjltawad">
      <a:majorFont>
        <a:latin typeface="Bodoni MT Black"/>
        <a:ea typeface="颜简体"/>
        <a:cs typeface=""/>
      </a:majorFont>
      <a:minorFont>
        <a:latin typeface="Bodoni MT Black"/>
        <a:ea typeface="颜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FF"/>
        </a:solidFill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</TotalTime>
  <Words>621</Words>
  <Application>Microsoft Office PowerPoint</Application>
  <PresentationFormat>宽屏</PresentationFormat>
  <Paragraphs>90</Paragraphs>
  <Slides>42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42</vt:i4>
      </vt:variant>
    </vt:vector>
  </HeadingPairs>
  <TitlesOfParts>
    <vt:vector size="58" baseType="lpstr">
      <vt:lpstr>Calibri</vt:lpstr>
      <vt:lpstr>宋体</vt:lpstr>
      <vt:lpstr>Futura Md BT</vt:lpstr>
      <vt:lpstr>Calibri Light</vt:lpstr>
      <vt:lpstr>汉仪大黑简</vt:lpstr>
      <vt:lpstr>黑体</vt:lpstr>
      <vt:lpstr>Helvetica-Condensed-Black-Se</vt:lpstr>
      <vt:lpstr>Lobster</vt:lpstr>
      <vt:lpstr>微软雅黑 Light</vt:lpstr>
      <vt:lpstr>Bodoni MT Black</vt:lpstr>
      <vt:lpstr>颜简体</vt:lpstr>
      <vt:lpstr>Arial</vt:lpstr>
      <vt:lpstr>微软雅黑</vt:lpstr>
      <vt:lpstr>Office 主题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yx j</dc:creator>
  <cp:lastModifiedBy>yx j</cp:lastModifiedBy>
  <cp:revision>92</cp:revision>
  <dcterms:created xsi:type="dcterms:W3CDTF">2019-06-08T15:06:13Z</dcterms:created>
  <dcterms:modified xsi:type="dcterms:W3CDTF">2019-06-15T07:29:03Z</dcterms:modified>
</cp:coreProperties>
</file>