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3" r:id="rId3"/>
    <p:sldId id="257" r:id="rId5"/>
    <p:sldId id="258" r:id="rId6"/>
    <p:sldId id="259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7" r:id="rId32"/>
    <p:sldId id="289" r:id="rId33"/>
    <p:sldId id="290" r:id="rId34"/>
    <p:sldId id="291" r:id="rId3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无标题节" id="{93c6fb0f-ce6a-4ebf-91e4-c82c11b110ea}">
          <p14:sldIdLst>
            <p14:sldId id="293"/>
            <p14:sldId id="257"/>
            <p14:sldId id="258"/>
            <p14:sldId id="259"/>
            <p14:sldId id="261"/>
            <p14:sldId id="263"/>
            <p14:sldId id="264"/>
            <p14:sldId id="265"/>
            <p14:sldId id="266"/>
            <p14:sldId id="267"/>
            <p14:sldId id="268"/>
            <p14:sldId id="270"/>
            <p14:sldId id="271"/>
            <p14:sldId id="272"/>
            <p14:sldId id="273"/>
            <p14:sldId id="274"/>
            <p14:sldId id="275"/>
            <p14:sldId id="276"/>
            <p14:sldId id="278"/>
            <p14:sldId id="279"/>
            <p14:sldId id="280"/>
            <p14:sldId id="281"/>
            <p14:sldId id="282"/>
            <p14:sldId id="283"/>
            <p14:sldId id="284"/>
            <p14:sldId id="286"/>
            <p14:sldId id="288"/>
            <p14:sldId id="287"/>
            <p14:sldId id="289"/>
            <p14:sldId id="290"/>
            <p14:sldId id="291"/>
            <p14:sldId id="28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emf"/><Relationship Id="rId3" Type="http://schemas.microsoft.com/office/2007/relationships/media" Target="file:///C:\Users\Katie\Desktop\Nickelback%20-%20What%20Are%20You%20Waiting%20For&#65311;.wav" TargetMode="External"/><Relationship Id="rId2" Type="http://schemas.openxmlformats.org/officeDocument/2006/relationships/audio" Target="file:///C:\Users\Katie\Desktop\Nickelback%20-%20What%20Are%20You%20Waiting%20For&#65311;.wav" TargetMode="Externa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9.jpeg"/><Relationship Id="rId7" Type="http://schemas.openxmlformats.org/officeDocument/2006/relationships/image" Target="../media/image38.jpe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388745" y="1793875"/>
            <a:ext cx="9904095" cy="229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歌曲</a:t>
            </a:r>
            <a:r>
              <a:rPr lang="zh-CN" altLang="en-US" sz="3600"/>
              <a:t>：    </a:t>
            </a:r>
            <a:r>
              <a:rPr lang="en-US" altLang="zh-CN" sz="3600"/>
              <a:t>What are you waiting for</a:t>
            </a:r>
            <a:endParaRPr lang="en-US" altLang="zh-CN" sz="3600"/>
          </a:p>
          <a:p>
            <a:r>
              <a:rPr lang="zh-CN" altLang="en-US" sz="3600" b="1"/>
              <a:t>知识点</a:t>
            </a:r>
            <a:r>
              <a:rPr lang="zh-CN" altLang="en-US" sz="3600"/>
              <a:t>：与</a:t>
            </a:r>
            <a:r>
              <a:rPr lang="en-US" altLang="zh-CN" sz="3600"/>
              <a:t>for</a:t>
            </a:r>
            <a:r>
              <a:rPr lang="zh-CN" altLang="en-US" sz="3600"/>
              <a:t>相关的短语</a:t>
            </a:r>
            <a:endParaRPr lang="zh-CN" altLang="en-US" sz="3600"/>
          </a:p>
          <a:p>
            <a:r>
              <a:rPr lang="zh-CN" altLang="en-US" sz="3600" b="1"/>
              <a:t>作者</a:t>
            </a:r>
            <a:r>
              <a:rPr lang="zh-CN" altLang="en-US" sz="3600"/>
              <a:t>：   华南师范大学外国语言文化学院 陈颖琪</a:t>
            </a:r>
            <a:endParaRPr lang="zh-CN" altLang="en-US" sz="3600"/>
          </a:p>
          <a:p>
            <a:r>
              <a:rPr lang="zh-CN" altLang="en-US" sz="3600"/>
              <a:t>                广东省河源市和平县龙湖学校 朱莉丹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1000">
        <p:fade thruBlk="1"/>
      </p:transition>
    </mc:Choice>
    <mc:Fallback>
      <p:transition advClick="0" advTm="1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black-and-white-hours-indoors-11473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320" y="-1905"/>
            <a:ext cx="8649335" cy="686181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5" name="文本框 4"/>
          <p:cNvSpPr txBox="1"/>
          <p:nvPr/>
        </p:nvSpPr>
        <p:spPr>
          <a:xfrm>
            <a:off x="8669655" y="2138045"/>
            <a:ext cx="3532505" cy="1969770"/>
          </a:xfrm>
          <a:prstGeom prst="rect">
            <a:avLst/>
          </a:prstGeom>
          <a:solidFill>
            <a:schemeClr val="accent4">
              <a:lumMod val="50000"/>
              <a:alpha val="37000"/>
            </a:schemeClr>
          </a:solidFill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tx1"/>
                </a:solidFill>
                <a:latin typeface="Comic Sans MS" panose="030F0702030302020204" charset="0"/>
              </a:rPr>
              <a:t>Don't you wait another minute here?</a:t>
            </a:r>
            <a:endParaRPr lang="en-US" altLang="zh-CN" sz="4000">
              <a:solidFill>
                <a:schemeClr val="bg1"/>
              </a:solidFill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>
        <p:push/>
      </p:transition>
    </mc:Choice>
    <mc:Fallback>
      <p:transition advTm="2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5" grpId="8" animBg="1"/>
      <p:bldP spid="5" grpId="9" animBg="1"/>
      <p:bldP spid="5" grpId="1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adult-art-awakening-2202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4610" y="13970"/>
            <a:ext cx="12300585" cy="696849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54610" y="13970"/>
            <a:ext cx="12310745" cy="3063240"/>
            <a:chOff x="-86" y="22"/>
            <a:chExt cx="19387" cy="4824"/>
          </a:xfrm>
        </p:grpSpPr>
        <p:sp>
          <p:nvSpPr>
            <p:cNvPr id="5" name="矩形 4"/>
            <p:cNvSpPr/>
            <p:nvPr/>
          </p:nvSpPr>
          <p:spPr>
            <a:xfrm>
              <a:off x="-86" y="22"/>
              <a:ext cx="19387" cy="4824"/>
            </a:xfrm>
            <a:prstGeom prst="rect">
              <a:avLst/>
            </a:prstGeom>
            <a:solidFill>
              <a:schemeClr val="bg2">
                <a:lumMod val="90000"/>
                <a:alpha val="3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104" y="1743"/>
              <a:ext cx="15887" cy="1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000" b="1">
                  <a:solidFill>
                    <a:schemeClr val="bg2">
                      <a:lumMod val="10000"/>
                    </a:schemeClr>
                  </a:solidFill>
                  <a:latin typeface="Comic Sans MS" panose="030F0702030302020204" charset="0"/>
                </a:rPr>
                <a:t>What are you waiting for?</a:t>
              </a:r>
              <a:endParaRPr lang="en-US" altLang="zh-CN" sz="6000" b="1">
                <a:solidFill>
                  <a:schemeClr val="bg2">
                    <a:lumMod val="10000"/>
                  </a:schemeClr>
                </a:solidFill>
                <a:latin typeface="Comic Sans MS" panose="030F0702030302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000">
        <p:push dir="u"/>
      </p:transition>
    </mc:Choice>
    <mc:Fallback>
      <p:transition advTm="6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adult-adventure-backpacker-37209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2540"/>
            <a:ext cx="12191365" cy="6938010"/>
          </a:xfrm>
          <a:prstGeom prst="rect">
            <a:avLst/>
          </a:prstGeom>
          <a:solidFill>
            <a:schemeClr val="lt1"/>
          </a:solidFill>
        </p:spPr>
      </p:pic>
      <p:grpSp>
        <p:nvGrpSpPr>
          <p:cNvPr id="8" name="组合 7"/>
          <p:cNvGrpSpPr/>
          <p:nvPr/>
        </p:nvGrpSpPr>
        <p:grpSpPr>
          <a:xfrm>
            <a:off x="7208520" y="1842770"/>
            <a:ext cx="5334635" cy="2252980"/>
            <a:chOff x="11352" y="2902"/>
            <a:chExt cx="8401" cy="3548"/>
          </a:xfrm>
        </p:grpSpPr>
        <p:sp>
          <p:nvSpPr>
            <p:cNvPr id="6" name="矩形 5"/>
            <p:cNvSpPr/>
            <p:nvPr/>
          </p:nvSpPr>
          <p:spPr>
            <a:xfrm>
              <a:off x="11352" y="2902"/>
              <a:ext cx="7848" cy="3548"/>
            </a:xfrm>
            <a:prstGeom prst="rect">
              <a:avLst/>
            </a:prstGeom>
            <a:solidFill>
              <a:schemeClr val="bg2">
                <a:lumMod val="90000"/>
                <a:alpha val="5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2011" y="3605"/>
              <a:ext cx="7742" cy="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chemeClr val="bg1"/>
                  </a:solidFill>
                  <a:latin typeface="Comic Sans MS" panose="030F0702030302020204" charset="0"/>
                </a:rPr>
                <a:t>You gotta go and reach for the top</a:t>
              </a:r>
              <a:endParaRPr lang="en-US" altLang="zh-CN" sz="4000">
                <a:solidFill>
                  <a:schemeClr val="bg1"/>
                </a:solidFill>
                <a:latin typeface="Comic Sans MS" panose="030F0702030302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2000">
        <p:split orient="vert" dir="in"/>
      </p:transition>
    </mc:Choice>
    <mc:Fallback>
      <p:transition advTm="2000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backlit-blur-close-up-27946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0" y="-3175"/>
            <a:ext cx="12204700" cy="68637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97485" y="559435"/>
            <a:ext cx="5350510" cy="1501775"/>
            <a:chOff x="-187" y="2038"/>
            <a:chExt cx="8442" cy="2350"/>
          </a:xfrm>
        </p:grpSpPr>
        <p:sp>
          <p:nvSpPr>
            <p:cNvPr id="6" name="文本框 5"/>
            <p:cNvSpPr txBox="1"/>
            <p:nvPr/>
          </p:nvSpPr>
          <p:spPr>
            <a:xfrm>
              <a:off x="-187" y="2246"/>
              <a:ext cx="8442" cy="2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chemeClr val="bg1"/>
                  </a:solidFill>
                  <a:latin typeface="Comic Sans MS" panose="030F0702030302020204" charset="0"/>
                </a:rPr>
                <a:t>Believe in every dream that you got</a:t>
              </a:r>
              <a:r>
                <a:rPr lang="en-US" altLang="zh-CN"/>
                <a:t> </a:t>
              </a:r>
              <a:endParaRPr lang="en-US" altLang="zh-CN"/>
            </a:p>
          </p:txBody>
        </p:sp>
        <p:sp>
          <p:nvSpPr>
            <p:cNvPr id="8" name="矩形 7"/>
            <p:cNvSpPr/>
            <p:nvPr/>
          </p:nvSpPr>
          <p:spPr>
            <a:xfrm>
              <a:off x="-187" y="2038"/>
              <a:ext cx="7458" cy="2350"/>
            </a:xfrm>
            <a:prstGeom prst="rect">
              <a:avLst/>
            </a:prstGeom>
            <a:solidFill>
              <a:schemeClr val="bg1">
                <a:lumMod val="85000"/>
                <a:alpha val="5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randomBar dir="vert"/>
      </p:transition>
    </mc:Choice>
    <mc:Fallback>
      <p:transition advClick="0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baby-barefoot-blur-41582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0" y="7620"/>
            <a:ext cx="12205335" cy="684276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5" name="文本框 4"/>
          <p:cNvSpPr txBox="1"/>
          <p:nvPr/>
        </p:nvSpPr>
        <p:spPr>
          <a:xfrm>
            <a:off x="380365" y="768350"/>
            <a:ext cx="547433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Comic Sans MS" panose="030F0702030302020204" charset="0"/>
              </a:rPr>
              <a:t>You only live once </a:t>
            </a:r>
            <a:endParaRPr lang="en-US" altLang="zh-CN" sz="4000">
              <a:solidFill>
                <a:schemeClr val="bg1"/>
              </a:solidFill>
              <a:latin typeface="Comic Sans MS" panose="030F0702030302020204" charset="0"/>
            </a:endParaRPr>
          </a:p>
          <a:p>
            <a:endParaRPr lang="en-US" altLang="zh-CN" sz="4000">
              <a:solidFill>
                <a:schemeClr val="bg1"/>
              </a:solidFill>
              <a:latin typeface="Comic Sans MS" panose="030F0702030302020204" charset="0"/>
            </a:endParaRPr>
          </a:p>
          <a:p>
            <a:endParaRPr lang="en-US" altLang="zh-CN" sz="4000">
              <a:solidFill>
                <a:schemeClr val="bg1"/>
              </a:solidFill>
              <a:latin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0365" y="1820545"/>
            <a:ext cx="3022600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Comic Sans MS" panose="030F0702030302020204" charset="0"/>
              </a:rPr>
              <a:t>so tell me</a:t>
            </a:r>
            <a:endParaRPr lang="en-US" altLang="zh-CN" sz="4000">
              <a:solidFill>
                <a:schemeClr val="bg1"/>
              </a:solidFill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2000">
        <p:strips dir="ld"/>
      </p:transition>
    </mc:Choice>
    <mc:Fallback>
      <p:transition advClick="0" advTm="2000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9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balcony-life-person-1031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0005" y="-24130"/>
            <a:ext cx="12238990" cy="50863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80310" y="5205095"/>
            <a:ext cx="6984365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accent2">
                    <a:lumMod val="75000"/>
                  </a:schemeClr>
                </a:solidFill>
                <a:latin typeface="Comic Sans MS" panose="030F0702030302020204" charset="0"/>
              </a:rPr>
              <a:t>What are you,</a:t>
            </a:r>
            <a:endParaRPr lang="en-US" altLang="zh-CN" sz="4000">
              <a:solidFill>
                <a:schemeClr val="accent2">
                  <a:lumMod val="75000"/>
                </a:schemeClr>
              </a:solidFill>
              <a:latin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42235" y="5955665"/>
            <a:ext cx="7484745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accent2">
                    <a:lumMod val="75000"/>
                  </a:schemeClr>
                </a:solidFill>
                <a:latin typeface="Comic Sans MS" panose="030F0702030302020204" charset="0"/>
              </a:rPr>
              <a:t>What are you </a:t>
            </a:r>
            <a:r>
              <a:rPr lang="en-US" altLang="zh-CN" sz="4000" b="1" u="sng">
                <a:solidFill>
                  <a:schemeClr val="accent2">
                    <a:lumMod val="75000"/>
                  </a:schemeClr>
                </a:solidFill>
                <a:latin typeface="Comic Sans MS" panose="030F0702030302020204" charset="0"/>
              </a:rPr>
              <a:t>waiting for?</a:t>
            </a:r>
            <a:endParaRPr lang="en-US" altLang="zh-CN" sz="4000" b="1" u="sng">
              <a:solidFill>
                <a:schemeClr val="accent2">
                  <a:lumMod val="75000"/>
                </a:schemeClr>
              </a:solidFill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2000">
        <p:strips dir="ld"/>
      </p:transition>
    </mc:Choice>
    <mc:Fallback>
      <p:transition advTm="2000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antique-blank-camera-2698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2065" y="-12700"/>
            <a:ext cx="8364855" cy="68840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465185" y="2331085"/>
            <a:ext cx="378523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Comic Sans MS" panose="030F0702030302020204" charset="0"/>
              </a:rPr>
              <a:t>You know you    </a:t>
            </a:r>
            <a:endParaRPr lang="en-US" altLang="zh-CN" sz="4000">
              <a:latin typeface="Comic Sans MS" panose="030F0702030302020204" charset="0"/>
            </a:endParaRPr>
          </a:p>
          <a:p>
            <a:r>
              <a:rPr lang="en-US" altLang="zh-CN" sz="4000">
                <a:latin typeface="Comic Sans MS" panose="030F0702030302020204" charset="0"/>
              </a:rPr>
              <a:t>       gotta</a:t>
            </a:r>
            <a:endParaRPr lang="en-US" altLang="zh-CN" sz="4000">
              <a:latin typeface="Comic Sans MS" panose="030F0702030302020204" charset="0"/>
            </a:endParaRPr>
          </a:p>
          <a:p>
            <a:r>
              <a:rPr lang="en-US" altLang="zh-CN" sz="4000">
                <a:latin typeface="Comic Sans MS" panose="030F0702030302020204" charset="0"/>
              </a:rPr>
              <a:t>give it your all</a:t>
            </a:r>
            <a:endParaRPr lang="en-US" altLang="zh-CN" sz="4000"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0">
        <p:strips dir="ld"/>
      </p:transition>
    </mc:Choice>
    <mc:Fallback>
      <p:transition advTm="3000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4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adult-blur-close-up-73684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55060" y="-6350"/>
            <a:ext cx="8569325" cy="6871335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5" name="文本框 4"/>
          <p:cNvSpPr txBox="1"/>
          <p:nvPr/>
        </p:nvSpPr>
        <p:spPr>
          <a:xfrm>
            <a:off x="19685" y="2075815"/>
            <a:ext cx="355346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Comic Sans MS" panose="030F0702030302020204" charset="0"/>
              </a:rPr>
              <a:t>And don't be    </a:t>
            </a:r>
            <a:endParaRPr lang="en-US" altLang="zh-CN" sz="4000">
              <a:latin typeface="Comic Sans MS" panose="030F0702030302020204" charset="0"/>
            </a:endParaRPr>
          </a:p>
          <a:p>
            <a:r>
              <a:rPr lang="en-US" altLang="zh-CN" sz="4000">
                <a:latin typeface="Comic Sans MS" panose="030F0702030302020204" charset="0"/>
              </a:rPr>
              <a:t>    afraid </a:t>
            </a:r>
            <a:endParaRPr lang="en-US" altLang="zh-CN" sz="4000">
              <a:latin typeface="Comic Sans MS" panose="030F0702030302020204" charset="0"/>
            </a:endParaRPr>
          </a:p>
          <a:p>
            <a:r>
              <a:rPr lang="en-US" altLang="zh-CN" sz="4000">
                <a:latin typeface="Comic Sans MS" panose="030F0702030302020204" charset="0"/>
              </a:rPr>
              <a:t>  if you fall</a:t>
            </a:r>
            <a:endParaRPr lang="en-US" altLang="zh-CN" sz="4000"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strips/>
      </p:transition>
    </mc:Choice>
    <mc:Fallback>
      <p:transition advClick="0" advTm="3000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75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25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analogue-antique-classic-117868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96850" y="-17145"/>
            <a:ext cx="12419965" cy="68929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51220" y="365125"/>
            <a:ext cx="5738495" cy="1360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Comic Sans MS" panose="030F0702030302020204" charset="0"/>
              </a:rPr>
              <a:t>You only living once</a:t>
            </a:r>
            <a:endParaRPr lang="en-US" altLang="zh-CN" sz="4000">
              <a:solidFill>
                <a:schemeClr val="bg1"/>
              </a:solidFill>
              <a:latin typeface="Comic Sans MS" panose="030F0702030302020204" charset="0"/>
            </a:endParaRPr>
          </a:p>
          <a:p>
            <a:r>
              <a:rPr lang="en-US" altLang="zh-CN" sz="4000">
                <a:solidFill>
                  <a:schemeClr val="bg1"/>
                </a:solidFill>
                <a:latin typeface="Comic Sans MS" panose="030F0702030302020204" charset="0"/>
              </a:rPr>
              <a:t>so tell me?</a:t>
            </a:r>
            <a:endParaRPr lang="en-US" altLang="zh-CN" sz="4000">
              <a:solidFill>
                <a:schemeClr val="bg1"/>
              </a:solidFill>
              <a:latin typeface="Comic Sans MS" panose="030F07020303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87390" y="2256790"/>
            <a:ext cx="6851650" cy="23450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chemeClr val="bg1"/>
                </a:solidFill>
                <a:latin typeface="Comic Sans MS" panose="030F0702030302020204" charset="0"/>
              </a:rPr>
              <a:t>What are you ,</a:t>
            </a:r>
            <a:endParaRPr lang="en-US" altLang="zh-CN" sz="4800">
              <a:solidFill>
                <a:schemeClr val="bg1"/>
              </a:solidFill>
              <a:latin typeface="Comic Sans MS" panose="030F0702030302020204" charset="0"/>
            </a:endParaRPr>
          </a:p>
          <a:p>
            <a:r>
              <a:rPr lang="en-US" altLang="zh-CN" sz="4800">
                <a:solidFill>
                  <a:schemeClr val="bg1"/>
                </a:solidFill>
                <a:latin typeface="Comic Sans MS" panose="030F0702030302020204" charset="0"/>
              </a:rPr>
              <a:t>What are you </a:t>
            </a:r>
            <a:endParaRPr lang="en-US" altLang="zh-CN" sz="4800">
              <a:solidFill>
                <a:schemeClr val="bg1"/>
              </a:solidFill>
              <a:latin typeface="Comic Sans MS" panose="030F0702030302020204" charset="0"/>
            </a:endParaRPr>
          </a:p>
          <a:p>
            <a:r>
              <a:rPr lang="en-US" altLang="zh-CN" sz="4800">
                <a:solidFill>
                  <a:srgbClr val="C00000"/>
                </a:solidFill>
                <a:latin typeface="Comic Sans MS" panose="030F0702030302020204" charset="0"/>
              </a:rPr>
              <a:t>waiting for?</a:t>
            </a:r>
            <a:endParaRPr lang="en-US" altLang="zh-CN" sz="4800">
              <a:solidFill>
                <a:srgbClr val="C00000"/>
              </a:solidFill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strips/>
      </p:transition>
    </mc:Choice>
    <mc:Fallback>
      <p:transition advClick="0" advTm="6000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8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arrow-direction-one-way-53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598285" y="2624455"/>
            <a:ext cx="5078730" cy="393890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5" name="图片 4" descr="art-background-brick-2722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10" y="365125"/>
            <a:ext cx="5137150" cy="393954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6" name="文本框 5"/>
          <p:cNvSpPr txBox="1"/>
          <p:nvPr/>
        </p:nvSpPr>
        <p:spPr>
          <a:xfrm>
            <a:off x="723900" y="4653915"/>
            <a:ext cx="5013960" cy="1360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Comic Sans MS" panose="030F0702030302020204" charset="0"/>
              </a:rPr>
              <a:t>Are you </a:t>
            </a:r>
            <a:r>
              <a:rPr lang="en-US" altLang="zh-CN" sz="4000">
                <a:solidFill>
                  <a:srgbClr val="C00000"/>
                </a:solidFill>
                <a:latin typeface="Comic Sans MS" panose="030F0702030302020204" charset="0"/>
              </a:rPr>
              <a:t>waiting for</a:t>
            </a:r>
            <a:r>
              <a:rPr lang="en-US" altLang="zh-CN" sz="4000">
                <a:latin typeface="Comic Sans MS" panose="030F0702030302020204" charset="0"/>
              </a:rPr>
              <a:t> </a:t>
            </a:r>
            <a:endParaRPr lang="en-US" altLang="zh-CN" sz="4000">
              <a:latin typeface="Comic Sans MS" panose="030F0702030302020204" charset="0"/>
            </a:endParaRPr>
          </a:p>
          <a:p>
            <a:r>
              <a:rPr lang="en-US" altLang="zh-CN" sz="4000">
                <a:latin typeface="Comic Sans MS" panose="030F0702030302020204" charset="0"/>
              </a:rPr>
              <a:t>the right excuse ?</a:t>
            </a:r>
            <a:endParaRPr lang="en-US" altLang="zh-CN" sz="4000">
              <a:latin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98285" y="569595"/>
            <a:ext cx="5289550" cy="1360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Comic Sans MS" panose="030F0702030302020204" charset="0"/>
              </a:rPr>
              <a:t>Are you </a:t>
            </a:r>
            <a:r>
              <a:rPr lang="en-US" altLang="zh-CN" sz="4000">
                <a:solidFill>
                  <a:srgbClr val="C00000"/>
                </a:solidFill>
                <a:latin typeface="Comic Sans MS" panose="030F0702030302020204" charset="0"/>
              </a:rPr>
              <a:t>waiting for</a:t>
            </a:r>
            <a:r>
              <a:rPr lang="en-US" altLang="zh-CN" sz="4000">
                <a:latin typeface="Comic Sans MS" panose="030F0702030302020204" charset="0"/>
              </a:rPr>
              <a:t> </a:t>
            </a:r>
            <a:endParaRPr lang="en-US" altLang="zh-CN" sz="4000">
              <a:latin typeface="Comic Sans MS" panose="030F0702030302020204" charset="0"/>
            </a:endParaRPr>
          </a:p>
          <a:p>
            <a:r>
              <a:rPr lang="en-US" altLang="zh-CN" sz="4000">
                <a:latin typeface="Comic Sans MS" panose="030F0702030302020204" charset="0"/>
              </a:rPr>
              <a:t>a sign to choose ?</a:t>
            </a:r>
            <a:endParaRPr lang="en-US" altLang="zh-CN" sz="4000"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split orient="vert"/>
      </p:transition>
    </mc:Choice>
    <mc:Fallback>
      <p:transition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49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architecture-buildings-cars-114992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05" y="1270"/>
            <a:ext cx="12187555" cy="68560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82065" y="1691005"/>
            <a:ext cx="10187305" cy="2184400"/>
          </a:xfrm>
          <a:prstGeom prst="rect">
            <a:avLst/>
          </a:prstGeom>
          <a:solidFill>
            <a:schemeClr val="tx1">
              <a:lumMod val="85000"/>
              <a:lumOff val="15000"/>
              <a:alpha val="6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6600" b="1">
                <a:solidFill>
                  <a:schemeClr val="bg1">
                    <a:lumMod val="95000"/>
                  </a:schemeClr>
                </a:solidFill>
                <a:latin typeface="Comic Sans MS" panose="030F0702030302020204" charset="0"/>
                <a:ea typeface="Malgun Gothic" panose="020B0503020000020004" charset="-127"/>
              </a:rPr>
              <a:t>What are you</a:t>
            </a:r>
            <a:r>
              <a:rPr lang="zh-CN" altLang="en-US" sz="6600" b="1">
                <a:solidFill>
                  <a:schemeClr val="bg1">
                    <a:lumMod val="95000"/>
                  </a:schemeClr>
                </a:solidFill>
                <a:latin typeface="Comic Sans MS" panose="030F0702030302020204" charset="0"/>
                <a:ea typeface="Malgun Gothic" panose="020B0503020000020004" charset="-127"/>
              </a:rPr>
              <a:t> </a:t>
            </a:r>
            <a:r>
              <a:rPr lang="en-US" altLang="zh-CN" sz="6600" b="1">
                <a:solidFill>
                  <a:schemeClr val="bg1">
                    <a:lumMod val="95000"/>
                  </a:schemeClr>
                </a:solidFill>
                <a:latin typeface="Comic Sans MS" panose="030F0702030302020204" charset="0"/>
                <a:ea typeface="Malgun Gothic" panose="020B0503020000020004" charset="-127"/>
              </a:rPr>
              <a:t>waiting for</a:t>
            </a:r>
            <a:r>
              <a:rPr lang="zh-CN" altLang="en-US" sz="6600" b="1">
                <a:solidFill>
                  <a:schemeClr val="bg1">
                    <a:lumMod val="95000"/>
                  </a:schemeClr>
                </a:solidFill>
                <a:latin typeface="Comic Sans MS" panose="030F0702030302020204" charset="0"/>
                <a:ea typeface="Malgun Gothic" panose="020B0503020000020004" charset="-127"/>
              </a:rPr>
              <a:t>？</a:t>
            </a:r>
            <a:endParaRPr lang="zh-CN" altLang="en-US" sz="6600" b="1">
              <a:solidFill>
                <a:schemeClr val="bg1">
                  <a:lumMod val="95000"/>
                </a:schemeClr>
              </a:solidFill>
              <a:latin typeface="Comic Sans MS" panose="030F0702030302020204" charset="0"/>
              <a:ea typeface="Malgun Gothic" panose="020B0503020000020004" charset="-127"/>
            </a:endParaRPr>
          </a:p>
        </p:txBody>
      </p:sp>
      <p:pic>
        <p:nvPicPr>
          <p:cNvPr id="3" name="Nickelback - What Are You Waiting For？.wav"/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" y="626745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80" advClick="0" advTm="7000">
        <p:fade thruBlk="1"/>
      </p:transition>
    </mc:Choice>
    <mc:Fallback>
      <p:transition advClick="0" advTm="7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entr" presetSubtype="0" fill="hold" grpId="21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56" presetClass="entr" presetSubtype="0" fill="hold" grpId="21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grpId="44" nodeType="afterEffect">
                                  <p:stCondLst>
                                    <p:cond delay="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0"/>
                            </p:stCondLst>
                            <p:childTnLst>
                              <p:par>
                                <p:cTn id="26" presetID="20" presetClass="exit" presetSubtype="0" fill="hold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9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5" grpId="8" animBg="1"/>
      <p:bldP spid="5" grpId="9" animBg="1"/>
      <p:bldP spid="5" grpId="10" animBg="1"/>
      <p:bldP spid="5" grpId="11" animBg="1"/>
      <p:bldP spid="5" grpId="12" animBg="1"/>
      <p:bldP spid="5" grpId="13" animBg="1"/>
      <p:bldP spid="5" grpId="14" animBg="1"/>
      <p:bldP spid="5" grpId="16" animBg="1"/>
      <p:bldP spid="5" grpId="17" animBg="1"/>
      <p:bldP spid="5" grpId="18" animBg="1"/>
      <p:bldP spid="5" grpId="19" animBg="1"/>
      <p:bldP spid="5" grpId="20" animBg="1"/>
      <p:bldP spid="5" grpId="21" bldLvl="0" animBg="1" build="allAtOnce"/>
      <p:bldP spid="5" grpId="22" animBg="1"/>
      <p:bldP spid="5" grpId="23" animBg="1"/>
      <p:bldP spid="5" grpId="24" animBg="1"/>
      <p:bldP spid="5" grpId="25" animBg="1"/>
      <p:bldP spid="5" grpId="26" animBg="1"/>
      <p:bldP spid="5" grpId="27" animBg="1"/>
      <p:bldP spid="5" grpId="28" animBg="1"/>
      <p:bldP spid="5" grpId="29" animBg="1"/>
      <p:bldP spid="5" grpId="30" animBg="1"/>
      <p:bldP spid="5" grpId="31" animBg="1"/>
      <p:bldP spid="5" grpId="32" animBg="1"/>
      <p:bldP spid="5" grpId="33" animBg="1"/>
      <p:bldP spid="5" grpId="34" animBg="1"/>
      <p:bldP spid="5" grpId="35" animBg="1"/>
      <p:bldP spid="5" grpId="36" animBg="1"/>
      <p:bldP spid="5" grpId="37" animBg="1"/>
      <p:bldP spid="5" grpId="38" animBg="1"/>
      <p:bldP spid="5" grpId="39" animBg="1"/>
      <p:bldP spid="5" grpId="40" animBg="1"/>
      <p:bldP spid="5" grpId="41" animBg="1"/>
      <p:bldP spid="5" grpId="42" animBg="1"/>
      <p:bldP spid="5" grpId="43" animBg="1"/>
      <p:bldP spid="5" grpId="44" bldLvl="0" animBg="1" uiExpan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agenda-calendar-checklist-324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1794510"/>
            <a:ext cx="6314440" cy="403542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reflection blurRad="6350" stA="50000" endA="275" endPos="40000" dist="101600" dir="5400000" sy="-100000" algn="bl" rotWithShape="0"/>
          </a:effectLst>
        </p:spPr>
      </p:pic>
      <p:grpSp>
        <p:nvGrpSpPr>
          <p:cNvPr id="2" name="组合 1"/>
          <p:cNvGrpSpPr/>
          <p:nvPr/>
        </p:nvGrpSpPr>
        <p:grpSpPr>
          <a:xfrm>
            <a:off x="-635" y="280035"/>
            <a:ext cx="12141200" cy="939165"/>
            <a:chOff x="-1" y="1021"/>
            <a:chExt cx="19120" cy="1479"/>
          </a:xfrm>
        </p:grpSpPr>
        <p:sp>
          <p:nvSpPr>
            <p:cNvPr id="5" name="文本框 4"/>
            <p:cNvSpPr txBox="1"/>
            <p:nvPr/>
          </p:nvSpPr>
          <p:spPr>
            <a:xfrm>
              <a:off x="305" y="1170"/>
              <a:ext cx="18814" cy="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latin typeface="Comic Sans MS" panose="030F0702030302020204" charset="0"/>
                </a:rPr>
                <a:t>While your waiting it's the time you lose</a:t>
              </a:r>
              <a:endParaRPr lang="en-US" altLang="zh-CN" sz="4000">
                <a:latin typeface="Comic Sans MS" panose="030F070203030202020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-1" y="1021"/>
              <a:ext cx="15694" cy="147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44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313805" y="2824480"/>
            <a:ext cx="5826125" cy="1671320"/>
            <a:chOff x="9814" y="5631"/>
            <a:chExt cx="9175" cy="2986"/>
          </a:xfrm>
        </p:grpSpPr>
        <p:sp>
          <p:nvSpPr>
            <p:cNvPr id="7" name="文本框 6"/>
            <p:cNvSpPr txBox="1"/>
            <p:nvPr/>
          </p:nvSpPr>
          <p:spPr>
            <a:xfrm>
              <a:off x="11082" y="5631"/>
              <a:ext cx="6899" cy="2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400">
                  <a:latin typeface="Comic Sans MS" panose="030F0702030302020204" charset="0"/>
                </a:rPr>
                <a:t>What are you </a:t>
              </a:r>
              <a:r>
                <a:rPr lang="en-US" altLang="zh-CN" sz="4400">
                  <a:solidFill>
                    <a:srgbClr val="C00000"/>
                  </a:solidFill>
                  <a:latin typeface="Comic Sans MS" panose="030F0702030302020204" charset="0"/>
                </a:rPr>
                <a:t>waiting for</a:t>
              </a:r>
              <a:r>
                <a:rPr lang="en-US" altLang="zh-CN" sz="4400">
                  <a:latin typeface="Comic Sans MS" panose="030F0702030302020204" charset="0"/>
                </a:rPr>
                <a:t>?</a:t>
              </a:r>
              <a:endParaRPr lang="en-US" altLang="zh-CN" sz="4400">
                <a:latin typeface="Comic Sans MS" panose="030F070203030202020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9814" y="5631"/>
              <a:ext cx="9175" cy="2986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44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7000">
        <p:plus/>
      </p:transition>
    </mc:Choice>
    <mc:Fallback>
      <p:transition advClick="0" advTm="7000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7" name="内容占位符 6" descr="airplane-backlit-clouds-126230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3970" y="-27940"/>
            <a:ext cx="12220575" cy="69138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864860" y="569595"/>
            <a:ext cx="6339840" cy="1360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Comic Sans MS" panose="030F0702030302020204" charset="0"/>
              </a:rPr>
              <a:t>Don't you wanna </a:t>
            </a:r>
            <a:br>
              <a:rPr lang="en-US" altLang="zh-CN" sz="4000">
                <a:latin typeface="Comic Sans MS" panose="030F0702030302020204" charset="0"/>
              </a:rPr>
            </a:br>
            <a:r>
              <a:rPr lang="en-US" altLang="zh-CN" sz="4000">
                <a:latin typeface="Comic Sans MS" panose="030F0702030302020204" charset="0"/>
              </a:rPr>
              <a:t>spread your wings and fly?</a:t>
            </a:r>
            <a:endParaRPr lang="en-US" altLang="zh-CN" sz="4000">
              <a:latin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64860" y="3520440"/>
            <a:ext cx="6003925" cy="1360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Comic Sans MS" panose="030F0702030302020204" charset="0"/>
              </a:rPr>
              <a:t>Don't you really wanna live your life?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5956935" y="5256530"/>
            <a:ext cx="5646420" cy="1360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Comic Sans MS" panose="030F0702030302020204" charset="0"/>
              </a:rPr>
              <a:t>Don't you wanna love before you die?</a:t>
            </a:r>
            <a:endParaRPr lang="en-US" altLang="zh-CN" sz="4000">
              <a:latin typeface="Comic Sans MS" panose="030F0702030302020204" charset="0"/>
            </a:endParaRPr>
          </a:p>
        </p:txBody>
      </p:sp>
      <p:sp>
        <p:nvSpPr>
          <p:cNvPr id="13" name="心形 12"/>
          <p:cNvSpPr/>
          <p:nvPr/>
        </p:nvSpPr>
        <p:spPr>
          <a:xfrm>
            <a:off x="4762500" y="5399405"/>
            <a:ext cx="1102360" cy="94996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000">
        <p:strips/>
      </p:transition>
    </mc:Choice>
    <mc:Fallback>
      <p:transition advTm="7000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60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68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88"/>
                            </p:stCondLst>
                            <p:childTnLst>
                              <p:par>
                                <p:cTn id="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88"/>
                            </p:stCondLst>
                            <p:childTnLst>
                              <p:par>
                                <p:cTn id="26" presetID="34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88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1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1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8" grpId="1"/>
      <p:bldP spid="9" grpId="1"/>
      <p:bldP spid="13" grpId="0" animBg="1"/>
      <p:bldP spid="13" grpId="1" animBg="1"/>
      <p:bldP spid="13" grpId="2" animBg="1"/>
      <p:bldP spid="13" grpId="3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ask-blackboard-35607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-12700"/>
            <a:ext cx="12190730" cy="690245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35" y="708660"/>
            <a:ext cx="12310745" cy="1981992"/>
            <a:chOff x="-93" y="5972"/>
            <a:chExt cx="19387" cy="5201"/>
          </a:xfrm>
        </p:grpSpPr>
        <p:sp>
          <p:nvSpPr>
            <p:cNvPr id="5" name="矩形 4"/>
            <p:cNvSpPr/>
            <p:nvPr/>
          </p:nvSpPr>
          <p:spPr>
            <a:xfrm>
              <a:off x="-93" y="5972"/>
              <a:ext cx="19387" cy="4824"/>
            </a:xfrm>
            <a:prstGeom prst="rect">
              <a:avLst/>
            </a:prstGeom>
            <a:solidFill>
              <a:schemeClr val="bg2">
                <a:lumMod val="90000"/>
                <a:alpha val="3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657" y="6969"/>
              <a:ext cx="15887" cy="2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000" b="1">
                  <a:solidFill>
                    <a:schemeClr val="tx1"/>
                  </a:solidFill>
                  <a:latin typeface="Comic Sans MS" panose="030F0702030302020204" charset="0"/>
                </a:rPr>
                <a:t>What are you</a:t>
              </a:r>
              <a:r>
                <a:rPr lang="en-US" altLang="zh-CN" sz="6000" b="1">
                  <a:solidFill>
                    <a:schemeClr val="bg1"/>
                  </a:solidFill>
                  <a:latin typeface="Comic Sans MS" panose="030F0702030302020204" charset="0"/>
                </a:rPr>
                <a:t> </a:t>
              </a:r>
              <a:r>
                <a:rPr lang="en-US" altLang="zh-CN" sz="6000" b="1">
                  <a:solidFill>
                    <a:srgbClr val="C00000"/>
                  </a:solidFill>
                  <a:latin typeface="Comic Sans MS" panose="030F0702030302020204" charset="0"/>
                </a:rPr>
                <a:t>waiting for</a:t>
              </a:r>
              <a:r>
                <a:rPr lang="en-US" altLang="zh-CN" sz="6000" b="1">
                  <a:solidFill>
                    <a:schemeClr val="tx1"/>
                  </a:solidFill>
                  <a:latin typeface="Comic Sans MS" panose="030F0702030302020204" charset="0"/>
                </a:rPr>
                <a:t>?</a:t>
              </a:r>
              <a:endParaRPr lang="en-US" altLang="zh-CN" sz="6000" b="1">
                <a:solidFill>
                  <a:schemeClr val="tx1"/>
                </a:solidFill>
                <a:latin typeface="Comic Sans MS" panose="030F0702030302020204" charset="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-93" y="6349"/>
              <a:ext cx="19387" cy="4824"/>
            </a:xfrm>
            <a:prstGeom prst="rect">
              <a:avLst/>
            </a:prstGeom>
            <a:solidFill>
              <a:schemeClr val="bg2">
                <a:lumMod val="90000"/>
                <a:alpha val="3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-119380" y="3316459"/>
            <a:ext cx="12310745" cy="1838325"/>
            <a:chOff x="-93" y="5730"/>
            <a:chExt cx="19387" cy="4824"/>
          </a:xfrm>
        </p:grpSpPr>
        <p:sp>
          <p:nvSpPr>
            <p:cNvPr id="9" name="矩形 8"/>
            <p:cNvSpPr/>
            <p:nvPr/>
          </p:nvSpPr>
          <p:spPr>
            <a:xfrm>
              <a:off x="-93" y="5730"/>
              <a:ext cx="19387" cy="4824"/>
            </a:xfrm>
            <a:prstGeom prst="rect">
              <a:avLst/>
            </a:prstGeom>
            <a:solidFill>
              <a:schemeClr val="bg2">
                <a:lumMod val="90000"/>
                <a:alpha val="3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657" y="6726"/>
              <a:ext cx="15887" cy="2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000" b="1">
                  <a:solidFill>
                    <a:schemeClr val="tx1"/>
                  </a:solidFill>
                  <a:latin typeface="Comic Sans MS" panose="030F0702030302020204" charset="0"/>
                </a:rPr>
                <a:t>What are you</a:t>
              </a:r>
              <a:r>
                <a:rPr lang="en-US" altLang="zh-CN" sz="6000" b="1">
                  <a:solidFill>
                    <a:schemeClr val="bg1"/>
                  </a:solidFill>
                  <a:latin typeface="Comic Sans MS" panose="030F0702030302020204" charset="0"/>
                </a:rPr>
                <a:t> </a:t>
              </a:r>
              <a:r>
                <a:rPr lang="en-US" altLang="zh-CN" sz="6000" b="1">
                  <a:solidFill>
                    <a:srgbClr val="C00000"/>
                  </a:solidFill>
                  <a:latin typeface="Comic Sans MS" panose="030F0702030302020204" charset="0"/>
                </a:rPr>
                <a:t>waiting for</a:t>
              </a:r>
              <a:r>
                <a:rPr lang="en-US" altLang="zh-CN" sz="6000" b="1">
                  <a:solidFill>
                    <a:schemeClr val="tx1"/>
                  </a:solidFill>
                  <a:latin typeface="Comic Sans MS" panose="030F0702030302020204" charset="0"/>
                </a:rPr>
                <a:t>?</a:t>
              </a:r>
              <a:endParaRPr lang="en-US" altLang="zh-CN" sz="6000" b="1">
                <a:solidFill>
                  <a:schemeClr val="tx1"/>
                </a:solidFill>
                <a:latin typeface="Comic Sans MS" panose="030F0702030302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3000">
        <p:split orient="vert" dir="in"/>
      </p:transition>
    </mc:Choice>
    <mc:Fallback>
      <p:transition advClick="0" advTm="3000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adventure-back-view-carefree-181965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860" y="109855"/>
            <a:ext cx="5256530" cy="662114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250815" y="109855"/>
            <a:ext cx="6950710" cy="715010"/>
            <a:chOff x="8269" y="173"/>
            <a:chExt cx="10946" cy="1126"/>
          </a:xfrm>
        </p:grpSpPr>
        <p:sp>
          <p:nvSpPr>
            <p:cNvPr id="5" name="文本框 4"/>
            <p:cNvSpPr txBox="1"/>
            <p:nvPr/>
          </p:nvSpPr>
          <p:spPr>
            <a:xfrm>
              <a:off x="8269" y="294"/>
              <a:ext cx="10946" cy="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charset="0"/>
                </a:rPr>
                <a:t>You gotta go and reach for the top</a:t>
              </a:r>
              <a:endParaRPr lang="en-US" altLang="zh-CN" sz="3200">
                <a:solidFill>
                  <a:schemeClr val="accent4">
                    <a:lumMod val="50000"/>
                  </a:schemeClr>
                </a:solidFill>
                <a:latin typeface="Comic Sans MS" panose="030F070203030202020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434" y="173"/>
              <a:ext cx="10662" cy="1126"/>
            </a:xfrm>
            <a:prstGeom prst="rect">
              <a:avLst/>
            </a:prstGeom>
            <a:solidFill>
              <a:schemeClr val="bg2">
                <a:lumMod val="90000"/>
                <a:alpha val="5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279390" y="1189990"/>
            <a:ext cx="6922135" cy="715010"/>
            <a:chOff x="8314" y="1874"/>
            <a:chExt cx="10901" cy="1126"/>
          </a:xfrm>
        </p:grpSpPr>
        <p:sp>
          <p:nvSpPr>
            <p:cNvPr id="7" name="文本框 6"/>
            <p:cNvSpPr txBox="1"/>
            <p:nvPr/>
          </p:nvSpPr>
          <p:spPr>
            <a:xfrm>
              <a:off x="8314" y="1950"/>
              <a:ext cx="10901" cy="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charset="0"/>
                </a:rPr>
                <a:t>Believe in every dream that you got</a:t>
              </a:r>
              <a:endParaRPr lang="en-US" altLang="zh-CN" sz="3200">
                <a:solidFill>
                  <a:schemeClr val="accent4">
                    <a:lumMod val="50000"/>
                  </a:schemeClr>
                </a:solidFill>
                <a:latin typeface="Comic Sans MS" panose="030F070203030202020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8434" y="1874"/>
              <a:ext cx="10662" cy="1126"/>
            </a:xfrm>
            <a:prstGeom prst="rect">
              <a:avLst/>
            </a:prstGeom>
            <a:solidFill>
              <a:schemeClr val="bg2">
                <a:lumMod val="90000"/>
                <a:alpha val="5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9" name="图片 8" descr="adventure-backpacker-clear-sky-15769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225" y="109855"/>
            <a:ext cx="6845300" cy="66586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3335" y="990600"/>
            <a:ext cx="5318760" cy="1113155"/>
            <a:chOff x="119" y="1506"/>
            <a:chExt cx="8376" cy="1753"/>
          </a:xfrm>
        </p:grpSpPr>
        <p:sp>
          <p:nvSpPr>
            <p:cNvPr id="10" name="文本框 9"/>
            <p:cNvSpPr txBox="1"/>
            <p:nvPr/>
          </p:nvSpPr>
          <p:spPr>
            <a:xfrm>
              <a:off x="119" y="1517"/>
              <a:ext cx="8376" cy="1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Comic Sans MS" panose="030F0702030302020204" charset="0"/>
                </a:rPr>
                <a:t>    You only living once </a:t>
              </a:r>
              <a:br>
                <a:rPr lang="en-US" altLang="zh-CN" sz="3200">
                  <a:latin typeface="Comic Sans MS" panose="030F0702030302020204" charset="0"/>
                </a:rPr>
              </a:br>
              <a:r>
                <a:rPr lang="en-US" altLang="zh-CN" sz="3200">
                  <a:latin typeface="Comic Sans MS" panose="030F0702030302020204" charset="0"/>
                </a:rPr>
                <a:t>          so tell me</a:t>
              </a:r>
              <a:endParaRPr lang="en-US" altLang="zh-CN" sz="3200">
                <a:latin typeface="Comic Sans MS" panose="030F070203030202020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19" y="1506"/>
              <a:ext cx="8293" cy="1753"/>
            </a:xfrm>
            <a:prstGeom prst="rect">
              <a:avLst/>
            </a:prstGeom>
            <a:solidFill>
              <a:schemeClr val="accent6">
                <a:lumMod val="50000"/>
                <a:alpha val="5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en-US" altLang="zh-CN"/>
                <a:t> </a:t>
              </a:r>
              <a:endParaRPr lang="en-US" altLang="zh-CN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2860" y="3042920"/>
            <a:ext cx="5266055" cy="1106170"/>
            <a:chOff x="59" y="4309"/>
            <a:chExt cx="8421" cy="1742"/>
          </a:xfrm>
        </p:grpSpPr>
        <p:sp>
          <p:nvSpPr>
            <p:cNvPr id="11" name="文本框 10"/>
            <p:cNvSpPr txBox="1"/>
            <p:nvPr/>
          </p:nvSpPr>
          <p:spPr>
            <a:xfrm>
              <a:off x="104" y="4309"/>
              <a:ext cx="8376" cy="1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Comic Sans MS" panose="030F0702030302020204" charset="0"/>
                </a:rPr>
                <a:t>What are you,</a:t>
              </a:r>
              <a:endParaRPr lang="en-US" altLang="zh-CN" sz="3200">
                <a:latin typeface="Comic Sans MS" panose="030F0702030302020204" charset="0"/>
              </a:endParaRPr>
            </a:p>
            <a:p>
              <a:r>
                <a:rPr lang="en-US" altLang="zh-CN" sz="3200">
                  <a:latin typeface="Comic Sans MS" panose="030F0702030302020204" charset="0"/>
                </a:rPr>
                <a:t>what are you </a:t>
              </a:r>
              <a:r>
                <a:rPr lang="en-US" altLang="zh-CN" sz="3200">
                  <a:solidFill>
                    <a:srgbClr val="C00000"/>
                  </a:solidFill>
                  <a:latin typeface="Comic Sans MS" panose="030F0702030302020204" charset="0"/>
                </a:rPr>
                <a:t>waiting for</a:t>
              </a:r>
              <a:r>
                <a:rPr lang="en-US" altLang="zh-CN" sz="3200">
                  <a:latin typeface="Comic Sans MS" panose="030F0702030302020204" charset="0"/>
                </a:rPr>
                <a:t>?</a:t>
              </a:r>
              <a:endParaRPr lang="en-US" altLang="zh-CN" sz="3200">
                <a:latin typeface="Comic Sans MS" panose="030F070203030202020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9" y="4309"/>
              <a:ext cx="8330" cy="1737"/>
            </a:xfrm>
            <a:prstGeom prst="rect">
              <a:avLst/>
            </a:prstGeom>
            <a:solidFill>
              <a:schemeClr val="accent6">
                <a:lumMod val="50000"/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1000">
        <p:blinds/>
      </p:transition>
    </mc:Choice>
    <mc:Fallback>
      <p:transition advClick="0" advTm="11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00"/>
                            </p:stCondLst>
                            <p:childTnLst>
                              <p:par>
                                <p:cTn id="2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00"/>
                            </p:stCondLst>
                            <p:childTnLst>
                              <p:par>
                                <p:cTn id="28" presetID="2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800"/>
                            </p:stCondLst>
                            <p:childTnLst>
                              <p:par>
                                <p:cTn id="34" presetID="54" presetClass="entr" presetSubtype="0" accel="10000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adventure-casual-cheerful-54151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4605" y="-20955"/>
            <a:ext cx="12221210" cy="6899275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5" name="文本框 4"/>
          <p:cNvSpPr txBox="1"/>
          <p:nvPr/>
        </p:nvSpPr>
        <p:spPr>
          <a:xfrm>
            <a:off x="2807970" y="365125"/>
            <a:ext cx="7913370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</a:rPr>
              <a:t>You know you gotta give it your all</a:t>
            </a:r>
            <a:endParaRPr lang="en-US" altLang="zh-CN" sz="2800">
              <a:latin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07970" y="940435"/>
            <a:ext cx="5963285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</a:rPr>
              <a:t>And don't you be afraid if you fall</a:t>
            </a:r>
            <a:endParaRPr lang="en-US" altLang="zh-CN" sz="2800">
              <a:latin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07970" y="1605280"/>
            <a:ext cx="6034405" cy="19545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  <a:sym typeface="+mn-ea"/>
              </a:rPr>
              <a:t>You only living once so tell me</a:t>
            </a:r>
            <a:endParaRPr lang="en-US" altLang="zh-CN" sz="2800">
              <a:latin typeface="Comic Sans MS" panose="030F0702030302020204" charset="0"/>
            </a:endParaRPr>
          </a:p>
          <a:p>
            <a:endParaRPr lang="en-US" altLang="zh-CN" sz="2800">
              <a:latin typeface="Comic Sans MS" panose="030F0702030302020204" charset="0"/>
            </a:endParaRPr>
          </a:p>
          <a:p>
            <a:r>
              <a:rPr lang="en-US" altLang="zh-CN" sz="3200">
                <a:latin typeface="Comic Sans MS" panose="030F0702030302020204" charset="0"/>
              </a:rPr>
              <a:t>What are you</a:t>
            </a:r>
            <a:endParaRPr lang="en-US" altLang="zh-CN" sz="3200">
              <a:latin typeface="Comic Sans MS" panose="030F0702030302020204" charset="0"/>
            </a:endParaRPr>
          </a:p>
          <a:p>
            <a:r>
              <a:rPr lang="en-US" altLang="zh-CN" sz="3200">
                <a:latin typeface="Comic Sans MS" panose="030F0702030302020204" charset="0"/>
              </a:rPr>
              <a:t>What are you waiting for</a:t>
            </a:r>
            <a:endParaRPr lang="en-US" altLang="zh-CN" sz="3200"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2000">
        <p:comb/>
      </p:transition>
    </mc:Choice>
    <mc:Fallback>
      <p:transition advClick="0" advTm="12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9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4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8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24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astronomy-dark-dawn-57323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0320" y="-6350"/>
            <a:ext cx="12264390" cy="6870065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5" name="文本框 4"/>
          <p:cNvSpPr txBox="1"/>
          <p:nvPr/>
        </p:nvSpPr>
        <p:spPr>
          <a:xfrm>
            <a:off x="305435" y="200660"/>
            <a:ext cx="5902325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Comic Sans MS" panose="030F0702030302020204" charset="0"/>
              </a:rPr>
              <a:t>Tell me what you are waiting for</a:t>
            </a:r>
            <a:endParaRPr lang="en-US" altLang="zh-CN" sz="2800">
              <a:solidFill>
                <a:schemeClr val="bg1"/>
              </a:solidFill>
              <a:latin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25845" y="835025"/>
            <a:ext cx="6016625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Comic Sans MS" panose="030F0702030302020204" charset="0"/>
              </a:rPr>
              <a:t>Show me what you are aiming for</a:t>
            </a:r>
            <a:endParaRPr lang="en-US" altLang="zh-CN" sz="2800">
              <a:solidFill>
                <a:schemeClr val="bg1"/>
              </a:solidFill>
              <a:latin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6710" y="1610995"/>
            <a:ext cx="5554345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Comic Sans MS" panose="030F0702030302020204" charset="0"/>
              </a:rPr>
              <a:t>What you gonna save it for</a:t>
            </a:r>
            <a:endParaRPr lang="en-US" altLang="zh-CN" sz="2800">
              <a:solidFill>
                <a:schemeClr val="bg1"/>
              </a:solidFill>
              <a:latin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19570" y="4208145"/>
            <a:ext cx="4829810" cy="1233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bg1"/>
                </a:solidFill>
                <a:latin typeface="Comic Sans MS" panose="030F0702030302020204" charset="0"/>
              </a:rPr>
              <a:t>So what you really </a:t>
            </a:r>
            <a:r>
              <a:rPr lang="en-US" altLang="zh-CN" sz="3600">
                <a:solidFill>
                  <a:srgbClr val="C00000"/>
                </a:solidFill>
                <a:latin typeface="Comic Sans MS" panose="030F0702030302020204" charset="0"/>
              </a:rPr>
              <a:t>waiting for </a:t>
            </a:r>
            <a:endParaRPr lang="en-US" altLang="zh-CN" sz="3600">
              <a:solidFill>
                <a:srgbClr val="C00000"/>
              </a:solidFill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2000">
        <p:comb dir="vert"/>
      </p:transition>
    </mc:Choice>
    <mc:Fallback>
      <p:transition advTm="12000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3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75"/>
                            </p:stCondLst>
                            <p:childTnLst>
                              <p:par>
                                <p:cTn id="11" presetID="34" presetClass="emph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25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74"/>
                            </p:stCondLst>
                            <p:childTnLst>
                              <p:par>
                                <p:cTn id="2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74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250"/>
                            </p:stCondLst>
                            <p:childTnLst>
                              <p:par>
                                <p:cTn id="44" presetID="42" presetClass="entr" presetSubtype="0" fill="hold" grpId="7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950"/>
                            </p:stCondLst>
                            <p:childTnLst>
                              <p:par>
                                <p:cTn id="50" presetID="34" presetClass="emph" presetSubtype="0" fill="hold" grpId="6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7" grpId="0"/>
      <p:bldP spid="8" grpId="0"/>
      <p:bldP spid="10" grpId="0"/>
      <p:bldP spid="10" grpId="1"/>
      <p:bldP spid="10" grpId="2"/>
      <p:bldP spid="10" grpId="3"/>
      <p:bldP spid="10" grpId="4"/>
      <p:bldP spid="5" grpId="4"/>
      <p:bldP spid="7" grpId="1"/>
      <p:bldP spid="8" grpId="1"/>
      <p:bldP spid="10" grpId="6"/>
      <p:bldP spid="10" grpId="7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accuracy-action-active-43307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905" y="-6985"/>
            <a:ext cx="12195810" cy="68726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5435" y="200660"/>
            <a:ext cx="5902325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charset="0"/>
              </a:rPr>
              <a:t>Tell me what you are waiting for</a:t>
            </a:r>
            <a:endParaRPr lang="en-US" altLang="zh-CN" sz="2800"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07760" y="753110"/>
            <a:ext cx="6016625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charset="0"/>
              </a:rPr>
              <a:t>Show me what you are aiming for</a:t>
            </a:r>
            <a:endParaRPr lang="en-US" altLang="zh-CN" sz="2800"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8945" y="1469390"/>
            <a:ext cx="5554345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charset="0"/>
              </a:rPr>
              <a:t>What you gonna save it for</a:t>
            </a:r>
            <a:endParaRPr lang="en-US" altLang="zh-CN" sz="2800"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8945" y="2738120"/>
            <a:ext cx="4829810" cy="1233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charset="0"/>
              </a:rPr>
              <a:t>So what you really </a:t>
            </a:r>
            <a:r>
              <a:rPr lang="en-US" altLang="zh-CN" sz="3600">
                <a:solidFill>
                  <a:schemeClr val="tx2">
                    <a:lumMod val="50000"/>
                  </a:schemeClr>
                </a:solidFill>
                <a:latin typeface="Comic Sans MS" panose="030F0702030302020204" charset="0"/>
              </a:rPr>
              <a:t>waiting for</a:t>
            </a:r>
            <a:r>
              <a:rPr lang="en-US" altLang="zh-CN" sz="3600">
                <a:solidFill>
                  <a:srgbClr val="C00000"/>
                </a:solidFill>
                <a:latin typeface="Comic Sans MS" panose="030F0702030302020204" charset="0"/>
              </a:rPr>
              <a:t> </a:t>
            </a:r>
            <a:endParaRPr lang="en-US" altLang="zh-CN" sz="3600">
              <a:solidFill>
                <a:srgbClr val="C00000"/>
              </a:solidFill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9000">
        <p:comb dir="vert"/>
      </p:transition>
    </mc:Choice>
    <mc:Fallback>
      <p:transition advTm="9000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75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15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364"/>
                            </p:stCondLst>
                            <p:childTnLst>
                              <p:par>
                                <p:cTn id="2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364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64"/>
                            </p:stCondLst>
                            <p:childTnLst>
                              <p:par>
                                <p:cTn id="3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814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364"/>
                            </p:stCondLst>
                            <p:childTnLst>
                              <p:par>
                                <p:cTn id="5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build="allAtOnce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change-choices-choose-27761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4765" y="-2540"/>
            <a:ext cx="12242165" cy="68630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26035" y="-2540"/>
            <a:ext cx="12242800" cy="1572260"/>
          </a:xfrm>
          <a:prstGeom prst="rect">
            <a:avLst/>
          </a:prstGeom>
          <a:solidFill>
            <a:schemeClr val="bg1">
              <a:lumMod val="8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6050" y="125095"/>
            <a:ext cx="10426065" cy="618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2">
                    <a:lumMod val="50000"/>
                  </a:schemeClr>
                </a:solidFill>
                <a:latin typeface="Comic Sans MS" panose="030F0702030302020204" charset="0"/>
              </a:rPr>
              <a:t>Everybody's gonna make</a:t>
            </a:r>
            <a:r>
              <a:rPr lang="en-US" altLang="zh-CN" sz="3200">
                <a:solidFill>
                  <a:schemeClr val="accent2">
                    <a:lumMod val="50000"/>
                  </a:schemeClr>
                </a:solidFill>
                <a:latin typeface="Comic Sans MS" panose="030F0702030302020204" charset="0"/>
              </a:rPr>
              <a:t> </a:t>
            </a:r>
            <a:r>
              <a:rPr lang="en-US" altLang="zh-CN" sz="3200" b="1">
                <a:solidFill>
                  <a:schemeClr val="accent2">
                    <a:lumMod val="50000"/>
                  </a:schemeClr>
                </a:solidFill>
                <a:latin typeface="Comic Sans MS" panose="030F0702030302020204" charset="0"/>
              </a:rPr>
              <a:t>mistakes</a:t>
            </a:r>
            <a:endParaRPr lang="en-US" altLang="zh-CN" sz="3200" b="1">
              <a:solidFill>
                <a:schemeClr val="accent2">
                  <a:lumMod val="50000"/>
                </a:schemeClr>
              </a:solidFill>
              <a:latin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71645" y="951230"/>
            <a:ext cx="7944485" cy="618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2">
                    <a:lumMod val="50000"/>
                  </a:schemeClr>
                </a:solidFill>
                <a:latin typeface="Comic Sans MS" panose="030F0702030302020204" charset="0"/>
              </a:rPr>
              <a:t>But everybody's got a choice to make</a:t>
            </a:r>
            <a:endParaRPr lang="en-US" altLang="zh-CN" sz="3200" b="1">
              <a:solidFill>
                <a:schemeClr val="accent2">
                  <a:lumMod val="50000"/>
                </a:schemeClr>
              </a:solidFill>
              <a:latin typeface="Comic Sans MS" panose="030F07020303020202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24765" y="5288280"/>
            <a:ext cx="12242800" cy="1572260"/>
          </a:xfrm>
          <a:prstGeom prst="rect">
            <a:avLst/>
          </a:prstGeom>
          <a:solidFill>
            <a:schemeClr val="bg1">
              <a:lumMod val="8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46050" y="5404485"/>
            <a:ext cx="6667500" cy="618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2">
                    <a:lumMod val="50000"/>
                  </a:schemeClr>
                </a:solidFill>
                <a:latin typeface="Comic Sans MS" panose="030F0702030302020204" charset="0"/>
              </a:rPr>
              <a:t>Everybody needs a leap of faith</a:t>
            </a:r>
            <a:endParaRPr lang="en-US" altLang="zh-CN" sz="3200" b="1">
              <a:solidFill>
                <a:schemeClr val="accent2">
                  <a:lumMod val="50000"/>
                </a:schemeClr>
              </a:solidFill>
              <a:latin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74130" y="6139815"/>
            <a:ext cx="5738495" cy="618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2">
                    <a:lumMod val="50000"/>
                  </a:schemeClr>
                </a:solidFill>
                <a:latin typeface="Comic Sans MS" panose="030F0702030302020204" charset="0"/>
              </a:rPr>
              <a:t>When are you taking yours?</a:t>
            </a:r>
            <a:endParaRPr lang="en-US" altLang="zh-CN" sz="3200" b="1">
              <a:solidFill>
                <a:schemeClr val="accent2">
                  <a:lumMod val="50000"/>
                </a:schemeClr>
              </a:solidFill>
              <a:latin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47315" y="3821430"/>
            <a:ext cx="9077325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Comic Sans MS" panose="030F0702030302020204" charset="0"/>
              </a:rPr>
              <a:t>What are you waiting for?</a:t>
            </a:r>
            <a:endParaRPr lang="en-US" altLang="zh-CN" sz="4000" b="1">
              <a:solidFill>
                <a:schemeClr val="bg1"/>
              </a:solidFill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2000">
        <p:comb dir="vert"/>
      </p:transition>
    </mc:Choice>
    <mc:Fallback>
      <p:transition advTm="12000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9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5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55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5"/>
                            </p:stCondLst>
                            <p:childTnLst>
                              <p:par>
                                <p:cTn id="33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105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3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6" grpId="0" bldLvl="0" build="allAtOnce"/>
      <p:bldP spid="7" grpId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内容占位符 7" descr="backlit-dawn-freedom-183081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5875" y="-12700"/>
            <a:ext cx="12223115" cy="68834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56915" y="59690"/>
            <a:ext cx="6281420" cy="633730"/>
          </a:xfrm>
          <a:prstGeom prst="rect">
            <a:avLst/>
          </a:prstGeom>
          <a:solidFill>
            <a:schemeClr val="bg2">
              <a:lumMod val="90000"/>
              <a:alpha val="5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>
                <a:latin typeface="Comic Sans MS" panose="030F0702030302020204" charset="0"/>
              </a:rPr>
              <a:t>You gotta go and reach for the top</a:t>
            </a:r>
            <a:endParaRPr lang="en-US" altLang="zh-CN" sz="2800">
              <a:latin typeface="Comic Sans MS" panose="030F07020303020202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56915" y="896620"/>
            <a:ext cx="6361430" cy="643890"/>
          </a:xfrm>
          <a:prstGeom prst="rect">
            <a:avLst/>
          </a:prstGeom>
          <a:solidFill>
            <a:schemeClr val="bg2">
              <a:lumMod val="90000"/>
              <a:alpha val="5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>
                <a:latin typeface="Comic Sans MS" panose="030F0702030302020204" charset="0"/>
              </a:rPr>
              <a:t>Believe in every dream that you got</a:t>
            </a:r>
            <a:endParaRPr lang="en-US" altLang="zh-CN" sz="2800">
              <a:latin typeface="Comic Sans MS" panose="030F07020303020202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56915" y="1691005"/>
            <a:ext cx="5474335" cy="715010"/>
          </a:xfrm>
          <a:prstGeom prst="rect">
            <a:avLst/>
          </a:prstGeom>
          <a:solidFill>
            <a:schemeClr val="bg2">
              <a:lumMod val="90000"/>
              <a:alpha val="5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>
                <a:latin typeface="Comic Sans MS" panose="030F0702030302020204" charset="0"/>
              </a:rPr>
              <a:t>You only living once so tell me</a:t>
            </a:r>
            <a:endParaRPr lang="en-US" altLang="zh-CN" sz="2800">
              <a:latin typeface="Comic Sans MS" panose="030F07020303020202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56915" y="2542540"/>
            <a:ext cx="6953885" cy="713740"/>
          </a:xfrm>
          <a:prstGeom prst="rect">
            <a:avLst/>
          </a:prstGeom>
          <a:solidFill>
            <a:schemeClr val="bg2">
              <a:lumMod val="90000"/>
              <a:alpha val="5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>
                <a:latin typeface="Comic Sans MS" panose="030F0702030302020204" charset="0"/>
              </a:rPr>
              <a:t>What are you, what are you waiting for ?</a:t>
            </a:r>
            <a:endParaRPr lang="en-US" altLang="zh-CN" sz="2800"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1000">
        <p:blinds/>
      </p:transition>
    </mc:Choice>
    <mc:Fallback>
      <p:transition advClick="0" advTm="11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3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 animBg="1"/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内容占位符 17" descr="baby-beautiful-blond-75504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1910" y="-27940"/>
            <a:ext cx="12275820" cy="69145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37605" y="955040"/>
            <a:ext cx="5963285" cy="552450"/>
          </a:xfrm>
          <a:prstGeom prst="rect">
            <a:avLst/>
          </a:prstGeom>
          <a:solidFill>
            <a:schemeClr val="accent4">
              <a:lumMod val="40000"/>
              <a:lumOff val="60000"/>
              <a:alpha val="44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Comic Sans MS" panose="030F0702030302020204" charset="0"/>
              </a:rPr>
              <a:t>And don't you be afraid if you fall</a:t>
            </a:r>
            <a:endParaRPr lang="en-US" altLang="zh-CN" sz="2800">
              <a:solidFill>
                <a:schemeClr val="bg1"/>
              </a:solidFill>
              <a:latin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685" y="5253355"/>
            <a:ext cx="5075555" cy="552450"/>
          </a:xfrm>
          <a:prstGeom prst="rect">
            <a:avLst/>
          </a:prstGeom>
          <a:solidFill>
            <a:schemeClr val="accent4">
              <a:lumMod val="40000"/>
              <a:lumOff val="60000"/>
              <a:alpha val="44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Comic Sans MS" panose="030F0702030302020204" charset="0"/>
              </a:rPr>
              <a:t>You only living once so tell me</a:t>
            </a:r>
            <a:endParaRPr lang="en-US" altLang="zh-CN" sz="3200">
              <a:latin typeface="Comic Sans MS" panose="030F07020303020202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7217" y="151765"/>
            <a:ext cx="6172835" cy="602615"/>
            <a:chOff x="-1361" y="817"/>
            <a:chExt cx="12462" cy="949"/>
          </a:xfrm>
        </p:grpSpPr>
        <p:sp>
          <p:nvSpPr>
            <p:cNvPr id="5" name="文本框 4"/>
            <p:cNvSpPr txBox="1"/>
            <p:nvPr/>
          </p:nvSpPr>
          <p:spPr>
            <a:xfrm>
              <a:off x="-1361" y="857"/>
              <a:ext cx="12462" cy="870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44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Comic Sans MS" panose="030F0702030302020204" charset="0"/>
                </a:rPr>
                <a:t>You know you gotta give it your all</a:t>
              </a:r>
              <a:endParaRPr lang="en-US" altLang="zh-CN" sz="2800">
                <a:solidFill>
                  <a:schemeClr val="bg1"/>
                </a:solidFill>
                <a:latin typeface="Comic Sans MS" panose="030F070203030202020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-1021" y="817"/>
              <a:ext cx="10098" cy="9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2807970" y="904875"/>
            <a:ext cx="6412230" cy="602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338830" y="1772920"/>
            <a:ext cx="5075555" cy="602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132070" y="6156325"/>
            <a:ext cx="7046595" cy="552450"/>
          </a:xfrm>
          <a:prstGeom prst="rect">
            <a:avLst/>
          </a:prstGeom>
          <a:solidFill>
            <a:schemeClr val="accent4">
              <a:lumMod val="40000"/>
              <a:lumOff val="60000"/>
              <a:alpha val="44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Comic Sans MS" panose="030F0702030302020204" charset="0"/>
              </a:rPr>
              <a:t>What are you, what are you waiting for?</a:t>
            </a:r>
            <a:endParaRPr lang="en-US" altLang="zh-CN" sz="2800">
              <a:solidFill>
                <a:schemeClr val="bg1"/>
              </a:solidFill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1000">
        <p:blinds/>
      </p:transition>
    </mc:Choice>
    <mc:Fallback>
      <p:transition advTm="11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1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back-black-and-white-bus-stop-65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2225" y="1905"/>
            <a:ext cx="12216130" cy="68560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38200" y="1059815"/>
            <a:ext cx="10187305" cy="288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85000"/>
                    <a:lumOff val="15000"/>
                    <a:alpha val="6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en-US" altLang="zh-CN" sz="8800" b="1">
                <a:solidFill>
                  <a:schemeClr val="bg1">
                    <a:lumMod val="95000"/>
                  </a:schemeClr>
                </a:solidFill>
                <a:latin typeface="Comic Sans MS" panose="030F0702030302020204" charset="0"/>
                <a:ea typeface="Malgun Gothic" panose="020B0503020000020004" charset="-127"/>
              </a:rPr>
              <a:t>What are you</a:t>
            </a:r>
            <a:r>
              <a:rPr lang="zh-CN" altLang="en-US" sz="8800" b="1">
                <a:solidFill>
                  <a:schemeClr val="bg1">
                    <a:lumMod val="95000"/>
                  </a:schemeClr>
                </a:solidFill>
                <a:latin typeface="Comic Sans MS" panose="030F0702030302020204" charset="0"/>
                <a:ea typeface="Malgun Gothic" panose="020B0503020000020004" charset="-127"/>
              </a:rPr>
              <a:t> </a:t>
            </a:r>
            <a:r>
              <a:rPr lang="en-US" altLang="zh-CN" sz="8800" b="1">
                <a:solidFill>
                  <a:schemeClr val="bg1">
                    <a:lumMod val="95000"/>
                  </a:schemeClr>
                </a:solidFill>
                <a:latin typeface="Comic Sans MS" panose="030F0702030302020204" charset="0"/>
                <a:ea typeface="Malgun Gothic" panose="020B0503020000020004" charset="-127"/>
              </a:rPr>
              <a:t>waiting for</a:t>
            </a:r>
            <a:r>
              <a:rPr lang="zh-CN" altLang="en-US" sz="8800" b="1">
                <a:solidFill>
                  <a:schemeClr val="bg1">
                    <a:lumMod val="95000"/>
                  </a:schemeClr>
                </a:solidFill>
                <a:latin typeface="Comic Sans MS" panose="030F0702030302020204" charset="0"/>
                <a:ea typeface="Malgun Gothic" panose="020B0503020000020004" charset="-127"/>
              </a:rPr>
              <a:t>？</a:t>
            </a:r>
            <a:endParaRPr lang="zh-CN" altLang="en-US" sz="8800" b="1">
              <a:solidFill>
                <a:schemeClr val="bg1">
                  <a:lumMod val="95000"/>
                </a:schemeClr>
              </a:solidFill>
              <a:latin typeface="Comic Sans MS" panose="030F0702030302020204" charset="0"/>
              <a:ea typeface="Malgun Gothic" panose="020B0503020000020004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>
        <p:circle/>
      </p:transition>
    </mc:Choice>
    <mc:Fallback>
      <p:transition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39"/>
                            </p:stCondLst>
                            <p:childTnLst>
                              <p:par>
                                <p:cTn id="11" presetID="16" presetClass="emph" presetSubtype="0" fill="hold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64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5" grpId="8" animBg="1"/>
      <p:bldP spid="5" grpId="9" animBg="1"/>
      <p:bldP spid="5" grpId="10" animBg="1"/>
      <p:bldP spid="5" grpId="11" animBg="1"/>
      <p:bldP spid="5" grpId="12" animBg="1"/>
      <p:bldP spid="5" grpId="13" animBg="1"/>
      <p:bldP spid="5" grpId="14" animBg="1"/>
      <p:bldP spid="5" grpId="16" animBg="1"/>
      <p:bldP spid="5" grpId="17" animBg="1"/>
      <p:bldP spid="5" grpId="18" animBg="1"/>
      <p:bldP spid="5" grpId="19" animBg="1"/>
      <p:bldP spid="5" grpId="20" animBg="1"/>
      <p:bldP spid="5" grpId="22" animBg="1"/>
      <p:bldP spid="5" grpId="23" animBg="1"/>
      <p:bldP spid="5" grpId="24" animBg="1"/>
      <p:bldP spid="5" grpId="25" animBg="1"/>
      <p:bldP spid="5" grpId="26" animBg="1"/>
      <p:bldP spid="5" grpId="27" animBg="1"/>
      <p:bldP spid="5" grpId="28" animBg="1"/>
      <p:bldP spid="5" grpId="29" animBg="1"/>
      <p:bldP spid="5" grpId="30" animBg="1"/>
      <p:bldP spid="5" grpId="31" animBg="1"/>
      <p:bldP spid="5" grpId="32" animBg="1"/>
      <p:bldP spid="5" grpId="33" animBg="1"/>
      <p:bldP spid="5" grpId="34" animBg="1"/>
      <p:bldP spid="5" grpId="35" animBg="1"/>
      <p:bldP spid="5" grpId="36" animBg="1"/>
      <p:bldP spid="5" grpId="37" animBg="1"/>
      <p:bldP spid="5" grpId="38" animBg="1"/>
      <p:bldP spid="5" grpId="39" animBg="1"/>
      <p:bldP spid="5" grpId="40" animBg="1"/>
      <p:bldP spid="5" grpId="41" animBg="1"/>
      <p:bldP spid="5" grpId="42" animBg="1"/>
      <p:bldP spid="5" grpId="43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-34925" y="-5715"/>
            <a:ext cx="12292965" cy="6890385"/>
            <a:chOff x="-55" y="-9"/>
            <a:chExt cx="19359" cy="10851"/>
          </a:xfrm>
        </p:grpSpPr>
        <p:grpSp>
          <p:nvGrpSpPr>
            <p:cNvPr id="13" name="组合 12"/>
            <p:cNvGrpSpPr/>
            <p:nvPr/>
          </p:nvGrpSpPr>
          <p:grpSpPr>
            <a:xfrm>
              <a:off x="-55" y="-9"/>
              <a:ext cx="19244" cy="3043"/>
              <a:chOff x="-55" y="-9"/>
              <a:chExt cx="19244" cy="3043"/>
            </a:xfrm>
          </p:grpSpPr>
          <p:pic>
            <p:nvPicPr>
              <p:cNvPr id="4" name="图片 3" descr="adult-beautiful-close-up-177686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55" y="-8"/>
                <a:ext cx="4696" cy="3041"/>
              </a:xfrm>
              <a:prstGeom prst="rect">
                <a:avLst/>
              </a:prstGeom>
            </p:spPr>
          </p:pic>
          <p:pic>
            <p:nvPicPr>
              <p:cNvPr id="5" name="图片 4" descr="adult-beautiful-cute-113374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41" y="-8"/>
                <a:ext cx="4953" cy="3042"/>
              </a:xfrm>
              <a:prstGeom prst="rect">
                <a:avLst/>
              </a:prstGeom>
              <a:solidFill>
                <a:schemeClr val="lt1"/>
              </a:solidFill>
            </p:spPr>
          </p:pic>
          <p:pic>
            <p:nvPicPr>
              <p:cNvPr id="6" name="图片 5" descr="adult-beautiful-facial-expression-77486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94" y="-9"/>
                <a:ext cx="4924" cy="3041"/>
              </a:xfrm>
              <a:prstGeom prst="rect">
                <a:avLst/>
              </a:prstGeom>
            </p:spPr>
          </p:pic>
          <p:pic>
            <p:nvPicPr>
              <p:cNvPr id="8" name="图片 7" descr="beautiful-beauty-person-199066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517" y="-7"/>
                <a:ext cx="4672" cy="3039"/>
              </a:xfrm>
              <a:prstGeom prst="rect">
                <a:avLst/>
              </a:prstGeom>
            </p:spPr>
          </p:pic>
        </p:grpSp>
        <p:pic>
          <p:nvPicPr>
            <p:cNvPr id="9" name="图片 8" descr="backlight-backpack-blur-83730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5" y="7669"/>
              <a:ext cx="4697" cy="3172"/>
            </a:xfrm>
            <a:prstGeom prst="rect">
              <a:avLst/>
            </a:prstGeom>
          </p:spPr>
        </p:pic>
        <p:pic>
          <p:nvPicPr>
            <p:cNvPr id="10" name="图片 9" descr="cellphone-device-facial-hair-9012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2" y="7669"/>
              <a:ext cx="4953" cy="3173"/>
            </a:xfrm>
            <a:prstGeom prst="rect">
              <a:avLst/>
            </a:prstGeom>
          </p:spPr>
        </p:pic>
        <p:pic>
          <p:nvPicPr>
            <p:cNvPr id="11" name="图片 10" descr="adult-facial-hair-fine-looking-1609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95" y="7670"/>
              <a:ext cx="4921" cy="3173"/>
            </a:xfrm>
            <a:prstGeom prst="rect">
              <a:avLst/>
            </a:prstGeom>
            <a:solidFill>
              <a:schemeClr val="lt1"/>
            </a:solidFill>
          </p:spPr>
        </p:pic>
        <p:pic>
          <p:nvPicPr>
            <p:cNvPr id="12" name="图片 11" descr="black-and-white-fun-good-looking-912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516" y="7670"/>
              <a:ext cx="4789" cy="3173"/>
            </a:xfrm>
            <a:prstGeom prst="rect">
              <a:avLst/>
            </a:prstGeom>
            <a:solidFill>
              <a:schemeClr val="lt1"/>
            </a:solidFill>
          </p:spPr>
        </p:pic>
      </p:grpSp>
      <p:sp>
        <p:nvSpPr>
          <p:cNvPr id="15" name="文本框 14"/>
          <p:cNvSpPr txBox="1"/>
          <p:nvPr/>
        </p:nvSpPr>
        <p:spPr>
          <a:xfrm>
            <a:off x="209550" y="2065655"/>
            <a:ext cx="7412990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</a:rPr>
              <a:t>You gotta go and reach for the top</a:t>
            </a:r>
            <a:endParaRPr lang="en-US" altLang="zh-CN" sz="2800">
              <a:latin typeface="Comic Sans MS" panose="030F070203030202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9550" y="2618105"/>
            <a:ext cx="7871460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</a:rPr>
              <a:t>What are you, what are you waiting for</a:t>
            </a:r>
            <a:endParaRPr lang="en-US" altLang="zh-CN" sz="2800">
              <a:latin typeface="Comic Sans MS" panose="030F07020303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9550" y="3170555"/>
            <a:ext cx="6412230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</a:rPr>
              <a:t>Believe in every dream that you got</a:t>
            </a:r>
            <a:endParaRPr lang="en-US" altLang="zh-CN" sz="2800">
              <a:latin typeface="Comic Sans MS" panose="030F070203030202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0510" y="3761105"/>
            <a:ext cx="6903085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</a:rPr>
              <a:t>What are you, what are you waiting for</a:t>
            </a:r>
            <a:endParaRPr lang="en-US" altLang="zh-CN" sz="2800">
              <a:latin typeface="Comic Sans MS" panose="030F070203030202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06820" y="2065655"/>
            <a:ext cx="6299835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</a:rPr>
              <a:t>You know you gotta give it your all</a:t>
            </a:r>
            <a:endParaRPr lang="en-US" altLang="zh-CN" sz="2800">
              <a:latin typeface="Comic Sans MS" panose="030F07020303020202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489575" y="2618105"/>
            <a:ext cx="6769100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</a:rPr>
              <a:t>What are you, what are you waiting for</a:t>
            </a:r>
            <a:endParaRPr lang="en-US" altLang="zh-CN" sz="2800">
              <a:latin typeface="Comic Sans MS" panose="030F07020303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436995" y="3168650"/>
            <a:ext cx="5647055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</a:rPr>
              <a:t>You only living once so tell me</a:t>
            </a:r>
            <a:endParaRPr lang="en-US" altLang="zh-CN" sz="2800">
              <a:latin typeface="Comic Sans MS" panose="030F070203030202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281930" y="3826510"/>
            <a:ext cx="6903085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</a:rPr>
              <a:t>What are you, what are you waiting for</a:t>
            </a:r>
            <a:endParaRPr lang="en-US" altLang="zh-CN" sz="2800"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4000">
        <p:comb/>
      </p:transition>
    </mc:Choice>
    <mc:Fallback>
      <p:transition advTm="2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300"/>
                            </p:stCondLst>
                            <p:childTnLst>
                              <p:par>
                                <p:cTn id="33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3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700"/>
                            </p:stCondLst>
                            <p:childTnLst>
                              <p:par>
                                <p:cTn id="43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7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900"/>
                            </p:stCondLst>
                            <p:childTnLst>
                              <p:par>
                                <p:cTn id="53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9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1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0"/>
                            </p:stCondLst>
                            <p:childTnLst>
                              <p:par>
                                <p:cTn id="69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100"/>
                            </p:stCondLst>
                            <p:childTnLst>
                              <p:par>
                                <p:cTn id="79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6" grpId="0"/>
      <p:bldP spid="15" grpId="2"/>
      <p:bldP spid="17" grpId="0"/>
      <p:bldP spid="16" grpId="1"/>
      <p:bldP spid="18" grpId="0"/>
      <p:bldP spid="17" grpId="1"/>
      <p:bldP spid="19" grpId="0"/>
      <p:bldP spid="18" grpId="1"/>
      <p:bldP spid="20" grpId="0"/>
      <p:bldP spid="22" grpId="0"/>
      <p:bldP spid="19" grpId="1"/>
      <p:bldP spid="23" grpId="0"/>
      <p:bldP spid="2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内容占位符 5" descr="bench-black-and-white-resting-9063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40" y="-17780"/>
            <a:ext cx="12186920" cy="68941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73935" y="474980"/>
            <a:ext cx="8924925" cy="1106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Comic Sans MS" panose="030F0702030302020204" charset="0"/>
              </a:rPr>
              <a:t>What are you, what are you</a:t>
            </a:r>
            <a:endParaRPr lang="en-US" altLang="zh-CN" sz="3200">
              <a:latin typeface="Comic Sans MS" panose="030F0702030302020204" charset="0"/>
            </a:endParaRPr>
          </a:p>
          <a:p>
            <a:r>
              <a:rPr lang="en-US" altLang="zh-CN" sz="3200">
                <a:latin typeface="Comic Sans MS" panose="030F0702030302020204" charset="0"/>
              </a:rPr>
              <a:t>What are you, what are you waiting for?</a:t>
            </a:r>
            <a:endParaRPr lang="en-US" altLang="zh-CN" sz="3200"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000">
        <p:blinds/>
      </p:transition>
    </mc:Choice>
    <mc:Fallback>
      <p:transition advTm="5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analog-art-beautiful-96348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2230" y="-11430"/>
            <a:ext cx="12315825" cy="68814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77470" y="762635"/>
            <a:ext cx="8924925" cy="618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Comic Sans MS" panose="030F0702030302020204" charset="0"/>
              </a:rPr>
              <a:t>What are you, what are you</a:t>
            </a:r>
            <a:endParaRPr lang="en-US" altLang="zh-CN" sz="3200">
              <a:solidFill>
                <a:schemeClr val="bg1"/>
              </a:solidFill>
              <a:latin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780" y="1882140"/>
            <a:ext cx="8829675" cy="618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Comic Sans MS" panose="030F0702030302020204" charset="0"/>
              </a:rPr>
              <a:t>What are you, what are you </a:t>
            </a:r>
            <a:r>
              <a:rPr lang="en-US" altLang="zh-CN" sz="3200">
                <a:latin typeface="Comic Sans MS" panose="030F0702030302020204" charset="0"/>
              </a:rPr>
              <a:t> 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charset="0"/>
              </a:rPr>
              <a:t>waiting for</a:t>
            </a:r>
            <a:r>
              <a:rPr lang="en-US" altLang="zh-CN" sz="3200">
                <a:solidFill>
                  <a:schemeClr val="bg1"/>
                </a:solidFill>
                <a:latin typeface="Comic Sans MS" panose="030F0702030302020204" charset="0"/>
              </a:rPr>
              <a:t>?</a:t>
            </a:r>
            <a:endParaRPr lang="en-US" altLang="zh-CN" sz="3200">
              <a:solidFill>
                <a:schemeClr val="bg1"/>
              </a:solidFill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 dir="u"/>
      </p:transition>
    </mc:Choice>
    <mc:Fallback>
      <p:transition>
        <p:wipe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25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louds-dark-lightning-11188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565" y="-13335"/>
            <a:ext cx="12261850" cy="68853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89625" y="807720"/>
            <a:ext cx="6180455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bg2">
                    <a:lumMod val="75000"/>
                  </a:schemeClr>
                </a:solidFill>
                <a:latin typeface="Comic Sans MS" panose="030F0702030302020204" charset="0"/>
              </a:rPr>
              <a:t>Are you waiting on the </a:t>
            </a:r>
            <a:endParaRPr lang="en-US" altLang="zh-CN" sz="4000" b="1">
              <a:solidFill>
                <a:schemeClr val="bg2">
                  <a:lumMod val="75000"/>
                </a:schemeClr>
              </a:solidFill>
              <a:latin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76750" y="1946275"/>
            <a:ext cx="5840730" cy="1079500"/>
          </a:xfrm>
          <a:prstGeom prst="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txBody>
          <a:bodyPr wrap="square" rtlCol="0">
            <a:spAutoFit/>
          </a:bodyPr>
          <a:p>
            <a:r>
              <a:rPr lang="en-US" altLang="zh-CN" sz="6000" b="1">
                <a:solidFill>
                  <a:schemeClr val="bg2">
                    <a:lumMod val="50000"/>
                  </a:schemeClr>
                </a:solidFill>
                <a:latin typeface="Comic Sans MS" panose="030F0702030302020204" charset="0"/>
              </a:rPr>
              <a:t>lightning strike</a:t>
            </a:r>
            <a:endParaRPr lang="en-US" altLang="zh-CN" sz="6000" b="1">
              <a:solidFill>
                <a:schemeClr val="bg2">
                  <a:lumMod val="50000"/>
                </a:schemeClr>
              </a:solidFill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2000">
        <p:circle/>
      </p:transition>
    </mc:Choice>
    <mc:Fallback>
      <p:transition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39"/>
                            </p:stCondLst>
                            <p:childTnLst>
                              <p:par>
                                <p:cTn id="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41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 bldLvl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cosmos-dark-galaxy-3223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3495" y="-3175"/>
            <a:ext cx="12239625" cy="68649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79465" y="940435"/>
            <a:ext cx="6180455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bg2">
                    <a:lumMod val="75000"/>
                  </a:schemeClr>
                </a:solidFill>
                <a:latin typeface="Comic Sans MS" panose="030F0702030302020204" charset="0"/>
              </a:rPr>
              <a:t>Are you </a:t>
            </a:r>
            <a:r>
              <a:rPr lang="en-US" altLang="zh-CN" sz="4000" b="1">
                <a:solidFill>
                  <a:srgbClr val="C00000"/>
                </a:solidFill>
                <a:latin typeface="Comic Sans MS" panose="030F0702030302020204" charset="0"/>
              </a:rPr>
              <a:t>waiting for</a:t>
            </a:r>
            <a:r>
              <a:rPr lang="en-US" altLang="zh-CN" sz="4000" b="1">
                <a:solidFill>
                  <a:schemeClr val="bg2">
                    <a:lumMod val="75000"/>
                  </a:schemeClr>
                </a:solidFill>
                <a:latin typeface="Comic Sans MS" panose="030F0702030302020204" charset="0"/>
              </a:rPr>
              <a:t> the </a:t>
            </a:r>
            <a:endParaRPr lang="en-US" altLang="zh-CN" sz="4000" b="1">
              <a:solidFill>
                <a:schemeClr val="bg2">
                  <a:lumMod val="75000"/>
                </a:schemeClr>
              </a:solidFill>
              <a:latin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9590" y="2687320"/>
            <a:ext cx="5220335" cy="1079500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p>
            <a:r>
              <a:rPr lang="en-US" altLang="zh-CN" sz="6000" b="1">
                <a:solidFill>
                  <a:schemeClr val="bg2">
                    <a:lumMod val="50000"/>
                  </a:schemeClr>
                </a:solidFill>
                <a:latin typeface="Comic Sans MS" panose="030F0702030302020204" charset="0"/>
              </a:rPr>
              <a:t>perfect night</a:t>
            </a:r>
            <a:endParaRPr lang="en-US" altLang="zh-CN" sz="6000" b="1">
              <a:solidFill>
                <a:schemeClr val="bg2">
                  <a:lumMod val="50000"/>
                </a:schemeClr>
              </a:solidFill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2000">
        <p:diamond/>
      </p:transition>
    </mc:Choice>
    <mc:Fallback>
      <p:transition advTm="2000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15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analogue-classic-clock-face-28026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2385" y="-24130"/>
            <a:ext cx="12256135" cy="6906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7810" y="940435"/>
            <a:ext cx="4246880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Comic Sans MS" panose="030F0702030302020204" charset="0"/>
              </a:rPr>
              <a:t>Are you waiting</a:t>
            </a:r>
            <a:endParaRPr lang="en-US" altLang="zh-CN" sz="4000" b="1">
              <a:solidFill>
                <a:schemeClr val="bg1"/>
              </a:solidFill>
              <a:latin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9410" y="1870710"/>
            <a:ext cx="2714625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Comic Sans MS" panose="030F0702030302020204" charset="0"/>
              </a:rPr>
              <a:t>till the</a:t>
            </a:r>
            <a:endParaRPr lang="en-US" altLang="zh-CN" sz="4000" b="1">
              <a:solidFill>
                <a:schemeClr val="bg1"/>
              </a:solidFill>
              <a:latin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410" y="2832100"/>
            <a:ext cx="194373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charset="0"/>
              </a:rPr>
              <a:t>time</a:t>
            </a:r>
            <a:endParaRPr lang="en-US" altLang="zh-CN" sz="5400">
              <a:solidFill>
                <a:schemeClr val="accent4">
                  <a:lumMod val="20000"/>
                  <a:lumOff val="80000"/>
                </a:schemeClr>
              </a:solidFill>
              <a:latin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9410" y="4024630"/>
            <a:ext cx="2834640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Comic Sans MS" panose="030F0702030302020204" charset="0"/>
              </a:rPr>
              <a:t>is right</a:t>
            </a:r>
            <a:endParaRPr lang="en-US" altLang="zh-CN" sz="4000">
              <a:solidFill>
                <a:schemeClr val="bg1"/>
              </a:solidFill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2000">
        <p:blinds/>
      </p:transition>
    </mc:Choice>
    <mc:Fallback>
      <p:transition advTm="2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内容占位符 5" descr="asphalt-bitumen-empty-road-119709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0320" y="-1905"/>
            <a:ext cx="12232005" cy="6862445"/>
          </a:xfrm>
          <a:prstGeom prst="rect">
            <a:avLst/>
          </a:prstGeom>
          <a:solidFill>
            <a:schemeClr val="lt1"/>
          </a:solidFill>
        </p:spPr>
      </p:pic>
      <p:grpSp>
        <p:nvGrpSpPr>
          <p:cNvPr id="12" name="组合 11"/>
          <p:cNvGrpSpPr/>
          <p:nvPr/>
        </p:nvGrpSpPr>
        <p:grpSpPr>
          <a:xfrm>
            <a:off x="-19685" y="364490"/>
            <a:ext cx="5227320" cy="2082165"/>
            <a:chOff x="-31" y="574"/>
            <a:chExt cx="8232" cy="3279"/>
          </a:xfrm>
        </p:grpSpPr>
        <p:sp>
          <p:nvSpPr>
            <p:cNvPr id="7" name="矩形 6"/>
            <p:cNvSpPr/>
            <p:nvPr/>
          </p:nvSpPr>
          <p:spPr>
            <a:xfrm>
              <a:off x="-31" y="574"/>
              <a:ext cx="8233" cy="3136"/>
            </a:xfrm>
            <a:prstGeom prst="rect">
              <a:avLst/>
            </a:prstGeom>
            <a:solidFill>
              <a:schemeClr val="bg1">
                <a:lumMod val="50000"/>
                <a:alpha val="4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3" y="1253"/>
              <a:ext cx="8119" cy="2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400" b="1">
                  <a:solidFill>
                    <a:schemeClr val="bg1"/>
                  </a:solidFill>
                  <a:latin typeface="Comic Sans MS" panose="030F0702030302020204" charset="0"/>
                </a:rPr>
                <a:t>What are you</a:t>
              </a:r>
              <a:r>
                <a:rPr lang="en-US" altLang="zh-CN" sz="4800" b="1">
                  <a:solidFill>
                    <a:schemeClr val="bg1"/>
                  </a:solidFill>
                  <a:latin typeface="Comic Sans MS" panose="030F0702030302020204" charset="0"/>
                </a:rPr>
                <a:t> </a:t>
              </a:r>
              <a:br>
                <a:rPr lang="en-US" altLang="zh-CN" sz="4400" b="1">
                  <a:solidFill>
                    <a:schemeClr val="bg1"/>
                  </a:solidFill>
                  <a:latin typeface="Comic Sans MS" panose="030F0702030302020204" charset="0"/>
                </a:rPr>
              </a:br>
              <a:r>
                <a:rPr lang="en-US" altLang="zh-CN" sz="4400" b="1">
                  <a:solidFill>
                    <a:schemeClr val="bg1"/>
                  </a:solidFill>
                  <a:latin typeface="Comic Sans MS" panose="030F0702030302020204" charset="0"/>
                </a:rPr>
                <a:t>              </a:t>
              </a:r>
              <a:endParaRPr lang="en-US" altLang="zh-CN" sz="4400" b="1">
                <a:solidFill>
                  <a:schemeClr val="bg1"/>
                </a:solidFill>
                <a:latin typeface="Comic Sans MS" panose="030F070203030202020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983730" y="365125"/>
            <a:ext cx="5227320" cy="1991360"/>
            <a:chOff x="10998" y="575"/>
            <a:chExt cx="8232" cy="3136"/>
          </a:xfrm>
        </p:grpSpPr>
        <p:sp>
          <p:nvSpPr>
            <p:cNvPr id="9" name="矩形 8"/>
            <p:cNvSpPr/>
            <p:nvPr/>
          </p:nvSpPr>
          <p:spPr>
            <a:xfrm>
              <a:off x="10998" y="575"/>
              <a:ext cx="8233" cy="3136"/>
            </a:xfrm>
            <a:prstGeom prst="rect">
              <a:avLst/>
            </a:prstGeom>
            <a:solidFill>
              <a:schemeClr val="bg1">
                <a:lumMod val="50000"/>
                <a:alpha val="4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1810" y="1369"/>
              <a:ext cx="7188" cy="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400" b="1">
                  <a:solidFill>
                    <a:srgbClr val="C00000"/>
                  </a:solidFill>
                  <a:latin typeface="Comic Sans MS" panose="030F0702030302020204" charset="0"/>
                </a:rPr>
                <a:t>waiting for</a:t>
              </a:r>
              <a:endParaRPr lang="en-US" altLang="zh-CN" sz="5400" b="1">
                <a:solidFill>
                  <a:srgbClr val="C00000"/>
                </a:solidFill>
                <a:latin typeface="Comic Sans MS" panose="030F0702030302020204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229860" y="582930"/>
            <a:ext cx="1732915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r>
              <a:rPr lang="zh-CN" altLang="en-US" sz="9600" b="1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charset="0"/>
                <a:ea typeface="微软雅黑" panose="020B0503020204020204" charset="-122"/>
              </a:rPr>
              <a:t>︖</a:t>
            </a:r>
            <a:endParaRPr lang="zh-CN" altLang="en-US" sz="9600" b="1">
              <a:solidFill>
                <a:schemeClr val="accent4">
                  <a:lumMod val="60000"/>
                  <a:lumOff val="40000"/>
                </a:schemeClr>
              </a:solidFill>
              <a:latin typeface="Comic Sans MS" panose="030F070203030202020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2000">
        <p:randomBar/>
      </p:transition>
    </mc:Choice>
    <mc:Fallback>
      <p:transition advClick="0" advTm="2000"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angry-anxiety-depression-23615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0320" y="-12065"/>
            <a:ext cx="12223115" cy="69354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6555" y="488950"/>
            <a:ext cx="5697220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bg2">
                    <a:lumMod val="25000"/>
                  </a:schemeClr>
                </a:solidFill>
                <a:latin typeface="Comic Sans MS" panose="030F0702030302020204" charset="0"/>
              </a:rPr>
              <a:t>Don't you wanna</a:t>
            </a:r>
            <a:endParaRPr lang="en-US" altLang="zh-CN" sz="4000" b="1">
              <a:solidFill>
                <a:schemeClr val="bg2">
                  <a:lumMod val="25000"/>
                </a:schemeClr>
              </a:solidFill>
              <a:latin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6555" y="1468755"/>
            <a:ext cx="2338705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</a:rPr>
              <a:t>learn to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9105" y="2456180"/>
            <a:ext cx="2613660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</a:rPr>
              <a:t>deal with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5136515" y="2838450"/>
            <a:ext cx="1909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fear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459105" y="3439795"/>
            <a:ext cx="1715135" cy="981075"/>
          </a:xfrm>
          <a:prstGeom prst="rect">
            <a:avLst/>
          </a:prstGeom>
          <a:solidFill>
            <a:schemeClr val="bg2">
              <a:lumMod val="90000"/>
              <a:alpha val="57000"/>
            </a:schemeClr>
          </a:solidFill>
        </p:spPr>
        <p:txBody>
          <a:bodyPr wrap="square" rtlCol="0">
            <a:spAutoFit/>
          </a:bodyPr>
          <a:p>
            <a:r>
              <a:rPr lang="en-US" altLang="zh-CN" sz="5400" b="1">
                <a:solidFill>
                  <a:schemeClr val="accent4">
                    <a:lumMod val="50000"/>
                  </a:schemeClr>
                </a:solidFill>
                <a:latin typeface="Comic Sans MS" panose="030F0702030302020204" charset="0"/>
              </a:rPr>
              <a:t>fear</a:t>
            </a:r>
            <a:endParaRPr lang="en-US" altLang="zh-CN" sz="5400" b="1">
              <a:solidFill>
                <a:schemeClr val="accent4">
                  <a:lumMod val="50000"/>
                </a:schemeClr>
              </a:solidFill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2000">
        <p:push/>
      </p:transition>
    </mc:Choice>
    <mc:Fallback>
      <p:transition advTm="2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39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1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75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3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boat-high-dynamic-range-ocean-158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4605" y="-22225"/>
            <a:ext cx="12221210" cy="69030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8950" y="940435"/>
            <a:ext cx="5697220" cy="75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20000"/>
                    <a:lumOff val="80000"/>
                    <a:alpha val="43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Comic Sans MS" panose="030F0702030302020204" charset="0"/>
              </a:rPr>
              <a:t>Don't you wanna</a:t>
            </a:r>
            <a:endParaRPr lang="en-US" altLang="zh-CN" sz="4000" b="1">
              <a:solidFill>
                <a:schemeClr val="bg1"/>
              </a:solidFill>
              <a:latin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8950" y="1803400"/>
            <a:ext cx="6941820" cy="75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20000"/>
                    <a:lumOff val="80000"/>
                    <a:alpha val="77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Comic Sans MS" panose="030F0702030302020204" charset="0"/>
              </a:rPr>
              <a:t>take the</a:t>
            </a:r>
            <a:r>
              <a:rPr lang="en-US" altLang="zh-CN" sz="4000" b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</a:rPr>
              <a:t> </a:t>
            </a:r>
            <a:r>
              <a:rPr lang="en-US" altLang="zh-CN" sz="4000" b="1">
                <a:solidFill>
                  <a:schemeClr val="bg1"/>
                </a:solidFill>
                <a:latin typeface="Comic Sans MS" panose="030F0702030302020204" charset="0"/>
              </a:rPr>
              <a:t>wheel and steer</a:t>
            </a:r>
            <a:endParaRPr lang="en-US" altLang="zh-CN" sz="4000" b="1">
              <a:solidFill>
                <a:schemeClr val="bg1"/>
              </a:solidFill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>
        <p:circle/>
      </p:transition>
    </mc:Choice>
    <mc:Fallback>
      <p:transition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4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2423</Words>
  <Application>WPS 演示</Application>
  <PresentationFormat>宽屏</PresentationFormat>
  <Paragraphs>185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Arial</vt:lpstr>
      <vt:lpstr>宋体</vt:lpstr>
      <vt:lpstr>Wingdings</vt:lpstr>
      <vt:lpstr>Comic Sans MS</vt:lpstr>
      <vt:lpstr>Malgun Gothic</vt:lpstr>
      <vt:lpstr>微软雅黑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Katie</dc:creator>
  <cp:lastModifiedBy>Katie</cp:lastModifiedBy>
  <cp:revision>54</cp:revision>
  <dcterms:created xsi:type="dcterms:W3CDTF">2019-06-11T07:32:00Z</dcterms:created>
  <dcterms:modified xsi:type="dcterms:W3CDTF">2019-06-19T08:19:43Z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2052-10.8.0.5715</vt:lpwstr>
  </property>
</Properties>
</file>