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77" r:id="rId9"/>
    <p:sldId id="262" r:id="rId10"/>
    <p:sldId id="261" r:id="rId11"/>
    <p:sldId id="263" r:id="rId12"/>
    <p:sldId id="283" r:id="rId13"/>
    <p:sldId id="279" r:id="rId14"/>
    <p:sldId id="280" r:id="rId15"/>
    <p:sldId id="278" r:id="rId16"/>
    <p:sldId id="281" r:id="rId17"/>
    <p:sldId id="284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12" autoAdjust="0"/>
    <p:restoredTop sz="94947" autoAdjust="0"/>
  </p:normalViewPr>
  <p:slideViewPr>
    <p:cSldViewPr>
      <p:cViewPr>
        <p:scale>
          <a:sx n="70" d="100"/>
          <a:sy n="70" d="100"/>
        </p:scale>
        <p:origin x="-852" y="-316"/>
      </p:cViewPr>
      <p:guideLst>
        <p:guide orient="horz" pos="162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CC8CD-8C68-41FF-AEDC-632994D809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4D574-7269-4444-A005-CF978119D7B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1200" b="1" dirty="0" smtClean="0">
                <a:latin typeface="Georgia" panose="02040502050405020303" pitchFamily="18" charset="0"/>
              </a:rPr>
              <a:t>“At” Phrases</a:t>
            </a:r>
            <a:endParaRPr lang="en-US" altLang="zh-CN" sz="1200" b="1" dirty="0" smtClean="0">
              <a:latin typeface="Georgia" panose="02040502050405020303" pitchFamily="18" charset="0"/>
            </a:endParaRPr>
          </a:p>
          <a:p>
            <a:r>
              <a:rPr lang="en-US" altLang="zh-CN" sz="1200" b="1" dirty="0" smtClean="0">
                <a:latin typeface="Georgia" panose="02040502050405020303" pitchFamily="18" charset="0"/>
              </a:rPr>
              <a:t>The End</a:t>
            </a:r>
            <a:endParaRPr lang="en-US" altLang="zh-CN" sz="1200" b="1" dirty="0" smtClean="0">
              <a:latin typeface="Georgia" panose="02040502050405020303" pitchFamily="18" charset="0"/>
            </a:endParaRPr>
          </a:p>
          <a:p>
            <a:r>
              <a:rPr lang="en-US" altLang="zh-CN" sz="1200" b="1" dirty="0" smtClean="0">
                <a:latin typeface="Georgia" panose="02040502050405020303" pitchFamily="18" charset="0"/>
              </a:rPr>
              <a:t>Singer: Earl Grant</a:t>
            </a:r>
            <a:endParaRPr lang="en-US" altLang="zh-CN" sz="1200" b="1" dirty="0" smtClean="0">
              <a:latin typeface="Georgia" panose="02040502050405020303" pitchFamily="18" charset="0"/>
            </a:endParaRPr>
          </a:p>
          <a:p>
            <a:r>
              <a:rPr lang="en-US" altLang="zh-CN" sz="1200" b="1" dirty="0" smtClean="0">
                <a:latin typeface="Georgia" panose="02040502050405020303" pitchFamily="18" charset="0"/>
              </a:rPr>
              <a:t>Editor: </a:t>
            </a:r>
            <a:r>
              <a:rPr lang="zh-CN" altLang="en-US" sz="1200" b="1" dirty="0" smtClean="0">
                <a:latin typeface="+mn-ea"/>
              </a:rPr>
              <a:t>许婉诗 </a:t>
            </a:r>
            <a:r>
              <a:rPr lang="en-US" altLang="zh-CN" sz="1200" b="1" dirty="0" smtClean="0">
                <a:latin typeface="+mn-ea"/>
              </a:rPr>
              <a:t>20160221131</a:t>
            </a:r>
            <a:endParaRPr lang="en-US" altLang="zh-CN" sz="1200" b="1" dirty="0" smtClean="0">
              <a:latin typeface="+mn-ea"/>
            </a:endParaRPr>
          </a:p>
          <a:p>
            <a:r>
              <a:rPr lang="zh-CN" altLang="en-US" sz="1200" b="1" dirty="0" smtClean="0">
                <a:latin typeface="+mn-ea"/>
              </a:rPr>
              <a:t>单位：华南师范大学</a:t>
            </a:r>
            <a:endParaRPr lang="zh-CN" altLang="en-US" sz="1200" b="1" dirty="0" smtClean="0">
              <a:latin typeface="+mn-ea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D574-7269-4444-A005-CF978119D7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098"/>
            <a:ext cx="7772400" cy="11027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5160"/>
            <a:ext cx="6400800" cy="13146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8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 advTm="0">
    <p:sndAc>
      <p:stSnd>
        <p:snd r:embed="rId2" name="Earl Grant - The End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 advTm="0">
    <p:sndAc>
      <p:stSnd>
        <p:snd r:embed="rId2" name="Earl Grant - The End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15"/>
            <a:ext cx="2057400" cy="438941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15"/>
            <a:ext cx="6019800" cy="43894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 advTm="0">
    <p:sndAc>
      <p:stSnd>
        <p:snd r:embed="rId2" name="Earl Grant - The End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 advTm="0">
    <p:sndAc>
      <p:stSnd>
        <p:snd r:embed="rId2" name="Earl Grant - The End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753"/>
            <a:ext cx="7772400" cy="102173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416"/>
            <a:ext cx="7772400" cy="112533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 advTm="0">
    <p:sndAc>
      <p:stSnd>
        <p:snd r:embed="rId2" name="Earl Grant - The End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360"/>
            <a:ext cx="4038600" cy="33950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360"/>
            <a:ext cx="4038600" cy="33950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 advTm="0">
    <p:sndAc>
      <p:stSnd>
        <p:snd r:embed="rId2" name="Earl Grant - The End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536"/>
            <a:ext cx="4040188" cy="47990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442"/>
            <a:ext cx="4040188" cy="29639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536"/>
            <a:ext cx="4041775" cy="47990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442"/>
            <a:ext cx="4041775" cy="29639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 advTm="0">
    <p:sndAc>
      <p:stSnd>
        <p:snd r:embed="rId2" name="Earl Grant - The End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 advTm="0">
    <p:sndAc>
      <p:stSnd>
        <p:snd r:embed="rId2" name="Earl Grant - The End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 advTm="0">
    <p:sndAc>
      <p:stSnd>
        <p:snd r:embed="rId2" name="Earl Grant - The End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823"/>
            <a:ext cx="3008313" cy="87169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3"/>
            <a:ext cx="5111750" cy="439060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513"/>
            <a:ext cx="3008313" cy="351891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8035" indent="0">
              <a:buNone/>
              <a:defRPr sz="675"/>
            </a:lvl7pPr>
            <a:lvl8pPr marL="2400935" indent="0">
              <a:buNone/>
              <a:defRPr sz="675"/>
            </a:lvl8pPr>
            <a:lvl9pPr marL="2743835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 advTm="0">
    <p:sndAc>
      <p:stSnd>
        <p:snd r:embed="rId2" name="Earl Grant - The End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1080"/>
            <a:ext cx="5486400" cy="42512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662"/>
            <a:ext cx="5486400" cy="308664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6208"/>
            <a:ext cx="5486400" cy="60375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8035" indent="0">
              <a:buNone/>
              <a:defRPr sz="675"/>
            </a:lvl7pPr>
            <a:lvl8pPr marL="2400935" indent="0">
              <a:buNone/>
              <a:defRPr sz="675"/>
            </a:lvl8pPr>
            <a:lvl9pPr marL="2743835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 advTm="0">
    <p:sndAc>
      <p:stSnd>
        <p:snd r:embed="rId2" name="Earl Grant - The End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audio" Target="../media/audio1.wav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015"/>
            <a:ext cx="8229600" cy="8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360"/>
            <a:ext cx="8229600" cy="3395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 smtClean="0"/>
          </a:p>
          <a:p>
            <a:pPr lvl="3"/>
            <a:r>
              <a:rPr lang="en-US" dirty="0" smtClean="0"/>
              <a:t>Fourth level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8096"/>
            <a:ext cx="21336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8096"/>
            <a:ext cx="28956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8096"/>
            <a:ext cx="21336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>
    <p:sndAc>
      <p:stSnd>
        <p:snd r:embed="rId12" name="Earl Grant - The End.wav"/>
      </p:stSnd>
    </p:sndAc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audio2.wav"/><Relationship Id="rId2" Type="http://schemas.openxmlformats.org/officeDocument/2006/relationships/audio" Target="../media/audio2.wav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See the source image"/>
          <p:cNvSpPr>
            <a:spLocks noChangeAspect="1" noChangeArrowheads="1"/>
          </p:cNvSpPr>
          <p:nvPr/>
        </p:nvSpPr>
        <p:spPr bwMode="auto">
          <a:xfrm>
            <a:off x="1259102" y="-108366"/>
            <a:ext cx="228640" cy="228641"/>
          </a:xfrm>
          <a:prstGeom prst="rect">
            <a:avLst/>
          </a:prstGeom>
          <a:noFill/>
        </p:spPr>
        <p:txBody>
          <a:bodyPr vert="horz" wrap="square" lIns="68591" tIns="34295" rIns="68591" bIns="34295" numCol="1" anchor="t" anchorCtr="0" compatLnSpc="1"/>
          <a:lstStyle/>
          <a:p>
            <a:endParaRPr lang="zh-CN" altLang="en-US" sz="1350" dirty="0">
              <a:latin typeface="Georgia" panose="02040502050405020303" pitchFamily="18" charset="0"/>
            </a:endParaRPr>
          </a:p>
        </p:txBody>
      </p:sp>
      <p:sp>
        <p:nvSpPr>
          <p:cNvPr id="18436" name="AutoShape 4" descr="See the source image"/>
          <p:cNvSpPr>
            <a:spLocks noChangeAspect="1" noChangeArrowheads="1"/>
          </p:cNvSpPr>
          <p:nvPr/>
        </p:nvSpPr>
        <p:spPr bwMode="auto">
          <a:xfrm>
            <a:off x="1259102" y="-108366"/>
            <a:ext cx="228640" cy="228641"/>
          </a:xfrm>
          <a:prstGeom prst="rect">
            <a:avLst/>
          </a:prstGeom>
          <a:noFill/>
        </p:spPr>
        <p:txBody>
          <a:bodyPr vert="horz" wrap="square" lIns="68591" tIns="34295" rIns="68591" bIns="34295" numCol="1" anchor="t" anchorCtr="0" compatLnSpc="1"/>
          <a:lstStyle/>
          <a:p>
            <a:endParaRPr lang="zh-CN" altLang="en-US" sz="1350" dirty="0">
              <a:latin typeface="Georgia" panose="02040502050405020303" pitchFamily="18" charset="0"/>
            </a:endParaRPr>
          </a:p>
        </p:txBody>
      </p:sp>
      <p:pic>
        <p:nvPicPr>
          <p:cNvPr id="9" name="图片 8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0" y="-108585"/>
            <a:ext cx="9192895" cy="5399405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-19050" y="3389630"/>
            <a:ext cx="5944870" cy="1753870"/>
          </a:xfrm>
          <a:prstGeom prst="round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405991"/>
            <a:ext cx="594487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smtClean="0">
                <a:latin typeface="Georgia" panose="02040502050405020303" pitchFamily="18" charset="0"/>
              </a:rPr>
              <a:t>The </a:t>
            </a:r>
            <a:r>
              <a:rPr lang="en-US" altLang="zh-CN" sz="3000" b="1" dirty="0" smtClean="0">
                <a:latin typeface="Georgia" panose="02040502050405020303" pitchFamily="18" charset="0"/>
              </a:rPr>
              <a:t>End</a:t>
            </a:r>
            <a:endParaRPr lang="en-US" altLang="zh-CN" sz="3000" b="1" dirty="0" smtClean="0">
              <a:latin typeface="Georgia" panose="02040502050405020303" pitchFamily="18" charset="0"/>
            </a:endParaRPr>
          </a:p>
          <a:p>
            <a:r>
              <a:rPr lang="en-US" altLang="zh-CN" sz="2800" b="1" dirty="0">
                <a:latin typeface="Georgia" panose="02040502050405020303" pitchFamily="18" charset="0"/>
              </a:rPr>
              <a:t>“At” Phrases</a:t>
            </a:r>
            <a:endParaRPr lang="en-US" altLang="zh-CN" sz="2800" b="1" dirty="0" smtClean="0">
              <a:latin typeface="Georgia" panose="02040502050405020303" pitchFamily="18" charset="0"/>
            </a:endParaRPr>
          </a:p>
          <a:p>
            <a:r>
              <a:rPr lang="en-US" altLang="zh-CN" sz="2100" b="1" dirty="0" smtClean="0">
                <a:latin typeface="Georgia" panose="02040502050405020303" pitchFamily="18" charset="0"/>
              </a:rPr>
              <a:t>Editor: </a:t>
            </a:r>
            <a:r>
              <a:rPr lang="zh-CN" altLang="en-US" sz="2100" b="1" dirty="0" smtClean="0">
                <a:latin typeface="+mn-ea"/>
              </a:rPr>
              <a:t>华南师范大学外国语言文化学院 许婉诗</a:t>
            </a:r>
            <a:endParaRPr lang="en-US" altLang="zh-CN" sz="2100" b="1" dirty="0" smtClean="0">
              <a:latin typeface="+mn-ea"/>
            </a:endParaRPr>
          </a:p>
          <a:p>
            <a:r>
              <a:rPr lang="en-US" altLang="zh-CN" sz="2100" b="1" dirty="0" smtClean="0">
                <a:latin typeface="+mn-ea"/>
              </a:rPr>
              <a:t>        </a:t>
            </a:r>
            <a:r>
              <a:rPr lang="zh-CN" altLang="en-US" sz="2100" b="1" dirty="0" smtClean="0">
                <a:latin typeface="+mn-ea"/>
              </a:rPr>
              <a:t>广东省河源市华强中学 彭芳芳</a:t>
            </a:r>
            <a:endParaRPr lang="zh-CN" altLang="en-US" sz="2100" b="1" dirty="0" smtClean="0">
              <a:latin typeface="+mn-ea"/>
            </a:endParaRPr>
          </a:p>
          <a:p>
            <a:endParaRPr lang="zh-CN" altLang="en-US" sz="2100" dirty="0"/>
          </a:p>
        </p:txBody>
      </p:sp>
      <p:pic>
        <p:nvPicPr>
          <p:cNvPr id="3" name="Earl Grant - The En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66800" y="28575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3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Administrator\Desktop\11\9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514440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0" y="3966949"/>
            <a:ext cx="9144000" cy="1198880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And our love will go on </a:t>
            </a:r>
            <a:endParaRPr lang="en-US" altLang="zh-CN" sz="36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'til the end of time</a:t>
            </a:r>
            <a:endParaRPr lang="en-US" altLang="zh-CN" sz="36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100" fill="hold"/>
                                        <p:tgtEl>
                                          <p:spTgt spid="112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3689901"/>
            <a:ext cx="9144000" cy="1476375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5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At the end of </a:t>
            </a:r>
            <a:r>
              <a:rPr lang="en-US" altLang="zh-CN" sz="45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 river </a:t>
            </a:r>
            <a:endParaRPr lang="en-US" altLang="zh-CN" sz="45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altLang="zh-CN" sz="45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the water stops its flow</a:t>
            </a:r>
            <a:endParaRPr lang="en-US" altLang="zh-CN" sz="45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42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5"/>
            <a:ext cx="9144000" cy="516662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3966949"/>
            <a:ext cx="9144000" cy="1198880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At the end of </a:t>
            </a:r>
            <a:r>
              <a:rPr lang="en-US" altLang="zh-CN" sz="3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 highway </a:t>
            </a:r>
            <a:endParaRPr lang="en-US" altLang="zh-CN" sz="36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there's no place you can go</a:t>
            </a:r>
            <a:endParaRPr lang="en-US" altLang="zh-CN" sz="36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9226550" cy="51898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3966949"/>
            <a:ext cx="9144000" cy="1198880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But just tell me you love me</a:t>
            </a:r>
            <a:endParaRPr lang="en-US" altLang="zh-CN" sz="36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and you are only mine</a:t>
            </a:r>
            <a:endParaRPr lang="zh-CN" altLang="en-US" sz="36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7000">
        <p:fade/>
      </p:transition>
    </mc:Choice>
    <mc:Fallback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36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80"/>
            <a:ext cx="9144000" cy="517334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3828425"/>
            <a:ext cx="9144000" cy="1337945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05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And our love will go on</a:t>
            </a:r>
            <a:endParaRPr lang="en-US" altLang="zh-CN" sz="405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altLang="zh-CN" sz="405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'til the end of time</a:t>
            </a:r>
            <a:endParaRPr lang="en-US" altLang="zh-CN" sz="405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3000">
        <p:fade/>
      </p:transition>
    </mc:Choice>
    <mc:Fallback>
      <p:transition spd="med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7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:\Users\Administrator\Desktop\11\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635"/>
            <a:ext cx="9177655" cy="5163185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0" y="4517390"/>
            <a:ext cx="9144000" cy="645160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'til the end of time</a:t>
            </a:r>
            <a:endParaRPr lang="en-US" altLang="zh-CN" sz="36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12000">
        <p:fade/>
      </p:transition>
    </mc:Choice>
    <mc:Fallback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" dur="7700" fill="hold"/>
                                        <p:tgtEl>
                                          <p:spTgt spid="143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:\Users\Administrator\Desktop\11\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2385" y="0"/>
            <a:ext cx="9210040" cy="5144135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-32385" y="4360545"/>
            <a:ext cx="9210040" cy="783590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5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At the end of </a:t>
            </a:r>
            <a:r>
              <a:rPr lang="en-US" altLang="zh-CN" sz="45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 rainbow </a:t>
            </a:r>
            <a:endParaRPr lang="en-US" altLang="zh-CN" sz="45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740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C:\Users\Administrator\Desktop\11\2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6985" y="-862965"/>
            <a:ext cx="9159875" cy="600710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-7620" y="4448175"/>
            <a:ext cx="9161145" cy="714375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05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you'll find a pot of gold</a:t>
            </a:r>
            <a:endParaRPr lang="en-US" altLang="zh-CN" sz="405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rcRect t="7413"/>
          <a:stretch>
            <a:fillRect/>
          </a:stretch>
        </p:blipFill>
        <p:spPr>
          <a:xfrm>
            <a:off x="-855980" y="-1570990"/>
            <a:ext cx="10377805" cy="768159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26670" y="4001135"/>
            <a:ext cx="9220200" cy="1198880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At the end of </a:t>
            </a:r>
            <a:r>
              <a:rPr lang="en-US" altLang="zh-CN" sz="3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 story </a:t>
            </a:r>
            <a:endParaRPr lang="en-US" altLang="zh-CN" sz="36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you'll find it's all been told</a:t>
            </a:r>
            <a:endParaRPr lang="zh-CN" altLang="en-US" sz="36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slow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4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" y="-5715"/>
            <a:ext cx="9134475" cy="517271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445" y="4059297"/>
            <a:ext cx="9134475" cy="1106805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3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But our love has a treasure </a:t>
            </a:r>
            <a:endParaRPr lang="en-US" altLang="zh-CN" sz="33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altLang="zh-CN" sz="33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our hearts can always spend</a:t>
            </a:r>
            <a:endParaRPr lang="en-US" altLang="zh-CN" sz="33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6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255" y="-780415"/>
            <a:ext cx="9161780" cy="610743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7620" y="3966845"/>
            <a:ext cx="9161145" cy="1198880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And it has a story </a:t>
            </a:r>
            <a:endParaRPr lang="en-US" altLang="zh-CN" sz="36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without any end</a:t>
            </a:r>
            <a:endParaRPr lang="en-US" altLang="zh-CN" sz="36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780" y="-477520"/>
            <a:ext cx="9179560" cy="631063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3335" y="4059555"/>
            <a:ext cx="9179560" cy="1106805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3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At the end of </a:t>
            </a:r>
            <a:r>
              <a:rPr lang="en-US" altLang="zh-CN" sz="33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 river </a:t>
            </a:r>
            <a:endParaRPr lang="en-US" altLang="zh-CN" sz="33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altLang="zh-CN" sz="33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the water stops its flow</a:t>
            </a:r>
            <a:endParaRPr lang="en-US" altLang="zh-CN" sz="33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34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970" y="-944880"/>
            <a:ext cx="9165590" cy="611060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3970" y="3966845"/>
            <a:ext cx="9166225" cy="1198880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At the end of </a:t>
            </a:r>
            <a:r>
              <a:rPr lang="en-US" altLang="zh-CN" sz="3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 highway </a:t>
            </a:r>
            <a:endParaRPr lang="en-US" altLang="zh-CN" sz="36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there's no place you can go</a:t>
            </a:r>
            <a:endParaRPr lang="en-US" altLang="zh-CN" sz="36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7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24"/>
            <a:ext cx="9144000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3966949"/>
            <a:ext cx="9144000" cy="1198880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But just tell me you love me</a:t>
            </a:r>
            <a:endParaRPr lang="en-US" altLang="zh-CN" sz="36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and you are only mine</a:t>
            </a:r>
            <a:endParaRPr lang="en-US" altLang="zh-CN" sz="36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7000">
        <p:fade/>
      </p:transition>
    </mc:Choice>
    <mc:Fallback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48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660</Words>
  <Application>WPS 演示</Application>
  <PresentationFormat>全屏显示(16:9)</PresentationFormat>
  <Paragraphs>45</Paragraphs>
  <Slides>15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Arial</vt:lpstr>
      <vt:lpstr>宋体</vt:lpstr>
      <vt:lpstr>Wingdings</vt:lpstr>
      <vt:lpstr>Georgia</vt:lpstr>
      <vt:lpstr>Calibri</vt:lpstr>
      <vt:lpstr>微软雅黑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桔藤</cp:lastModifiedBy>
  <cp:revision>52</cp:revision>
  <dcterms:created xsi:type="dcterms:W3CDTF">2006-08-16T00:00:00Z</dcterms:created>
  <dcterms:modified xsi:type="dcterms:W3CDTF">2019-06-10T09:15:28Z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