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6" r:id="rId10"/>
    <p:sldId id="263" r:id="rId11"/>
    <p:sldId id="264" r:id="rId12"/>
    <p:sldId id="265" r:id="rId13"/>
    <p:sldId id="287" r:id="rId14"/>
    <p:sldId id="290" r:id="rId15"/>
    <p:sldId id="267" r:id="rId16"/>
    <p:sldId id="288" r:id="rId17"/>
    <p:sldId id="289" r:id="rId18"/>
    <p:sldId id="292" r:id="rId19"/>
    <p:sldId id="291" r:id="rId20"/>
    <p:sldId id="269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7" r:id="rId29"/>
    <p:sldId id="278" r:id="rId30"/>
    <p:sldId id="279" r:id="rId31"/>
    <p:sldId id="280" r:id="rId32"/>
    <p:sldId id="281" r:id="rId33"/>
    <p:sldId id="283" r:id="rId34"/>
    <p:sldId id="284" r:id="rId35"/>
    <p:sldId id="282" r:id="rId36"/>
    <p:sldId id="285" r:id="rId37"/>
    <p:sldId id="286" r:id="rId38"/>
  </p:sldIdLst>
  <p:sldSz cx="12192000" cy="6858000"/>
  <p:notesSz cx="6858000" cy="9144000"/>
  <p:embeddedFontLst>
    <p:embeddedFont>
      <p:font typeface="Segoe Script" panose="020B0504020000000003" pitchFamily="34" charset="0"/>
      <p:regular r:id="rId40"/>
      <p:bold r:id="rId41"/>
    </p:embeddedFont>
    <p:embeddedFont>
      <p:font typeface="Algerian" panose="04020705040A02060702" pitchFamily="8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等线 Light" panose="02010600030101010101" charset="-122"/>
      <p:regular r:id="rId47"/>
    </p:embeddedFont>
    <p:embeddedFont>
      <p:font typeface="Bahnschrift Condensed" panose="020B0604020202020204" charset="0"/>
      <p:regular r:id="rId48"/>
      <p:bold r:id="rId49"/>
    </p:embeddedFont>
    <p:embeddedFont>
      <p:font typeface="Broadway" panose="04040905080B02020502" pitchFamily="82" charset="0"/>
      <p:regular r:id="rId50"/>
    </p:embeddedFont>
    <p:embeddedFont>
      <p:font typeface="Forte" panose="03060902040502070203" pitchFamily="66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等线" panose="02010600030101010101" charset="-122"/>
      <p:regular r:id="rId54"/>
      <p:bold r:id="rId55"/>
    </p:embeddedFont>
    <p:embeddedFont>
      <p:font typeface="微软雅黑" panose="020B0503020204020204" pitchFamily="34" charset="-122"/>
      <p:regular r:id="rId56"/>
      <p:bold r:id="rId5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3B3838"/>
    <a:srgbClr val="7E2527"/>
    <a:srgbClr val="262626"/>
    <a:srgbClr val="000000"/>
    <a:srgbClr val="4472C4"/>
    <a:srgbClr val="2E75B6"/>
    <a:srgbClr val="FFFF8B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1476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EAC5-0C69-4E48-AC29-8918C7F1406F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85254-3B57-4E5E-A571-8C5F67CCB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1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592C7-96E9-43AF-901C-924E05291D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78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5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46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56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78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489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30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87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85254-3B57-4E5E-A571-8C5F67CCB9F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6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4F1328-274F-4F96-80EF-4063B87C3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93086F0-B779-4B0B-9A9C-D00702DB0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39B3852-F56F-487B-82F8-75941084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C345CE1-97B5-455C-B638-89573372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8A916EB-8A92-41FF-A06F-9FCD7D88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4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78CBD9-AB57-4A21-8A4E-30D66F4D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54DDE4B-34F9-4F1C-85D7-A50605A82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B73595-127E-4743-B581-A010843D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0694D1-27FB-46D0-9088-BF39ED75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564B4F7-AA41-4FD3-830E-FF7D2B6F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3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2951C4E-8509-4033-86CD-8FE1A4825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D0D969D-51F6-42FF-A4E2-6AA356CB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2F0F076-69B8-408D-A0BF-7F8F8AE3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6CD2FD7-4AB0-4C00-94EA-7A1DD71E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74DA61-CD73-490F-BDC0-5614328C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45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34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990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504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5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604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15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78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81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29649D-C63E-4DD6-AFBF-6CAF28D8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C80CB58-E4FD-49C0-BE53-3C47A1B83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FFF08B8-F051-4BCB-BEB7-1F38E298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9D8E457-22F4-4B5D-A817-FC83710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086844-A9E6-4569-A3E9-4F34811C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7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68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0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4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70F6F7-8159-4EDB-BC9E-B8FE9989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B764869-47B1-4139-8B22-197BAE9B6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4266456-A2E9-4184-84F4-1082F1A31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C4A9F2-1D9D-412D-806E-EA50CF38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C5329D-0CEA-46A0-BF9A-3D0C263D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19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3F4F76-4618-45C4-A562-C5DEDD46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FE658EC-574C-4CFA-A9C5-0D05F5772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0970CBB-1E39-462B-BD81-9DDCB8F10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7F8931B-F6F6-4A9F-B306-9D8DE6E4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0DE58E0-95B3-4D3E-8E60-D276491A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2D08926-4900-4F57-A4E8-E21AF39D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23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00F383-5B71-4681-B708-070A9EF7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C885878-A2DE-41E7-A083-3654DA57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1ED0557-D6CB-4ED8-AFC1-9AB1522E1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00C8D4-F9AB-4C33-951D-10A5F51E5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47FD5C0-D5EF-4923-AEA3-7C9BA8534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4D839EC-1916-4F22-B5D3-64281DFE1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0E89EBB-3A91-44A4-BBB7-EFAEF56C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FD222A9-D45F-482B-847E-EE4E9288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1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839E76-458C-402D-86B5-05CDCD18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B453E37-A1A7-44E1-BF6B-317DB82C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AF8EE26-AA8D-4FD2-9AC3-275CEDB4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7F08A26-B45B-4238-B863-F5231D55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1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2A3B730-4F41-4C61-864D-06A640E0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E2A6DCB-8284-4D8F-9548-B1A625EB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DF452E1-1F2D-4E06-8858-E2F721E9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61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C80ADF-62A0-4A78-8FAA-495AB2EC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5FD2BDA-3701-48A6-AE46-7D90FD1F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C4FF10-8A2A-48FD-9802-1F40192A4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36D4BE7-4549-457C-B22C-00C6D6FC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7734696-E76C-4F3C-B4EF-C67D91F0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C67DB1A-E4BF-484B-B76B-77DAB0A9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6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755425-F5DF-4BAF-AA83-22934781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4272F77-3452-40EF-9A15-BCEB2F56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CA70B4-FD78-4530-83B7-5E8B0A4F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FE122BF-6EC1-481C-83DF-F8C0168E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3B38501-EFE2-4106-90E0-D38BC7E9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E9D2B26-D5D5-4A2A-9ACC-A7A1F485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2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E40EE71-8CD2-4EA3-BEA7-1F99C69F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1EA2CBC-9A00-4A54-AD2C-7600C9487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E5D084-5D2C-46AC-9995-FA6CCAAA2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D12F-7108-4F96-88C0-4817C40379AA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1C15FB6-CE29-4B38-82B3-E55BCEE44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3AA2CED-8BC5-46C6-A3F5-8B5DFB033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CA4A3-2F75-4C35-AC0F-0886017BD9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70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D891-D66B-4505-806E-57ECDF3429B7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7EBA-CB4C-47A5-91D7-B39B9E10FF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72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432A91-0844-45A6-950E-0338ADB65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6B3C3C2-19D6-446A-A21F-B4FDA93CA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5463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31890E7-1691-4E6B-A7CE-EDC3974F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5138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17A5B72-18C8-4F84-9201-15A90159E2D3}"/>
              </a:ext>
            </a:extLst>
          </p:cNvPr>
          <p:cNvSpPr txBox="1"/>
          <p:nvPr/>
        </p:nvSpPr>
        <p:spPr>
          <a:xfrm>
            <a:off x="1282065" y="1583401"/>
            <a:ext cx="96278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5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Earth song</a:t>
            </a: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8A0EE68-6DFE-4323-8E8C-15019F55FE75}"/>
              </a:ext>
            </a:extLst>
          </p:cNvPr>
          <p:cNvSpPr/>
          <p:nvPr/>
        </p:nvSpPr>
        <p:spPr>
          <a:xfrm>
            <a:off x="6545064" y="5110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AEA4290-AA07-443E-A6D8-EA683F0A0BB1}"/>
              </a:ext>
            </a:extLst>
          </p:cNvPr>
          <p:cNvSpPr txBox="1"/>
          <p:nvPr/>
        </p:nvSpPr>
        <p:spPr>
          <a:xfrm>
            <a:off x="3985260" y="5693462"/>
            <a:ext cx="422148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师范大学外国语言文化学院 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高芷柔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广东省河源市和平县华强中学 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黄小莉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76BD02C-0E3E-4E5D-93C6-F66B4C2AF8B4}"/>
              </a:ext>
            </a:extLst>
          </p:cNvPr>
          <p:cNvSpPr txBox="1"/>
          <p:nvPr/>
        </p:nvSpPr>
        <p:spPr>
          <a:xfrm>
            <a:off x="4363795" y="3722114"/>
            <a:ext cx="3464410" cy="707886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2">
                    <a:lumMod val="25000"/>
                  </a:schemeClr>
                </a:solidFill>
                <a:latin typeface="Broadway" panose="04040905080002020502" pitchFamily="82" charset="0"/>
              </a:rPr>
              <a:t>What about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60">
        <p:sndAc>
          <p:stSnd>
            <p:snd r:embed="rId2" name="Michael Jackson - Earth Song_clip.wav"/>
          </p:stSnd>
        </p:sndAc>
      </p:transition>
    </mc:Choice>
    <mc:Fallback xmlns="">
      <p:transition advClick="0" advTm="3560">
        <p:sndAc>
          <p:stSnd>
            <p:snd r:embed="rId6" name="Michael Jackson - Earth Song_cl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="" xmlns:a16="http://schemas.microsoft.com/office/drawing/2014/main" id="{F71849D6-BB2B-4F53-9080-665F78BEE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87" y="0"/>
            <a:ext cx="12328187" cy="6858000"/>
          </a:xfr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89BF4B-A004-4592-90E3-41C4E10A3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187" y="0"/>
            <a:ext cx="15636582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ACDF3802-096A-46A8-B6BF-57DE9291514B}"/>
              </a:ext>
            </a:extLst>
          </p:cNvPr>
          <p:cNvSpPr txBox="1"/>
          <p:nvPr/>
        </p:nvSpPr>
        <p:spPr>
          <a:xfrm>
            <a:off x="938843" y="3003848"/>
            <a:ext cx="10131234" cy="923330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/>
                <a:latin typeface="Segoe Script" panose="030B0504020000000003" pitchFamily="66" charset="0"/>
              </a:rPr>
              <a:t>Did you ever stop to notice</a:t>
            </a:r>
            <a:endParaRPr lang="zh-CN" altLang="en-US" sz="5400" b="1" dirty="0"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38D8D299-0FCC-454E-91AD-721CA1769648}"/>
              </a:ext>
            </a:extLst>
          </p:cNvPr>
          <p:cNvGrpSpPr/>
          <p:nvPr/>
        </p:nvGrpSpPr>
        <p:grpSpPr>
          <a:xfrm>
            <a:off x="0" y="0"/>
            <a:ext cx="19519005" cy="6888412"/>
            <a:chOff x="-2387600" y="1"/>
            <a:chExt cx="19519005" cy="6888412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0555E537-B537-48E6-BFDC-07689060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8"/>
            <a:stretch/>
          </p:blipFill>
          <p:spPr>
            <a:xfrm>
              <a:off x="-2387600" y="1"/>
              <a:ext cx="9779000" cy="688841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06211DC7-6EAC-4E4F-951A-F8BB25E27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399" y="1"/>
              <a:ext cx="9740006" cy="6857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1AB11B9-7FAD-49B3-82C4-7DDA3526C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3062857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F12E72FC-EE0D-48B1-B8FA-0DC13992A98B}"/>
              </a:ext>
            </a:extLst>
          </p:cNvPr>
          <p:cNvSpPr/>
          <p:nvPr/>
        </p:nvSpPr>
        <p:spPr>
          <a:xfrm>
            <a:off x="0" y="5172670"/>
            <a:ext cx="12192000" cy="830997"/>
          </a:xfrm>
          <a:prstGeom prst="rect">
            <a:avLst/>
          </a:prstGeom>
          <a:solidFill>
            <a:srgbClr val="3B3838">
              <a:alpha val="80000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>
                <a:solidFill>
                  <a:prstClr val="white"/>
                </a:solidFill>
                <a:latin typeface="Segoe Script" panose="030B0504020000000003" pitchFamily="66" charset="0"/>
              </a:rPr>
              <a:t>All the blood we've shed before</a:t>
            </a:r>
            <a:endParaRPr lang="zh-CN" altLang="en-US" sz="4800" b="1" dirty="0">
              <a:solidFill>
                <a:prstClr val="white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11773"/>
      </p:ext>
    </p:extLst>
  </p:cSld>
  <p:clrMapOvr>
    <a:masterClrMapping/>
  </p:clrMapOvr>
  <p:transition advClick="0" advTm="5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4.07407E-6 L 2.08333E-6 -0.58194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9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60247 -3.33333E-6 " pathEditMode="relative" rAng="0" ptsTypes="AA">
                                      <p:cBhvr>
                                        <p:cTn id="2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6A241A1-3AFD-44E4-8A75-DF3B0087B5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6C1FC2C-7BED-4B78-AE1B-EB7BCCB1B198}"/>
              </a:ext>
            </a:extLst>
          </p:cNvPr>
          <p:cNvSpPr txBox="1"/>
          <p:nvPr/>
        </p:nvSpPr>
        <p:spPr>
          <a:xfrm>
            <a:off x="0" y="2840951"/>
            <a:ext cx="1219199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Did you ever stop to notice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88284"/>
      </p:ext>
    </p:extLst>
  </p:cSld>
  <p:clrMapOvr>
    <a:masterClrMapping/>
  </p:clrMapOvr>
  <p:transition spd="med" advClick="0" advTm="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ACFDD8E-85AC-48FC-B6D0-554B317F6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4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11A0BA-D857-4145-9DFE-41A8DE9BA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663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04A1A11-5FE9-46FA-94BC-2D1BF077AC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/>
          <a:stretch/>
        </p:blipFill>
        <p:spPr>
          <a:xfrm>
            <a:off x="-1" y="-449661"/>
            <a:ext cx="12191999" cy="738041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A10C5CA8-1595-4C25-A0EF-6A36B94663F4}"/>
              </a:ext>
            </a:extLst>
          </p:cNvPr>
          <p:cNvSpPr txBox="1"/>
          <p:nvPr/>
        </p:nvSpPr>
        <p:spPr>
          <a:xfrm>
            <a:off x="0" y="6088559"/>
            <a:ext cx="12191999" cy="769441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The crying Earth  The weeping shores 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500">
        <p:fade/>
      </p:transition>
    </mc:Choice>
    <mc:Fallback xmlns="">
      <p:transition spd="med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1319973-C951-4698-9BF7-7D9F37212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1648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3FCD7D1-FDBD-47F3-BA50-DC0B61B87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33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A57728A-6F36-4C5C-85F3-76326FB4F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3909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2E7EC9C-525E-4F22-BD6A-EB1A1120B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7616"/>
            <a:ext cx="12192000" cy="88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4378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A1450577-59DB-4AC9-9DDB-B8DD1BDEC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1"/>
            <a:ext cx="13730882" cy="686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28307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26BD879-744E-431E-B023-4ABF5FA6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040"/>
            <a:ext cx="12192000" cy="82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7228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54BEBB6-68C6-48A0-9071-67C1CA953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2055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60DAB876-87CD-435E-A440-991F13EAF5BF}"/>
              </a:ext>
            </a:extLst>
          </p:cNvPr>
          <p:cNvSpPr txBox="1"/>
          <p:nvPr/>
        </p:nvSpPr>
        <p:spPr>
          <a:xfrm>
            <a:off x="0" y="6088559"/>
            <a:ext cx="12191999" cy="769441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What have we done to the world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7B4C2C-EF9A-4A6F-A1FB-B5E4262C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内容占位符 10">
            <a:extLst>
              <a:ext uri="{FF2B5EF4-FFF2-40B4-BE49-F238E27FC236}">
                <a16:creationId xmlns="" xmlns:a16="http://schemas.microsoft.com/office/drawing/2014/main" id="{3FDFA008-0ECD-4ACC-A792-BD1276181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66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250">
        <p:split orient="vert"/>
      </p:transition>
    </mc:Choice>
    <mc:Fallback xmlns="">
      <p:transition spd="slow" advClick="0" advTm="32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25A7223-EC06-4E92-BA46-EA0CB9EEC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B1874FE-1FC7-4EC5-B5A5-54F1785E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2" y="-389107"/>
            <a:ext cx="12166616" cy="81248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DD3CB02E-8210-4C66-AB1C-DD814B539346}"/>
              </a:ext>
            </a:extLst>
          </p:cNvPr>
          <p:cNvSpPr txBox="1"/>
          <p:nvPr/>
        </p:nvSpPr>
        <p:spPr>
          <a:xfrm>
            <a:off x="1" y="2967335"/>
            <a:ext cx="12191999" cy="923330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Look what we've done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8297"/>
      </p:ext>
    </p:extLst>
  </p:cSld>
  <p:clrMapOvr>
    <a:masterClrMapping/>
  </p:clrMapOvr>
  <p:transition advClick="0" advTm="3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6219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1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99083FDA-47C2-4615-94C4-A41210F599EC}"/>
              </a:ext>
            </a:extLst>
          </p:cNvPr>
          <p:cNvGrpSpPr/>
          <p:nvPr/>
        </p:nvGrpSpPr>
        <p:grpSpPr>
          <a:xfrm>
            <a:off x="-1" y="-599757"/>
            <a:ext cx="24390478" cy="8914412"/>
            <a:chOff x="-1" y="-599757"/>
            <a:chExt cx="24390478" cy="89144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97330507-8258-4FD7-8DEC-4B46D11F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0"/>
              <a:ext cx="12192000" cy="831465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933A9BF4-450B-43B5-9629-08C7E75E5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8477" y="-599757"/>
              <a:ext cx="12192000" cy="813054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6680CBFC-FE75-41A4-91C7-543A0013D53C}"/>
              </a:ext>
            </a:extLst>
          </p:cNvPr>
          <p:cNvSpPr txBox="1"/>
          <p:nvPr/>
        </p:nvSpPr>
        <p:spPr>
          <a:xfrm>
            <a:off x="-50799" y="5750004"/>
            <a:ext cx="5797678" cy="1107996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What about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02540276-040A-45D4-9098-1AB2DA6C522B}"/>
              </a:ext>
            </a:extLst>
          </p:cNvPr>
          <p:cNvGrpSpPr/>
          <p:nvPr/>
        </p:nvGrpSpPr>
        <p:grpSpPr>
          <a:xfrm>
            <a:off x="5746878" y="5750004"/>
            <a:ext cx="6445121" cy="1107996"/>
            <a:chOff x="4267198" y="-2700673"/>
            <a:chExt cx="6445121" cy="1107996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BB057D96-1FEB-4941-8E6E-FE8B2326B230}"/>
                </a:ext>
              </a:extLst>
            </p:cNvPr>
            <p:cNvSpPr/>
            <p:nvPr/>
          </p:nvSpPr>
          <p:spPr>
            <a:xfrm>
              <a:off x="4267198" y="-2700673"/>
              <a:ext cx="6445121" cy="1107996"/>
            </a:xfrm>
            <a:prstGeom prst="rect">
              <a:avLst/>
            </a:prstGeom>
            <a:solidFill>
              <a:schemeClr val="bg2">
                <a:lumMod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BC46B0F6-401D-4C09-AA8D-15692766E97C}"/>
                </a:ext>
              </a:extLst>
            </p:cNvPr>
            <p:cNvSpPr/>
            <p:nvPr/>
          </p:nvSpPr>
          <p:spPr>
            <a:xfrm>
              <a:off x="4450863" y="-2579461"/>
              <a:ext cx="499207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Script" panose="030B0504020000000003" pitchFamily="66" charset="0"/>
                </a:rPr>
                <a:t>all the peace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45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750">
        <p:fade/>
      </p:transition>
    </mc:Choice>
    <mc:Fallback xmlns="">
      <p:transition advClick="0" advTm="1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 L -1.0002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CFD5B4D-F8D4-4140-B400-716AAD803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5281514-61AD-4B8F-AEB6-F63E862A9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00" y="-4013200"/>
            <a:ext cx="25648920" cy="160305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9844CC5-D87A-4F75-9600-B458AA4EEE1D}"/>
              </a:ext>
            </a:extLst>
          </p:cNvPr>
          <p:cNvSpPr txBox="1"/>
          <p:nvPr/>
        </p:nvSpPr>
        <p:spPr>
          <a:xfrm>
            <a:off x="1" y="6046458"/>
            <a:ext cx="12191999" cy="830997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That you pledge your only son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EE718F1-92AB-44F5-8857-067E89898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-1262062"/>
            <a:ext cx="12242799" cy="81200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4411D19-7579-407A-A77D-9811BB0CD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1"/>
            <a:ext cx="12242799" cy="816186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FA32B26B-E9C1-4646-8A51-F3723219D80E}"/>
              </a:ext>
            </a:extLst>
          </p:cNvPr>
          <p:cNvSpPr txBox="1"/>
          <p:nvPr/>
        </p:nvSpPr>
        <p:spPr>
          <a:xfrm>
            <a:off x="-50799" y="916748"/>
            <a:ext cx="5422899" cy="1107996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What about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CE02914-16D2-41C2-9664-3BAC47CF634F}"/>
              </a:ext>
            </a:extLst>
          </p:cNvPr>
          <p:cNvGrpSpPr/>
          <p:nvPr/>
        </p:nvGrpSpPr>
        <p:grpSpPr>
          <a:xfrm>
            <a:off x="5372100" y="916748"/>
            <a:ext cx="6819899" cy="1107996"/>
            <a:chOff x="3892420" y="-2700673"/>
            <a:chExt cx="6819899" cy="1107996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A26BAB21-C4BB-4952-9A58-23DA20322AFA}"/>
                </a:ext>
              </a:extLst>
            </p:cNvPr>
            <p:cNvSpPr/>
            <p:nvPr/>
          </p:nvSpPr>
          <p:spPr>
            <a:xfrm>
              <a:off x="3892420" y="-2700673"/>
              <a:ext cx="6819899" cy="1107996"/>
            </a:xfrm>
            <a:prstGeom prst="rect">
              <a:avLst/>
            </a:prstGeom>
            <a:solidFill>
              <a:schemeClr val="bg2">
                <a:lumMod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EB07D112-C0A2-418F-B9DE-FB4B466D314C}"/>
                </a:ext>
              </a:extLst>
            </p:cNvPr>
            <p:cNvSpPr/>
            <p:nvPr/>
          </p:nvSpPr>
          <p:spPr>
            <a:xfrm>
              <a:off x="3993663" y="-2579461"/>
              <a:ext cx="601799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Script" panose="030B0504020000000003" pitchFamily="66" charset="0"/>
                </a:rPr>
                <a:t>flowering fields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120626"/>
      </p:ext>
    </p:extLst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1.85185E-6 L 8.33333E-7 -0.29768 " pathEditMode="relative" rAng="0" ptsTypes="AA">
                                      <p:cBhvr>
                                        <p:cTn id="1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-1.85185E-6 L -2.5E-6 -0.29768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69D7172-6D9A-4B0B-95E5-BA9A46705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587"/>
            <a:ext cx="12192000" cy="914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6A256147-D99E-41F8-A4AB-B20E9E11801A}"/>
              </a:ext>
            </a:extLst>
          </p:cNvPr>
          <p:cNvSpPr txBox="1"/>
          <p:nvPr/>
        </p:nvSpPr>
        <p:spPr>
          <a:xfrm>
            <a:off x="3130071" y="3003848"/>
            <a:ext cx="5931857" cy="923330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/>
                <a:latin typeface="Segoe Script" panose="030B0504020000000003" pitchFamily="66" charset="0"/>
              </a:rPr>
              <a:t>Is there a time?</a:t>
            </a:r>
            <a:endParaRPr lang="zh-CN" altLang="en-US" sz="5400" b="1" dirty="0"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00">
        <p:fade/>
      </p:transition>
    </mc:Choice>
    <mc:Fallback xmlns="">
      <p:transition spd="med" advClick="0" advTm="2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4.07407E-6 L 0 -0.58194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1F48954-3127-41F6-AEAD-151197022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57AA20B6-A7D2-450E-8185-1EE80EC9468B}"/>
              </a:ext>
            </a:extLst>
          </p:cNvPr>
          <p:cNvSpPr txBox="1"/>
          <p:nvPr/>
        </p:nvSpPr>
        <p:spPr>
          <a:xfrm>
            <a:off x="-50799" y="5750004"/>
            <a:ext cx="5613399" cy="1107996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What about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DB5264A9-EB91-415B-815A-E861E2B99215}"/>
              </a:ext>
            </a:extLst>
          </p:cNvPr>
          <p:cNvGrpSpPr/>
          <p:nvPr/>
        </p:nvGrpSpPr>
        <p:grpSpPr>
          <a:xfrm>
            <a:off x="5562600" y="5750004"/>
            <a:ext cx="6629399" cy="1107996"/>
            <a:chOff x="4267198" y="-2700673"/>
            <a:chExt cx="6445121" cy="1107996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DFE056AD-9FAC-4DF3-973F-731D5DBF2E87}"/>
                </a:ext>
              </a:extLst>
            </p:cNvPr>
            <p:cNvSpPr/>
            <p:nvPr/>
          </p:nvSpPr>
          <p:spPr>
            <a:xfrm>
              <a:off x="4267198" y="-2700673"/>
              <a:ext cx="6445121" cy="1107996"/>
            </a:xfrm>
            <a:prstGeom prst="rect">
              <a:avLst/>
            </a:prstGeom>
            <a:solidFill>
              <a:schemeClr val="bg2">
                <a:lumMod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9020567A-3F85-495D-AD20-FBED239B9DA9}"/>
                </a:ext>
              </a:extLst>
            </p:cNvPr>
            <p:cNvSpPr/>
            <p:nvPr/>
          </p:nvSpPr>
          <p:spPr>
            <a:xfrm>
              <a:off x="4323863" y="-2579461"/>
              <a:ext cx="56364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Script" panose="030B0504020000000003" pitchFamily="66" charset="0"/>
                </a:rPr>
                <a:t>all the dreams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01997809"/>
      </p:ext>
    </p:extLst>
  </p:cSld>
  <p:clrMapOvr>
    <a:masterClrMapping/>
  </p:clrMapOvr>
  <p:transition spd="med" advClick="0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4277348-7BB6-45AB-8618-F9FC88626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85" t="925" r="-37593" b="-925"/>
          <a:stretch/>
        </p:blipFill>
        <p:spPr>
          <a:xfrm>
            <a:off x="0" y="0"/>
            <a:ext cx="12191998" cy="6946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8D91F08-1AC2-4411-A5BA-725DD4C149A3}"/>
              </a:ext>
            </a:extLst>
          </p:cNvPr>
          <p:cNvSpPr/>
          <p:nvPr/>
        </p:nvSpPr>
        <p:spPr>
          <a:xfrm>
            <a:off x="0" y="3093635"/>
            <a:ext cx="12192000" cy="830997"/>
          </a:xfrm>
          <a:prstGeom prst="rect">
            <a:avLst/>
          </a:prstGeom>
          <a:solidFill>
            <a:srgbClr val="3B3838">
              <a:alpha val="80000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>
                <a:solidFill>
                  <a:prstClr val="white"/>
                </a:solidFill>
                <a:latin typeface="Segoe Script" panose="030B0504020000000003" pitchFamily="66" charset="0"/>
              </a:rPr>
              <a:t>That you said was yours and mine</a:t>
            </a:r>
            <a:endParaRPr lang="zh-CN" altLang="en-US" sz="4800" b="1" dirty="0">
              <a:solidFill>
                <a:prstClr val="white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503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500" advClick="0" advTm="2250">
        <p15:prstTrans prst="airplane"/>
      </p:transition>
    </mc:Choice>
    <mc:Fallback>
      <p:transition spd="slow" advClick="0" advTm="2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75B5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hidden="1">
            <a:extLst>
              <a:ext uri="{FF2B5EF4-FFF2-40B4-BE49-F238E27FC236}">
                <a16:creationId xmlns="" xmlns:a16="http://schemas.microsoft.com/office/drawing/2014/main" id="{F71849D6-BB2B-4F53-9080-665F78BEE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87" y="0"/>
            <a:ext cx="12328187" cy="6858000"/>
          </a:xfr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89BF4B-A004-4592-90E3-41C4E10A3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598486"/>
            <a:ext cx="12192000" cy="812799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ACDF3802-096A-46A8-B6BF-57DE9291514B}"/>
              </a:ext>
            </a:extLst>
          </p:cNvPr>
          <p:cNvSpPr txBox="1"/>
          <p:nvPr/>
        </p:nvSpPr>
        <p:spPr>
          <a:xfrm>
            <a:off x="938843" y="3003848"/>
            <a:ext cx="10131234" cy="923330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/>
                <a:latin typeface="Segoe Script" panose="030B0504020000000003" pitchFamily="66" charset="0"/>
              </a:rPr>
              <a:t>Did you ever stop to notice</a:t>
            </a:r>
            <a:endParaRPr lang="zh-CN" altLang="en-US" sz="5400" b="1" dirty="0"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38D8D299-0FCC-454E-91AD-721CA1769648}"/>
              </a:ext>
            </a:extLst>
          </p:cNvPr>
          <p:cNvGrpSpPr/>
          <p:nvPr/>
        </p:nvGrpSpPr>
        <p:grpSpPr>
          <a:xfrm>
            <a:off x="-2101171" y="-580418"/>
            <a:ext cx="22217970" cy="7537532"/>
            <a:chOff x="-2574474" y="197746"/>
            <a:chExt cx="18508846" cy="6279198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0555E537-B537-48E6-BFDC-07689060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74474" y="307328"/>
              <a:ext cx="9254424" cy="616961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06211DC7-6EAC-4E4F-951A-F8BB25E27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9948" y="197746"/>
              <a:ext cx="9254424" cy="6279198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F12E72FC-EE0D-48B1-B8FA-0DC13992A98B}"/>
              </a:ext>
            </a:extLst>
          </p:cNvPr>
          <p:cNvSpPr/>
          <p:nvPr/>
        </p:nvSpPr>
        <p:spPr>
          <a:xfrm>
            <a:off x="-91540" y="6027003"/>
            <a:ext cx="12283540" cy="830997"/>
          </a:xfrm>
          <a:prstGeom prst="rect">
            <a:avLst/>
          </a:prstGeom>
          <a:solidFill>
            <a:srgbClr val="3B3838">
              <a:alpha val="80000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>
                <a:solidFill>
                  <a:prstClr val="white"/>
                </a:solidFill>
                <a:latin typeface="Segoe Script" panose="030B0504020000000003" pitchFamily="66" charset="0"/>
              </a:rPr>
              <a:t>All the children dead from war</a:t>
            </a:r>
            <a:endParaRPr lang="zh-CN" altLang="en-US" sz="4800" b="1" dirty="0">
              <a:solidFill>
                <a:prstClr val="white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4.07407E-6 L 2.08333E-6 -0.58194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9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60208 -4.81481E-6 " pathEditMode="relative" rAng="0" ptsTypes="AA">
                                      <p:cBhvr>
                                        <p:cTn id="21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6A241A1-3AFD-44E4-8A75-DF3B0087B5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6C1FC2C-7BED-4B78-AE1B-EB7BCCB1B198}"/>
              </a:ext>
            </a:extLst>
          </p:cNvPr>
          <p:cNvSpPr txBox="1"/>
          <p:nvPr/>
        </p:nvSpPr>
        <p:spPr>
          <a:xfrm>
            <a:off x="0" y="2840951"/>
            <a:ext cx="1219199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Did you ever stop to notice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48519"/>
      </p:ext>
    </p:extLst>
  </p:cSld>
  <p:clrMapOvr>
    <a:masterClrMapping/>
  </p:clrMapOvr>
  <p:transition spd="med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B079F10-E61F-4273-9CD2-F87F603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D2E5F807-24C5-4120-9670-73CA7562B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09777"/>
            <a:ext cx="5937721" cy="2648223"/>
          </a:xfr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2C3C3B0-FF6C-4B4E-BAFA-92EAC94EF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2777"/>
            <a:ext cx="5937721" cy="3337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BD3C1C8-E8AC-41B1-BF89-AC08845A6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21" y="3088639"/>
            <a:ext cx="6251746" cy="41678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ACA1365-6FB4-4A03-9CA8-0F1D93F15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21" y="0"/>
            <a:ext cx="7276833" cy="31058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DAD52688-91F4-42D7-A78B-07D380A3E915}"/>
              </a:ext>
            </a:extLst>
          </p:cNvPr>
          <p:cNvSpPr txBox="1"/>
          <p:nvPr/>
        </p:nvSpPr>
        <p:spPr>
          <a:xfrm>
            <a:off x="-2532" y="-573773"/>
            <a:ext cx="12191999" cy="1446550"/>
          </a:xfrm>
          <a:prstGeom prst="rect">
            <a:avLst/>
          </a:prstGeom>
          <a:solidFill>
            <a:srgbClr val="3B3838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The crying Earth  The weeping shores 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3B141A-F40B-4AC4-A6E3-161CF57F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262353BD-7736-4805-B3F8-87BC5115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20001"/>
          </a:xfrm>
        </p:spPr>
      </p:pic>
    </p:spTree>
    <p:extLst>
      <p:ext uri="{BB962C8B-B14F-4D97-AF65-F5344CB8AC3E}">
        <p14:creationId xmlns:p14="http://schemas.microsoft.com/office/powerpoint/2010/main" val="29843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50">
        <p:fade/>
      </p:transition>
    </mc:Choice>
    <mc:Fallback xmlns="">
      <p:transition spd="med" advClick="0" advTm="3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FCFF02E-2D5F-4129-86B3-D360FC88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69900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437C541-4011-4B1D-AEA5-4A3DA3E1F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88240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437C541-4011-4B1D-AEA5-4A3DA3E1F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77356"/>
            <a:ext cx="12191999" cy="78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2320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437C541-4011-4B1D-AEA5-4A3DA3E1F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31800"/>
            <a:ext cx="121920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53476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22714DA-A61A-4047-A7FA-5A188F4C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19142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BA35631-29C2-4D7D-9BC1-3C0B74BB00C3}"/>
              </a:ext>
            </a:extLst>
          </p:cNvPr>
          <p:cNvGrpSpPr/>
          <p:nvPr/>
        </p:nvGrpSpPr>
        <p:grpSpPr>
          <a:xfrm>
            <a:off x="0" y="1154277"/>
            <a:ext cx="21411587" cy="4549445"/>
            <a:chOff x="-2761045" y="1154276"/>
            <a:chExt cx="21411587" cy="4549445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A356CF80-5979-48C5-8B3A-34C3CAB10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204" y="1154278"/>
              <a:ext cx="6793280" cy="454944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AAD0C2AD-D5C8-4F83-ADB9-494CF263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1045" y="1154279"/>
              <a:ext cx="6949249" cy="454944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7E81AFA2-A486-4A91-905D-D5A7C192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81483" y="1154276"/>
              <a:ext cx="7669059" cy="454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477588"/>
      </p:ext>
    </p:extLst>
  </p:cSld>
  <p:clrMapOvr>
    <a:masterClrMapping/>
  </p:clrMapOvr>
  <p:transition spd="slow" advClick="0" advTm="3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70105 0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E023E6D-F698-4759-A753-4F3F9F55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" y="0"/>
            <a:ext cx="1220152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66AA53F-7271-44CC-B2E7-F9AF72D1ED38}"/>
              </a:ext>
            </a:extLst>
          </p:cNvPr>
          <p:cNvSpPr txBox="1"/>
          <p:nvPr/>
        </p:nvSpPr>
        <p:spPr>
          <a:xfrm>
            <a:off x="-11017" y="151501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THIS  IS  THE  </a:t>
            </a:r>
            <a:r>
              <a:rPr lang="en-US" altLang="zh-CN" sz="72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ONLY </a:t>
            </a:r>
            <a:r>
              <a:rPr lang="en-US" altLang="zh-CN" sz="7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HOME </a:t>
            </a:r>
          </a:p>
          <a:p>
            <a:pPr algn="ctr"/>
            <a:r>
              <a:rPr lang="en-US" altLang="zh-CN" sz="7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WE  HAVE</a:t>
            </a:r>
            <a:endParaRPr lang="zh-CN" altLang="en-US" sz="72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A9026682-65E0-4903-9F38-7DF66155B614}"/>
              </a:ext>
            </a:extLst>
          </p:cNvPr>
          <p:cNvSpPr txBox="1"/>
          <p:nvPr/>
        </p:nvSpPr>
        <p:spPr>
          <a:xfrm>
            <a:off x="0" y="435671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LET US STOP DESTROYING OUR HOME</a:t>
            </a:r>
            <a:endParaRPr lang="zh-CN" alt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284B2A-26E9-4A40-A031-E424CA74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23D2621E-443C-454E-B3F5-3FB6090CD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0" y="-228600"/>
            <a:ext cx="17655824" cy="9931401"/>
          </a:xfrm>
        </p:spPr>
      </p:pic>
    </p:spTree>
    <p:extLst>
      <p:ext uri="{BB962C8B-B14F-4D97-AF65-F5344CB8AC3E}">
        <p14:creationId xmlns:p14="http://schemas.microsoft.com/office/powerpoint/2010/main" val="38484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="" xmlns:a16="http://schemas.microsoft.com/office/drawing/2014/main" id="{30270115-72FD-4B85-9617-8327A954D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354" y="1"/>
            <a:ext cx="14225354" cy="6858000"/>
          </a:xfr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D678F9-4F77-47C2-BB4D-12F21B3E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A9ABD15-8EE6-4A19-ACF4-584B57C09579}"/>
              </a:ext>
            </a:extLst>
          </p:cNvPr>
          <p:cNvSpPr txBox="1"/>
          <p:nvPr/>
        </p:nvSpPr>
        <p:spPr>
          <a:xfrm>
            <a:off x="0" y="0"/>
            <a:ext cx="4333397" cy="1107996"/>
          </a:xfrm>
          <a:prstGeom prst="rect">
            <a:avLst/>
          </a:prstGeom>
          <a:solidFill>
            <a:srgbClr val="3B383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Forte" panose="03060902040502070203" pitchFamily="66" charset="0"/>
              </a:rPr>
              <a:t>What about </a:t>
            </a:r>
            <a:endParaRPr lang="zh-CN" altLang="en-US" sz="66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67BE0E9C-FD38-473C-B1D1-6D1FD87C8B14}"/>
              </a:ext>
            </a:extLst>
          </p:cNvPr>
          <p:cNvGrpSpPr/>
          <p:nvPr/>
        </p:nvGrpSpPr>
        <p:grpSpPr>
          <a:xfrm>
            <a:off x="4333397" y="0"/>
            <a:ext cx="6167073" cy="1205271"/>
            <a:chOff x="4575379" y="5530279"/>
            <a:chExt cx="6167073" cy="1205271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CB26A15F-D066-4FB1-A0E7-033AB76A1652}"/>
                </a:ext>
              </a:extLst>
            </p:cNvPr>
            <p:cNvSpPr/>
            <p:nvPr/>
          </p:nvSpPr>
          <p:spPr>
            <a:xfrm>
              <a:off x="4575379" y="5530279"/>
              <a:ext cx="3352800" cy="1107996"/>
            </a:xfrm>
            <a:prstGeom prst="rect">
              <a:avLst/>
            </a:prstGeom>
            <a:solidFill>
              <a:srgbClr val="3B383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0972204B-0DED-4550-A2FF-37AFE879E6B8}"/>
                </a:ext>
              </a:extLst>
            </p:cNvPr>
            <p:cNvSpPr txBox="1"/>
            <p:nvPr/>
          </p:nvSpPr>
          <p:spPr>
            <a:xfrm>
              <a:off x="4575379" y="5719887"/>
              <a:ext cx="61670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chemeClr val="bg1"/>
                  </a:solidFill>
                  <a:effectLst/>
                  <a:latin typeface="Segoe Script" panose="030B0504020000000003" pitchFamily="66" charset="0"/>
                </a:rPr>
                <a:t>sunrise</a:t>
              </a:r>
              <a:endParaRPr lang="zh-CN" altLang="en-US" sz="6000" b="1" dirty="0">
                <a:solidFill>
                  <a:schemeClr val="bg1"/>
                </a:solidFill>
                <a:effectLst/>
                <a:latin typeface="Segoe Script" panose="030B05040200000000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0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640">
        <p:fade/>
      </p:transition>
    </mc:Choice>
    <mc:Fallback xmlns="">
      <p:transition advClick="0" advTm="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5EDA2D-BB45-48EF-A70D-2B47257E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内容占位符 11">
            <a:extLst>
              <a:ext uri="{FF2B5EF4-FFF2-40B4-BE49-F238E27FC236}">
                <a16:creationId xmlns="" xmlns:a16="http://schemas.microsoft.com/office/drawing/2014/main" id="{8E6B9896-ACAB-456D-AFD0-144D8BB4C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3">
            <a:extLst>
              <a:ext uri="{FF2B5EF4-FFF2-40B4-BE49-F238E27FC236}">
                <a16:creationId xmlns="" xmlns:a16="http://schemas.microsoft.com/office/drawing/2014/main" id="{6FCC4F5E-53E1-47D7-878D-CD37F8BC9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04141B3-0BE3-40FE-AF1B-26F95811AB74}"/>
              </a:ext>
            </a:extLst>
          </p:cNvPr>
          <p:cNvSpPr txBox="1"/>
          <p:nvPr/>
        </p:nvSpPr>
        <p:spPr>
          <a:xfrm>
            <a:off x="342216" y="5536525"/>
            <a:ext cx="45656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Forte" panose="03060902040502070203" pitchFamily="66" charset="0"/>
              </a:rPr>
              <a:t>What about </a:t>
            </a:r>
            <a:endParaRPr lang="zh-CN" altLang="en-US" sz="66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463C0509-8E15-44BB-8047-077AFA5203B4}"/>
              </a:ext>
            </a:extLst>
          </p:cNvPr>
          <p:cNvSpPr txBox="1"/>
          <p:nvPr/>
        </p:nvSpPr>
        <p:spPr>
          <a:xfrm>
            <a:off x="4653200" y="5643265"/>
            <a:ext cx="6167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effectLst/>
                <a:latin typeface="Segoe Script" panose="030B0504020000000003" pitchFamily="66" charset="0"/>
              </a:rPr>
              <a:t>rain</a:t>
            </a:r>
            <a:endParaRPr lang="zh-CN" altLang="en-US" sz="6600" b="1" dirty="0"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300">
        <p:fade/>
      </p:transition>
    </mc:Choice>
    <mc:Fallback xmlns="">
      <p:transition advClick="0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0D7D91-B6EB-4968-9819-E7A394EF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内容占位符 12">
            <a:extLst>
              <a:ext uri="{FF2B5EF4-FFF2-40B4-BE49-F238E27FC236}">
                <a16:creationId xmlns="" xmlns:a16="http://schemas.microsoft.com/office/drawing/2014/main" id="{37E3C35B-9643-4EC4-8A75-14E2AB934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487"/>
            <a:ext cx="12192000" cy="8128000"/>
          </a:xfr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678B711-5ED0-4D3B-8FB3-33A5685E7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487"/>
            <a:ext cx="12293207" cy="822034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021BB8B8-8912-44A6-B099-7E48E79FF9A5}"/>
              </a:ext>
            </a:extLst>
          </p:cNvPr>
          <p:cNvSpPr txBox="1"/>
          <p:nvPr/>
        </p:nvSpPr>
        <p:spPr>
          <a:xfrm>
            <a:off x="299746" y="5380672"/>
            <a:ext cx="4964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Forte" panose="03060902040502070203" pitchFamily="66" charset="0"/>
              </a:rPr>
              <a:t>What about </a:t>
            </a:r>
            <a:endParaRPr lang="zh-CN" altLang="en-US" sz="72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3C502974-1D4F-4CB7-A920-6FF17E7ABDFA}"/>
              </a:ext>
            </a:extLst>
          </p:cNvPr>
          <p:cNvSpPr/>
          <p:nvPr/>
        </p:nvSpPr>
        <p:spPr>
          <a:xfrm>
            <a:off x="4972738" y="5664936"/>
            <a:ext cx="52661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 dirty="0">
                <a:solidFill>
                  <a:prstClr val="white"/>
                </a:solidFill>
                <a:latin typeface="Segoe Script" panose="030B0504020000000003" pitchFamily="66" charset="0"/>
              </a:rPr>
              <a:t>all the things</a:t>
            </a:r>
            <a:endParaRPr lang="zh-CN" altLang="en-US" sz="5400" b="1" dirty="0">
              <a:solidFill>
                <a:prstClr val="white"/>
              </a:solidFill>
              <a:latin typeface="Segoe Script" panose="030B0504020000000003" pitchFamily="66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3BB3F4A-1E07-4901-962F-F6CD74F5F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7"/>
            <a:ext cx="12192000" cy="685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C8FF88A9-9D78-4061-8235-88DE9455DC89}"/>
              </a:ext>
            </a:extLst>
          </p:cNvPr>
          <p:cNvSpPr txBox="1"/>
          <p:nvPr/>
        </p:nvSpPr>
        <p:spPr>
          <a:xfrm>
            <a:off x="838200" y="135277"/>
            <a:ext cx="6630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/>
                <a:latin typeface="Segoe Script" panose="030B0504020000000003" pitchFamily="66" charset="0"/>
              </a:rPr>
              <a:t>That you said</a:t>
            </a:r>
            <a:endParaRPr lang="zh-CN" altLang="en-US" sz="5400" b="1" dirty="0"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EC503581-0843-45A8-B6CF-68769432F652}"/>
              </a:ext>
            </a:extLst>
          </p:cNvPr>
          <p:cNvSpPr/>
          <p:nvPr/>
        </p:nvSpPr>
        <p:spPr>
          <a:xfrm>
            <a:off x="5402440" y="767358"/>
            <a:ext cx="6001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Segoe Script" panose="030B0504020000000003" pitchFamily="66" charset="0"/>
              </a:rPr>
              <a:t>we were to gain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6750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57163" y="-4737731"/>
            <a:ext cx="24506326" cy="1633346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471E942-104A-4675-B7F4-08393A13CC3E}"/>
              </a:ext>
            </a:extLst>
          </p:cNvPr>
          <p:cNvSpPr txBox="1"/>
          <p:nvPr/>
        </p:nvSpPr>
        <p:spPr>
          <a:xfrm>
            <a:off x="0" y="0"/>
            <a:ext cx="4371446" cy="1107996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prstClr val="white"/>
                </a:solidFill>
                <a:latin typeface="Forte" panose="03060902040502070203" pitchFamily="66" charset="0"/>
                <a:ea typeface="等线" panose="02010600030101010101" pitchFamily="2" charset="-122"/>
              </a:rPr>
              <a:t>What about </a:t>
            </a:r>
            <a:endParaRPr lang="zh-CN" altLang="en-US" sz="6600" dirty="0">
              <a:solidFill>
                <a:prstClr val="white"/>
              </a:solidFill>
              <a:latin typeface="Forte" panose="03060902040502070203" pitchFamily="66" charset="0"/>
              <a:ea typeface="等线" panose="02010600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DD1D20E0-A1B4-4311-BC2F-04EB253EEAA7}"/>
              </a:ext>
            </a:extLst>
          </p:cNvPr>
          <p:cNvGrpSpPr/>
          <p:nvPr/>
        </p:nvGrpSpPr>
        <p:grpSpPr>
          <a:xfrm>
            <a:off x="4371446" y="0"/>
            <a:ext cx="7001479" cy="1209598"/>
            <a:chOff x="4504721" y="238761"/>
            <a:chExt cx="7001479" cy="1209598"/>
          </a:xfrm>
        </p:grpSpPr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32548171-8EDA-431C-B4E4-34213C7B75E6}"/>
                </a:ext>
              </a:extLst>
            </p:cNvPr>
            <p:cNvSpPr/>
            <p:nvPr/>
          </p:nvSpPr>
          <p:spPr>
            <a:xfrm>
              <a:off x="4504721" y="238761"/>
              <a:ext cx="5261466" cy="1107997"/>
            </a:xfrm>
            <a:prstGeom prst="rect">
              <a:avLst/>
            </a:prstGeom>
            <a:solidFill>
              <a:srgbClr val="26262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标题 1">
              <a:extLst>
                <a:ext uri="{FF2B5EF4-FFF2-40B4-BE49-F238E27FC236}">
                  <a16:creationId xmlns="" xmlns:a16="http://schemas.microsoft.com/office/drawing/2014/main" id="{704D76A9-79C5-4BB4-A4EA-ED96F33D42F4}"/>
                </a:ext>
              </a:extLst>
            </p:cNvPr>
            <p:cNvSpPr txBox="1">
              <a:spLocks/>
            </p:cNvSpPr>
            <p:nvPr/>
          </p:nvSpPr>
          <p:spPr>
            <a:xfrm>
              <a:off x="4504721" y="455985"/>
              <a:ext cx="7001479" cy="992374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Script" panose="030B0504020000000003" pitchFamily="66" charset="0"/>
                  <a:ea typeface="等线 Light" panose="02010600030101010101" pitchFamily="2" charset="-122"/>
                  <a:cs typeface="+mj-cs"/>
                </a:rPr>
                <a:t>killing fields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anose="030B0504020000000003" pitchFamily="66" charset="0"/>
                <a:ea typeface="等线 Light" panose="02010600030101010101" pitchFamily="2" charset="-122"/>
                <a:cs typeface="+mj-cs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C251D67-CC5D-4EF7-AA60-77BE777FB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02969"/>
            <a:ext cx="12192000" cy="85201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74893EF-CE2D-4B6C-A817-EE61813DB91C}"/>
              </a:ext>
            </a:extLst>
          </p:cNvPr>
          <p:cNvSpPr/>
          <p:nvPr/>
        </p:nvSpPr>
        <p:spPr>
          <a:xfrm>
            <a:off x="6339335" y="5934670"/>
            <a:ext cx="5872120" cy="923330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等线" panose="02010600030101010101" pitchFamily="2" charset="-122"/>
              </a:rPr>
              <a:t>Is there a time?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4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750">
        <p:fade/>
      </p:transition>
    </mc:Choice>
    <mc:Fallback xmlns="">
      <p:transition advClick="0" advTm="6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24D1D2-7C50-414D-B3D4-95F7DA7E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" name="内容占位符 13">
            <a:extLst>
              <a:ext uri="{FF2B5EF4-FFF2-40B4-BE49-F238E27FC236}">
                <a16:creationId xmlns="" xmlns:a16="http://schemas.microsoft.com/office/drawing/2014/main" id="{122CC7CE-5F05-4CC4-8FB2-720DF4058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73536" cy="6858000"/>
          </a:xfr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A40E220F-35E7-43EC-8C79-2542A9CAE888}"/>
              </a:ext>
            </a:extLst>
          </p:cNvPr>
          <p:cNvSpPr txBox="1"/>
          <p:nvPr/>
        </p:nvSpPr>
        <p:spPr>
          <a:xfrm>
            <a:off x="0" y="5781898"/>
            <a:ext cx="4317781" cy="1107996"/>
          </a:xfrm>
          <a:prstGeom prst="rect">
            <a:avLst/>
          </a:prstGeom>
          <a:solidFill>
            <a:srgbClr val="2E75B6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Forte" panose="03060902040502070203" pitchFamily="66" charset="0"/>
              </a:rPr>
              <a:t>What about </a:t>
            </a:r>
            <a:endParaRPr lang="zh-CN" altLang="en-US" sz="66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C5588E81-B6B2-4ABB-980B-FEC328BE50B9}"/>
              </a:ext>
            </a:extLst>
          </p:cNvPr>
          <p:cNvGrpSpPr/>
          <p:nvPr/>
        </p:nvGrpSpPr>
        <p:grpSpPr>
          <a:xfrm>
            <a:off x="4317781" y="5781898"/>
            <a:ext cx="5389123" cy="1107997"/>
            <a:chOff x="5450539" y="5534561"/>
            <a:chExt cx="6572848" cy="1323439"/>
          </a:xfrm>
          <a:solidFill>
            <a:schemeClr val="bg2">
              <a:lumMod val="25000"/>
            </a:schemeClr>
          </a:solidFill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ABF94933-02C5-42AA-AD88-40F9C64256C2}"/>
                </a:ext>
              </a:extLst>
            </p:cNvPr>
            <p:cNvSpPr/>
            <p:nvPr/>
          </p:nvSpPr>
          <p:spPr>
            <a:xfrm>
              <a:off x="5450539" y="5534561"/>
              <a:ext cx="6572848" cy="1323439"/>
            </a:xfrm>
            <a:prstGeom prst="rect">
              <a:avLst/>
            </a:prstGeom>
            <a:solidFill>
              <a:schemeClr val="bg2">
                <a:lumMod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55DE7816-E464-490F-AE5E-F7B800DD2EB0}"/>
                </a:ext>
              </a:extLst>
            </p:cNvPr>
            <p:cNvSpPr/>
            <p:nvPr/>
          </p:nvSpPr>
          <p:spPr>
            <a:xfrm>
              <a:off x="5450539" y="5842955"/>
              <a:ext cx="5266185" cy="923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5400" b="1" dirty="0">
                  <a:solidFill>
                    <a:prstClr val="white"/>
                  </a:solidFill>
                  <a:latin typeface="Segoe Script" panose="030B0504020000000003" pitchFamily="66" charset="0"/>
                </a:rPr>
                <a:t>all the things</a:t>
              </a:r>
              <a:endParaRPr lang="zh-CN" altLang="en-US" sz="5400" b="1" dirty="0">
                <a:solidFill>
                  <a:prstClr val="white"/>
                </a:solidFill>
                <a:latin typeface="Segoe Script" panose="030B0504020000000003" pitchFamily="66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F1881967-9FEF-4E69-9D3A-ED04594C1A4B}"/>
              </a:ext>
            </a:extLst>
          </p:cNvPr>
          <p:cNvGrpSpPr/>
          <p:nvPr/>
        </p:nvGrpSpPr>
        <p:grpSpPr>
          <a:xfrm>
            <a:off x="0" y="5781897"/>
            <a:ext cx="12192000" cy="1107997"/>
            <a:chOff x="5450539" y="5512093"/>
            <a:chExt cx="16576614" cy="1323439"/>
          </a:xfrm>
          <a:solidFill>
            <a:srgbClr val="3B3838">
              <a:alpha val="80000"/>
            </a:srgbClr>
          </a:solidFill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4E42E5DF-31F0-458E-93CB-7FDD4AE65AEC}"/>
                </a:ext>
              </a:extLst>
            </p:cNvPr>
            <p:cNvSpPr/>
            <p:nvPr/>
          </p:nvSpPr>
          <p:spPr>
            <a:xfrm>
              <a:off x="5450539" y="5512093"/>
              <a:ext cx="16576614" cy="13234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9" name="矩形 18">
              <a:extLst>
                <a:ext uri="{FF2B5EF4-FFF2-40B4-BE49-F238E27FC236}">
                  <a16:creationId xmlns="" xmlns:a16="http://schemas.microsoft.com/office/drawing/2014/main" id="{A2D6A969-98F4-4A57-A067-1B326473A7C2}"/>
                </a:ext>
              </a:extLst>
            </p:cNvPr>
            <p:cNvSpPr/>
            <p:nvPr/>
          </p:nvSpPr>
          <p:spPr>
            <a:xfrm>
              <a:off x="5741511" y="5773240"/>
              <a:ext cx="14423191" cy="9925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4800" b="1" dirty="0">
                  <a:solidFill>
                    <a:prstClr val="white"/>
                  </a:solidFill>
                  <a:latin typeface="Segoe Script" panose="030B0504020000000003" pitchFamily="66" charset="0"/>
                </a:rPr>
                <a:t>That you said was yours and mine</a:t>
              </a:r>
              <a:endParaRPr lang="zh-CN" altLang="en-US" sz="4800" b="1" dirty="0">
                <a:solidFill>
                  <a:prstClr val="white"/>
                </a:solidFill>
                <a:latin typeface="Segoe Script" panose="030B05040200000000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740225"/>
      </p:ext>
    </p:extLst>
  </p:cSld>
  <p:clrMapOvr>
    <a:masterClrMapping/>
  </p:clrMapOvr>
  <p:transition spd="med" advClick="0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3091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27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uiExpand="1" build="allAtOnce" animBg="1"/>
      <p:bldP spid="11" grpId="2" build="allAtOnce"/>
      <p:bldP spid="11" grpId="3" build="allAtOnce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175</Words>
  <Application>Microsoft Office PowerPoint</Application>
  <PresentationFormat>自定义</PresentationFormat>
  <Paragraphs>50</Paragraphs>
  <Slides>36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50" baseType="lpstr">
      <vt:lpstr>Arial</vt:lpstr>
      <vt:lpstr>宋体</vt:lpstr>
      <vt:lpstr>Segoe Script</vt:lpstr>
      <vt:lpstr>Algerian</vt:lpstr>
      <vt:lpstr>Calibri</vt:lpstr>
      <vt:lpstr>等线 Light</vt:lpstr>
      <vt:lpstr>Bahnschrift Condensed</vt:lpstr>
      <vt:lpstr>Broadway</vt:lpstr>
      <vt:lpstr>Forte</vt:lpstr>
      <vt:lpstr>Calibri Light</vt:lpstr>
      <vt:lpstr>等线</vt:lpstr>
      <vt:lpstr>微软雅黑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芷柔</dc:creator>
  <cp:lastModifiedBy>Administrator</cp:lastModifiedBy>
  <cp:revision>180</cp:revision>
  <dcterms:created xsi:type="dcterms:W3CDTF">2019-06-08T01:08:49Z</dcterms:created>
  <dcterms:modified xsi:type="dcterms:W3CDTF">2019-06-15T03:58:30Z</dcterms:modified>
</cp:coreProperties>
</file>