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wdp" ContentType="image/vnd.ms-photo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52" r:id="rId4"/>
    <p:sldMasterId id="2147483654" r:id="rId5"/>
    <p:sldMasterId id="2147483667" r:id="rId6"/>
    <p:sldMasterId id="2147483672" r:id="rId7"/>
  </p:sldMasterIdLst>
  <p:notesMasterIdLst>
    <p:notesMasterId r:id="rId9"/>
  </p:notesMasterIdLst>
  <p:sldIdLst>
    <p:sldId id="257" r:id="rId8"/>
    <p:sldId id="278" r:id="rId10"/>
    <p:sldId id="260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088"/>
        <p:guide pos="377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501" y="6356758"/>
            <a:ext cx="2742787" cy="364275"/>
          </a:xfrm>
          <a:prstGeom prst="rect">
            <a:avLst/>
          </a:prstGeom>
        </p:spPr>
        <p:txBody>
          <a:bodyPr lIns="91415" tIns="45707" rIns="91415" bIns="45707"/>
          <a:lstStyle/>
          <a:p>
            <a:fld id="{3BED4874-415F-4462-8CBD-90FA9588F1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13" y="6356758"/>
            <a:ext cx="4114179" cy="364275"/>
          </a:xfrm>
          <a:prstGeom prst="rect">
            <a:avLst/>
          </a:prstGeom>
        </p:spPr>
        <p:txBody>
          <a:bodyPr lIns="91415" tIns="45707" rIns="91415" bIns="45707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730" y="6356758"/>
            <a:ext cx="2742787" cy="364275"/>
          </a:xfrm>
          <a:prstGeom prst="rect">
            <a:avLst/>
          </a:prstGeom>
        </p:spPr>
        <p:txBody>
          <a:bodyPr lIns="91415" tIns="45707" rIns="91415" bIns="45707"/>
          <a:lstStyle/>
          <a:p>
            <a:fld id="{8C92ADDF-ABC6-4EEC-846D-A1AE2D4106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C2F33-1B8F-49A4-B81C-5C1A866997DB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7A2D-2746-4C2C-8659-5794A5D30568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"/>
            <a:ext cx="12192002" cy="6858001"/>
          </a:xfrm>
          <a:prstGeom prst="rect">
            <a:avLst/>
          </a:prstGeom>
          <a:solidFill>
            <a:srgbClr val="D1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2" tIns="45714" rIns="91432" bIns="45714" numCol="1" spcCol="0" rtlCol="0" fromWordArt="0" anchor="ctr" anchorCtr="0" forceAA="0" compatLnSpc="1">
            <a:noAutofit/>
          </a:bodyPr>
          <a:lstStyle/>
          <a:p>
            <a:pPr algn="ctr" defTabSz="964565"/>
            <a:endParaRPr lang="zh-CN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/>
          <a:lstStyle>
            <a:lvl1pPr>
              <a:defRPr sz="242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20"/>
            </a:lvl1pPr>
            <a:lvl2pPr>
              <a:defRPr sz="2135"/>
            </a:lvl2pPr>
            <a:lvl3pPr>
              <a:defRPr sz="1780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10"/>
            </a:lvl1pPr>
            <a:lvl2pPr marL="342900" indent="0">
              <a:buNone/>
              <a:defRPr sz="1065"/>
            </a:lvl2pPr>
            <a:lvl3pPr marL="685800" indent="0">
              <a:buNone/>
              <a:defRPr sz="925"/>
            </a:lvl3pPr>
            <a:lvl4pPr marL="1028700" indent="0">
              <a:buNone/>
              <a:defRPr sz="780"/>
            </a:lvl4pPr>
            <a:lvl5pPr marL="1371600" indent="0">
              <a:buNone/>
              <a:defRPr sz="780"/>
            </a:lvl5pPr>
            <a:lvl6pPr marL="1714500" indent="0">
              <a:buNone/>
              <a:defRPr sz="780"/>
            </a:lvl6pPr>
            <a:lvl7pPr marL="2057400" indent="0">
              <a:buNone/>
              <a:defRPr sz="780"/>
            </a:lvl7pPr>
            <a:lvl8pPr marL="2400300" indent="0">
              <a:buNone/>
              <a:defRPr sz="780"/>
            </a:lvl8pPr>
            <a:lvl9pPr marL="2742565" indent="0">
              <a:buNone/>
              <a:defRPr sz="78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EF24E-7ACB-4130-A95E-31B492E4DC89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9992-9A03-4D74-B6F7-FDB10D1C5093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/>
          <a:lstStyle>
            <a:lvl1pPr>
              <a:defRPr sz="242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20"/>
            </a:lvl1pPr>
            <a:lvl2pPr marL="342900" indent="0">
              <a:buNone/>
              <a:defRPr sz="2135"/>
            </a:lvl2pPr>
            <a:lvl3pPr marL="685800" indent="0">
              <a:buNone/>
              <a:defRPr sz="1780"/>
            </a:lvl3pPr>
            <a:lvl4pPr marL="1028700" indent="0">
              <a:buNone/>
              <a:defRPr sz="1495"/>
            </a:lvl4pPr>
            <a:lvl5pPr marL="1371600" indent="0">
              <a:buNone/>
              <a:defRPr sz="1495"/>
            </a:lvl5pPr>
            <a:lvl6pPr marL="1714500" indent="0">
              <a:buNone/>
              <a:defRPr sz="1495"/>
            </a:lvl6pPr>
            <a:lvl7pPr marL="2057400" indent="0">
              <a:buNone/>
              <a:defRPr sz="1495"/>
            </a:lvl7pPr>
            <a:lvl8pPr marL="2400300" indent="0">
              <a:buNone/>
              <a:defRPr sz="1495"/>
            </a:lvl8pPr>
            <a:lvl9pPr marL="2742565" indent="0">
              <a:buNone/>
              <a:defRPr sz="1495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10"/>
            </a:lvl1pPr>
            <a:lvl2pPr marL="342900" indent="0">
              <a:buNone/>
              <a:defRPr sz="1065"/>
            </a:lvl2pPr>
            <a:lvl3pPr marL="685800" indent="0">
              <a:buNone/>
              <a:defRPr sz="925"/>
            </a:lvl3pPr>
            <a:lvl4pPr marL="1028700" indent="0">
              <a:buNone/>
              <a:defRPr sz="780"/>
            </a:lvl4pPr>
            <a:lvl5pPr marL="1371600" indent="0">
              <a:buNone/>
              <a:defRPr sz="780"/>
            </a:lvl5pPr>
            <a:lvl6pPr marL="1714500" indent="0">
              <a:buNone/>
              <a:defRPr sz="780"/>
            </a:lvl6pPr>
            <a:lvl7pPr marL="2057400" indent="0">
              <a:buNone/>
              <a:defRPr sz="780"/>
            </a:lvl7pPr>
            <a:lvl8pPr marL="2400300" indent="0">
              <a:buNone/>
              <a:defRPr sz="780"/>
            </a:lvl8pPr>
            <a:lvl9pPr marL="2742565" indent="0">
              <a:buNone/>
              <a:defRPr sz="78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4395-4959-4A0C-96FB-5F242B3DEB06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EBC8F-9660-4E80-9F8E-C4E5D79BDABB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AE8C-B19C-4977-8BCA-B32C13833C88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A551E-31EC-4F7A-A252-B2FCA315F68C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3A26-0640-4C70-A709-B1491CCE26F4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31408-E647-409A-B508-321AFC4E7C0E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4940">
            <a:off x="-339180" y="-75074"/>
            <a:ext cx="2357576" cy="30160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2455" y="5272506"/>
            <a:ext cx="2382978" cy="172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457" y="-533400"/>
            <a:ext cx="13277757" cy="784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99" y="6356756"/>
            <a:ext cx="2742787" cy="3642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11" y="6356756"/>
            <a:ext cx="4114179" cy="36427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728" y="6356756"/>
            <a:ext cx="2742787" cy="3642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4940">
            <a:off x="-339180" y="-75074"/>
            <a:ext cx="2357576" cy="30160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2455" y="5272506"/>
            <a:ext cx="2382978" cy="172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push dir="u"/>
      </p:transition>
    </mc:Choice>
    <mc:Fallback>
      <p:transition spd="slow"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1"/>
            <a:ext cx="12192000" cy="685800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4" rIns="91432" bIns="45714" rtlCol="0" anchor="ctr"/>
          <a:lstStyle/>
          <a:p>
            <a:pPr algn="ctr" defTabSz="1283970" eaLnBrk="0" hangingPunct="0"/>
            <a:endParaRPr lang="zh-CN" altLang="en-US" sz="237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214" y="845128"/>
            <a:ext cx="7441077" cy="2604550"/>
          </a:xfr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70" b="1" i="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27B1-864B-47CB-B8FD-7D024961E14C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EE4C-9BF1-4250-B807-668456CE46A3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22524" y="3581522"/>
            <a:ext cx="7480178" cy="671821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2135">
                <a:solidFill>
                  <a:schemeClr val="tx1"/>
                </a:solidFill>
              </a:defRPr>
            </a:lvl1pPr>
            <a:lvl2pPr marL="342900" indent="0" algn="ctr">
              <a:buNone/>
              <a:defRPr sz="1495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10"/>
            </a:lvl4pPr>
            <a:lvl5pPr marL="1371600" indent="0" algn="ctr">
              <a:buNone/>
              <a:defRPr sz="1210"/>
            </a:lvl5pPr>
            <a:lvl6pPr marL="1714500" indent="0" algn="ctr">
              <a:buNone/>
              <a:defRPr sz="1210"/>
            </a:lvl6pPr>
            <a:lvl7pPr marL="2057400" indent="0" algn="ctr">
              <a:buNone/>
              <a:defRPr sz="1210"/>
            </a:lvl7pPr>
            <a:lvl8pPr marL="2400300" indent="0" algn="ctr">
              <a:buNone/>
              <a:defRPr sz="1210"/>
            </a:lvl8pPr>
            <a:lvl9pPr marL="2742565" indent="0" algn="ctr">
              <a:buNone/>
              <a:defRPr sz="121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29D4B-2CA7-47A8-86E5-FE890B1AEF36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127CC-6915-48A9-B008-AF3C75820C2D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1"/>
            <a:ext cx="12192000" cy="685800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4" rIns="91432" bIns="45714" rtlCol="0" anchor="ctr"/>
          <a:lstStyle/>
          <a:p>
            <a:pPr algn="ctr" defTabSz="1283970" eaLnBrk="0" hangingPunct="0"/>
            <a:endParaRPr lang="zh-CN" altLang="en-US" sz="237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44" y="933147"/>
            <a:ext cx="7162901" cy="2467282"/>
          </a:xfrm>
        </p:spPr>
        <p:txBody>
          <a:bodyPr anchor="ctr"/>
          <a:lstStyle>
            <a:lvl1pPr algn="ctr">
              <a:lnSpc>
                <a:spcPct val="150000"/>
              </a:lnSpc>
              <a:defRPr sz="3625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969" y="3458940"/>
            <a:ext cx="7052653" cy="855891"/>
          </a:xfrm>
        </p:spPr>
        <p:txBody>
          <a:bodyPr anchor="ctr"/>
          <a:lstStyle>
            <a:lvl1pPr marL="0" indent="0" algn="ctr">
              <a:lnSpc>
                <a:spcPct val="150000"/>
              </a:lnSpc>
              <a:buNone/>
              <a:defRPr sz="1780">
                <a:solidFill>
                  <a:schemeClr val="tx1"/>
                </a:solidFill>
              </a:defRPr>
            </a:lvl1pPr>
            <a:lvl2pPr marL="342900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1990E-E653-4FD8-923B-A2D860A8A90E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B55DE-A138-432A-8102-1E3083C6FACE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3295-1E4B-43CB-ACE7-ED4E99C07012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F0ABD-4112-4B46-AE5F-F7B3FCC15149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42900" indent="0">
              <a:buNone/>
              <a:defRPr sz="149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10" b="1"/>
            </a:lvl4pPr>
            <a:lvl5pPr marL="1371600" indent="0">
              <a:buNone/>
              <a:defRPr sz="1210" b="1"/>
            </a:lvl5pPr>
            <a:lvl6pPr marL="1714500" indent="0">
              <a:buNone/>
              <a:defRPr sz="1210" b="1"/>
            </a:lvl6pPr>
            <a:lvl7pPr marL="2057400" indent="0">
              <a:buNone/>
              <a:defRPr sz="1210" b="1"/>
            </a:lvl7pPr>
            <a:lvl8pPr marL="2400300" indent="0">
              <a:buNone/>
              <a:defRPr sz="1210" b="1"/>
            </a:lvl8pPr>
            <a:lvl9pPr marL="2742565" indent="0">
              <a:buNone/>
              <a:defRPr sz="12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42900" indent="0">
              <a:buNone/>
              <a:defRPr sz="149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10" b="1"/>
            </a:lvl4pPr>
            <a:lvl5pPr marL="1371600" indent="0">
              <a:buNone/>
              <a:defRPr sz="1210" b="1"/>
            </a:lvl5pPr>
            <a:lvl6pPr marL="1714500" indent="0">
              <a:buNone/>
              <a:defRPr sz="1210" b="1"/>
            </a:lvl6pPr>
            <a:lvl7pPr marL="2057400" indent="0">
              <a:buNone/>
              <a:defRPr sz="1210" b="1"/>
            </a:lvl7pPr>
            <a:lvl8pPr marL="2400300" indent="0">
              <a:buNone/>
              <a:defRPr sz="1210" b="1"/>
            </a:lvl8pPr>
            <a:lvl9pPr marL="2742565" indent="0">
              <a:buNone/>
              <a:defRPr sz="12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170D5-879E-4918-AA43-1581FF74425B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F617F-1FAF-4B1F-8DA8-C199C45268F9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亮亮图文旗舰店https://liangliangtuwen.tmall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857CE-0B02-4E23-8C71-0AC50F027A2D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7C59-ACF1-46EC-AA2B-C1494FFFC09F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4" Type="http://schemas.openxmlformats.org/officeDocument/2006/relationships/theme" Target="../theme/theme4.xml"/><Relationship Id="rId13" Type="http://schemas.openxmlformats.org/officeDocument/2006/relationships/image" Target="../media/image6.jpeg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74" tIns="43336" rIns="86674" bIns="43336" rtlCol="0" anchor="ctr"/>
          <a:lstStyle/>
          <a:p>
            <a:pPr algn="ctr"/>
            <a:endParaRPr lang="zh-CN" altLang="en-US" sz="13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l" defTabSz="650240" rtl="0" eaLnBrk="1" latinLnBrk="0" hangingPunct="1">
        <a:lnSpc>
          <a:spcPct val="90000"/>
        </a:lnSpc>
        <a:spcBef>
          <a:spcPct val="0"/>
        </a:spcBef>
        <a:buNone/>
        <a:defRPr sz="31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60" indent="-162560" algn="l" defTabSz="650240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1pPr>
      <a:lvl2pPr marL="4876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792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752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264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776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288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2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4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6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299845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4965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085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205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325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2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495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165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165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:push dir="u"/>
      </p:transition>
    </mc:Choice>
    <mc:Fallback>
      <p:transition spd="slow" advTm="0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49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-1" y="1"/>
            <a:ext cx="12192002" cy="6858001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2" tIns="45714" rIns="91432" bIns="45714" numCol="1" spcCol="0" rtlCol="0" fromWordArt="0" anchor="ctr" anchorCtr="0" forceAA="0" compatLnSpc="1">
            <a:noAutofit/>
          </a:bodyPr>
          <a:lstStyle/>
          <a:p>
            <a:pPr algn="ctr" defTabSz="1283970" eaLnBrk="0" hangingPunct="0"/>
            <a:endParaRPr lang="zh-CN" altLang="en-US" sz="2375">
              <a:solidFill>
                <a:srgbClr val="FFFFFF"/>
              </a:solidFill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4063" y="1769806"/>
            <a:ext cx="10680700" cy="458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33" tIns="48216" rIns="96433" bIns="48216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6433" tIns="48216" rIns="96433" bIns="48216" rtlCol="0" anchor="ctr"/>
          <a:lstStyle>
            <a:lvl1pPr algn="l" defTabSz="1285240" eaLnBrk="1" fontAlgn="auto" hangingPunct="1">
              <a:spcBef>
                <a:spcPct val="0"/>
              </a:spcBef>
              <a:spcAft>
                <a:spcPts val="0"/>
              </a:spcAft>
              <a:defRPr sz="925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E9557E7-78E4-435A-A3A8-EB5A40A4B307}" type="datetimeFigureOut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6433" tIns="48216" rIns="96433" bIns="48216" rtlCol="0" anchor="ctr"/>
          <a:lstStyle>
            <a:lvl1pPr algn="ctr" defTabSz="1285240" eaLnBrk="1" fontAlgn="auto" hangingPunct="1">
              <a:spcBef>
                <a:spcPct val="0"/>
              </a:spcBef>
              <a:spcAft>
                <a:spcPts val="0"/>
              </a:spcAft>
              <a:defRPr sz="925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6433" tIns="48216" rIns="96433" bIns="48216" rtlCol="0" anchor="ctr"/>
          <a:lstStyle>
            <a:lvl1pPr algn="r" defTabSz="1285240" eaLnBrk="1" fontAlgn="auto" hangingPunct="1">
              <a:spcBef>
                <a:spcPct val="0"/>
              </a:spcBef>
              <a:spcAft>
                <a:spcPts val="0"/>
              </a:spcAft>
              <a:defRPr sz="925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B3DC92C-287B-43BD-8FAB-B84E3B43B89E}" type="slidenum">
              <a:rPr lang="zh-CN" altLang="en-US">
                <a:solidFill>
                  <a:srgbClr val="FFFFFF">
                    <a:lumMod val="65000"/>
                  </a:srgbClr>
                </a:solidFill>
              </a:rPr>
            </a:fld>
            <a:endParaRPr lang="zh-CN" alt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754063" y="162394"/>
            <a:ext cx="10680700" cy="111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33" tIns="48216" rIns="96433" bIns="48216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70" kern="1200"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8196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6456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44653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92849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267970" indent="-267970" algn="l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1780" kern="1200">
          <a:solidFill>
            <a:schemeClr val="tx1"/>
          </a:solidFill>
          <a:latin typeface="+mn-lt"/>
          <a:ea typeface="+mn-ea"/>
          <a:cs typeface="+mn-cs"/>
        </a:defRPr>
      </a:lvl1pPr>
      <a:lvl2pPr marL="267970" indent="-267970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21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buFont typeface="Arial" panose="020B0604020202020204" pitchFamily="34" charset="0"/>
        <a:buChar char="•"/>
        <a:defRPr sz="1495" kern="1200">
          <a:solidFill>
            <a:srgbClr val="262626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6433" tIns="48216" rIns="96433" bIns="4821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6433" tIns="48216" rIns="96433" bIns="4821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6433" tIns="48216" rIns="96433" bIns="48216" rtlCol="0" anchor="ctr"/>
          <a:lstStyle>
            <a:lvl1pPr algn="l">
              <a:defRPr sz="925">
                <a:solidFill>
                  <a:schemeClr val="tx1">
                    <a:tint val="75000"/>
                  </a:schemeClr>
                </a:solidFill>
                <a:ea typeface="思源黑体 CN Light" panose="020B0300000000000000" pitchFamily="34" charset="-122"/>
              </a:defRPr>
            </a:lvl1pPr>
          </a:lstStyle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fld id="{D999317B-53F1-4EFF-9866-7E0C18D8ECE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6433" tIns="48216" rIns="96433" bIns="48216" rtlCol="0" anchor="ctr"/>
          <a:lstStyle>
            <a:lvl1pPr algn="ctr">
              <a:defRPr sz="925">
                <a:solidFill>
                  <a:schemeClr val="tx1">
                    <a:tint val="75000"/>
                  </a:schemeClr>
                </a:solidFill>
                <a:ea typeface="思源黑体 CN Light" panose="020B0300000000000000" pitchFamily="34" charset="-122"/>
              </a:defRPr>
            </a:lvl1pPr>
          </a:lstStyle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6433" tIns="48216" rIns="96433" bIns="48216" rtlCol="0" anchor="ctr"/>
          <a:lstStyle>
            <a:lvl1pPr algn="r">
              <a:defRPr sz="925">
                <a:solidFill>
                  <a:schemeClr val="tx1">
                    <a:tint val="75000"/>
                  </a:schemeClr>
                </a:solidFill>
                <a:ea typeface="思源黑体 CN Light" panose="020B0300000000000000" pitchFamily="34" charset="-122"/>
              </a:defRPr>
            </a:lvl1pPr>
          </a:lstStyle>
          <a:p>
            <a:pPr defTabSz="964565" fontAlgn="auto">
              <a:spcBef>
                <a:spcPts val="0"/>
              </a:spcBef>
              <a:spcAft>
                <a:spcPts val="0"/>
              </a:spcAft>
            </a:pPr>
            <a:fld id="{00C1860B-F0A1-430B-ACE9-4E409B30504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70" kern="1200">
          <a:solidFill>
            <a:schemeClr val="tx1"/>
          </a:solidFill>
          <a:latin typeface="+mj-lt"/>
          <a:ea typeface="思源黑体 CN Light" panose="020B0300000000000000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思源黑体 CN Light" panose="020B0300000000000000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思源黑体 CN Light" panose="020B0300000000000000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495" kern="1200">
          <a:solidFill>
            <a:schemeClr val="tx1"/>
          </a:solidFill>
          <a:latin typeface="+mn-lt"/>
          <a:ea typeface="思源黑体 CN Light" panose="020B0300000000000000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思源黑体 CN Light" panose="020B0300000000000000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思源黑体 CN Light" panose="020B0300000000000000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txStyles>
    <p:titleStyle>
      <a:lvl1pPr algn="l" defTabSz="650240" rtl="0" eaLnBrk="1" latinLnBrk="0" hangingPunct="1">
        <a:lnSpc>
          <a:spcPct val="90000"/>
        </a:lnSpc>
        <a:spcBef>
          <a:spcPct val="0"/>
        </a:spcBef>
        <a:buNone/>
        <a:defRPr sz="31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60" indent="-162560" algn="l" defTabSz="650240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1pPr>
      <a:lvl2pPr marL="4876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792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6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4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415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2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4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6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8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60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72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4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6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tags" Target="../tags/tag1.xml"/><Relationship Id="rId2" Type="http://schemas.microsoft.com/office/2007/relationships/hdphoto" Target="../media/image10.wdp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34.GIF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41.jpeg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54.GIF"/><Relationship Id="rId4" Type="http://schemas.openxmlformats.org/officeDocument/2006/relationships/image" Target="../media/image45.jpeg"/><Relationship Id="rId3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4.png"/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9.GIF"/><Relationship Id="rId4" Type="http://schemas.openxmlformats.org/officeDocument/2006/relationships/image" Target="../media/image61.GIF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0.xml"/><Relationship Id="rId6" Type="http://schemas.openxmlformats.org/officeDocument/2006/relationships/tags" Target="../tags/tag6.xml"/><Relationship Id="rId5" Type="http://schemas.openxmlformats.org/officeDocument/2006/relationships/image" Target="../media/image65.jpeg"/><Relationship Id="rId4" Type="http://schemas.openxmlformats.org/officeDocument/2006/relationships/image" Target="../media/image37.png"/><Relationship Id="rId3" Type="http://schemas.openxmlformats.org/officeDocument/2006/relationships/image" Target="../media/image48.jpeg"/><Relationship Id="rId2" Type="http://schemas.openxmlformats.org/officeDocument/2006/relationships/image" Target="../media/image51.jpeg"/><Relationship Id="rId1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" t="2447" r="11603" b="12772"/>
          <a:stretch>
            <a:fillRect/>
          </a:stretch>
        </p:blipFill>
        <p:spPr>
          <a:xfrm>
            <a:off x="-32127" y="-175566"/>
            <a:ext cx="12308957" cy="7161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8034" y="1478835"/>
            <a:ext cx="4088130" cy="966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5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Segoe UI Black" panose="020B0A02040204020203" pitchFamily="34" charset="0"/>
              </a:rPr>
              <a:t>I Remember</a:t>
            </a:r>
            <a:endParaRPr lang="zh-CN" altLang="en-US" sz="5685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913120" y="4843099"/>
            <a:ext cx="6363335" cy="2000117"/>
            <a:chOff x="9567" y="6559"/>
            <a:chExt cx="9766" cy="2680"/>
          </a:xfrm>
        </p:grpSpPr>
        <p:sp>
          <p:nvSpPr>
            <p:cNvPr id="8" name="矩形 7"/>
            <p:cNvSpPr/>
            <p:nvPr/>
          </p:nvSpPr>
          <p:spPr>
            <a:xfrm>
              <a:off x="9567" y="6559"/>
              <a:ext cx="9593" cy="2680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9567" y="6585"/>
              <a:ext cx="9766" cy="2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000000"/>
                  </a:solidFill>
                  <a:latin typeface="+mj-ea"/>
                  <a:ea typeface="+mj-ea"/>
                </a:rPr>
                <a:t>设计制作：</a:t>
              </a:r>
              <a:endParaRPr lang="zh-CN" altLang="en-US" sz="2000" b="1" dirty="0">
                <a:solidFill>
                  <a:srgbClr val="000000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000000"/>
                  </a:solidFill>
                  <a:latin typeface="+mj-ea"/>
                  <a:ea typeface="+mj-ea"/>
                </a:rPr>
                <a:t>                  华南师范大学外国语言文化</a:t>
              </a:r>
              <a:r>
                <a:rPr lang="zh-CN" altLang="en-US" sz="2000" b="1" dirty="0" smtClean="0">
                  <a:solidFill>
                    <a:srgbClr val="000000"/>
                  </a:solidFill>
                  <a:latin typeface="+mj-ea"/>
                  <a:ea typeface="+mj-ea"/>
                </a:rPr>
                <a:t>学院  </a:t>
              </a:r>
              <a:r>
                <a:rPr lang="en-US" altLang="zh-CN" sz="2000" b="1" dirty="0" smtClean="0">
                  <a:solidFill>
                    <a:srgbClr val="000000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000" b="1" dirty="0" smtClean="0">
                  <a:solidFill>
                    <a:srgbClr val="000000"/>
                  </a:solidFill>
                  <a:latin typeface="+mj-ea"/>
                  <a:ea typeface="+mj-ea"/>
                </a:rPr>
                <a:t>李文昕</a:t>
              </a:r>
              <a:endParaRPr lang="en-US" altLang="zh-CN" sz="2000" b="1" dirty="0" smtClean="0">
                <a:solidFill>
                  <a:srgbClr val="000000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rgbClr val="000000"/>
                  </a:solidFill>
                  <a:latin typeface="+mj-ea"/>
                  <a:ea typeface="+mj-ea"/>
                </a:rPr>
                <a:t>                  广东省河源市东江中学                李燕慧</a:t>
              </a:r>
              <a:endParaRPr lang="zh-CN" altLang="en-US" sz="2000" b="1" dirty="0" smtClean="0">
                <a:solidFill>
                  <a:srgbClr val="000000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rgbClr val="000000"/>
                  </a:solidFill>
                  <a:latin typeface="+mj-ea"/>
                  <a:ea typeface="+mj-ea"/>
                </a:rPr>
                <a:t>指导老师： 李燕慧 刘晓斌</a:t>
              </a:r>
              <a:endParaRPr lang="zh-CN" altLang="en-US" sz="2000" b="1" dirty="0" smtClean="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副标题 5"/>
          <p:cNvSpPr>
            <a:spLocks noGrp="1"/>
          </p:cNvSpPr>
          <p:nvPr/>
        </p:nvSpPr>
        <p:spPr bwMode="auto">
          <a:xfrm>
            <a:off x="9463591" y="2879746"/>
            <a:ext cx="7480178" cy="67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33" tIns="48216" rIns="96433" bIns="48216" numCol="1" anchor="ctr" anchorCtr="0" compatLnSpc="1">
            <a:noAutofit/>
          </a:bodyPr>
          <a:lstStyle>
            <a:lvl1pPr marL="0" indent="0" algn="ctr" rtl="0" eaLnBrk="0" fontAlgn="base" hangingPunct="0">
              <a:lnSpc>
                <a:spcPct val="150000"/>
              </a:lnSpc>
              <a:spcBef>
                <a:spcPts val="13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None/>
              <a:defRPr sz="21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028700" indent="0" algn="ctr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Font typeface="Arial" panose="020B0604020202020204" pitchFamily="34" charset="0"/>
              <a:buNone/>
              <a:defRPr sz="121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371600" indent="0" algn="ctr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Font typeface="Arial" panose="020B0604020202020204" pitchFamily="34" charset="0"/>
              <a:buNone/>
              <a:defRPr sz="121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ct val="75000"/>
              </a:spcBef>
              <a:buFont typeface="Arial" panose="020B0604020202020204" pitchFamily="34" charset="0"/>
              <a:buNone/>
              <a:defRPr sz="12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ct val="75000"/>
              </a:spcBef>
              <a:buFont typeface="Arial" panose="020B0604020202020204" pitchFamily="34" charset="0"/>
              <a:buNone/>
              <a:defRPr sz="12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ct val="75000"/>
              </a:spcBef>
              <a:buFont typeface="Arial" panose="020B0604020202020204" pitchFamily="34" charset="0"/>
              <a:buNone/>
              <a:defRPr sz="12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565" indent="0" algn="ctr" defTabSz="685800" rtl="0" eaLnBrk="1" latinLnBrk="0" hangingPunct="1">
              <a:lnSpc>
                <a:spcPct val="90000"/>
              </a:lnSpc>
              <a:spcBef>
                <a:spcPct val="75000"/>
              </a:spcBef>
              <a:buFont typeface="Arial" panose="020B0604020202020204" pitchFamily="34" charset="0"/>
              <a:buNone/>
              <a:defRPr sz="12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>
                <a:solidFill>
                  <a:srgbClr val="000000"/>
                </a:solidFill>
                <a:latin typeface="+mj-ea"/>
                <a:ea typeface="+mj-ea"/>
              </a:rPr>
              <a:t>语法：定语</a:t>
            </a:r>
            <a:r>
              <a:rPr lang="zh-CN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从句</a:t>
            </a:r>
            <a:endParaRPr lang="en-US" altLang="zh-CN" sz="2400" b="1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  <p:sndAc>
          <p:stSnd>
            <p:snd r:embed="rId4" name="MOCCA - I Remember.wav"/>
          </p:stSnd>
        </p:sndAc>
      </p:transition>
    </mc:Choice>
    <mc:Fallback>
      <p:transition spd="med" advClick="0" advTm="3000">
        <p:fade/>
        <p:sndAc>
          <p:stSnd>
            <p:snd r:embed="rId4" name="MOCCA - I Rememb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animMotion origin="layout" path="M 4.65975E-6 -4.12462E-7 L 4.65975E-6 -0.15928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4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448"/>
            <a:ext cx="12192000" cy="716889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6210" y="-3810"/>
            <a:ext cx="11879580" cy="70180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"/>
          </a:p>
        </p:txBody>
      </p:sp>
      <p:sp>
        <p:nvSpPr>
          <p:cNvPr id="31" name="矩形 30"/>
          <p:cNvSpPr/>
          <p:nvPr/>
        </p:nvSpPr>
        <p:spPr>
          <a:xfrm>
            <a:off x="651793" y="629756"/>
            <a:ext cx="7485562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95" dirty="0">
                <a:latin typeface="Berlin Sans FB Demi" panose="020E0802020502020306" pitchFamily="34" charset="0"/>
              </a:rPr>
              <a:t>I remember...</a:t>
            </a:r>
            <a:endParaRPr lang="zh-CN" altLang="zh-CN" sz="3795" dirty="0">
              <a:latin typeface="Berlin Sans FB Demi" panose="020E0802020502020306" pitchFamily="34" charset="0"/>
            </a:endParaRPr>
          </a:p>
          <a:p>
            <a:r>
              <a:rPr lang="en-US" altLang="zh-CN" sz="3795" dirty="0">
                <a:latin typeface="Berlin Sans FB Demi" panose="020E0802020502020306" pitchFamily="34" charset="0"/>
              </a:rPr>
              <a:t>All the things</a:t>
            </a:r>
            <a:r>
              <a:rPr lang="en-US" altLang="zh-CN" sz="54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that</a:t>
            </a:r>
            <a:r>
              <a:rPr lang="en-US" altLang="zh-CN" sz="3795" dirty="0">
                <a:latin typeface="Berlin Sans FB Demi" panose="020E0802020502020306" pitchFamily="34" charset="0"/>
              </a:rPr>
              <a:t> we shared, </a:t>
            </a:r>
            <a:endParaRPr lang="en-US" altLang="zh-CN" sz="3795" dirty="0" smtClean="0">
              <a:latin typeface="Berlin Sans FB Demi" panose="020E0802020502020306" pitchFamily="34" charset="0"/>
            </a:endParaRPr>
          </a:p>
          <a:p>
            <a:r>
              <a:rPr lang="en-US" altLang="zh-CN" sz="3795" dirty="0" smtClean="0">
                <a:latin typeface="Berlin Sans FB Demi" panose="020E0802020502020306" pitchFamily="34" charset="0"/>
              </a:rPr>
              <a:t>and </a:t>
            </a:r>
            <a:r>
              <a:rPr lang="en-US" altLang="zh-CN" sz="3795" dirty="0">
                <a:solidFill>
                  <a:srgbClr val="7030A0"/>
                </a:solidFill>
                <a:latin typeface="Berlin Sans FB Demi" panose="020E0802020502020306" pitchFamily="34" charset="0"/>
              </a:rPr>
              <a:t>the promise we made</a:t>
            </a:r>
            <a:r>
              <a:rPr lang="en-US" altLang="zh-CN" sz="3795" dirty="0">
                <a:latin typeface="Berlin Sans FB Demi" panose="020E0802020502020306" pitchFamily="34" charset="0"/>
              </a:rPr>
              <a:t>, </a:t>
            </a:r>
            <a:endParaRPr lang="en-US" altLang="zh-CN" sz="3795" dirty="0" smtClean="0">
              <a:latin typeface="Berlin Sans FB Demi" panose="020E0802020502020306" pitchFamily="34" charset="0"/>
            </a:endParaRPr>
          </a:p>
          <a:p>
            <a:r>
              <a:rPr lang="en-US" altLang="zh-CN" sz="3795" dirty="0" smtClean="0">
                <a:latin typeface="Berlin Sans FB Demi" panose="020E0802020502020306" pitchFamily="34" charset="0"/>
              </a:rPr>
              <a:t>just </a:t>
            </a:r>
            <a:r>
              <a:rPr lang="en-US" altLang="zh-CN" sz="3795" dirty="0">
                <a:latin typeface="Berlin Sans FB Demi" panose="020E0802020502020306" pitchFamily="34" charset="0"/>
              </a:rPr>
              <a:t>you and </a:t>
            </a:r>
            <a:r>
              <a:rPr lang="en-US" altLang="zh-CN" sz="3795" dirty="0" smtClean="0">
                <a:latin typeface="Berlin Sans FB Demi" panose="020E0802020502020306" pitchFamily="34" charset="0"/>
              </a:rPr>
              <a:t>I</a:t>
            </a:r>
            <a:endParaRPr lang="zh-CN" altLang="zh-CN" sz="3795" dirty="0">
              <a:latin typeface="Berlin Sans FB Demi" panose="020E0802020502020306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18" y="3243954"/>
            <a:ext cx="5083991" cy="339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291" y="108021"/>
            <a:ext cx="3251429" cy="2140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90" y="5033038"/>
            <a:ext cx="3373303" cy="188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92" y="2420978"/>
            <a:ext cx="3302329" cy="23493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:blinds dir="vert"/>
      </p:transition>
    </mc:Choice>
    <mc:Fallback>
      <p:transition spd="slow" advClick="0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99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59" y="-403502"/>
            <a:ext cx="12659919" cy="766500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2412" y="165930"/>
            <a:ext cx="11987177" cy="65261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21" y="2154001"/>
            <a:ext cx="3845629" cy="2261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6" y="83891"/>
            <a:ext cx="3229435" cy="1813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6" y="4560452"/>
            <a:ext cx="3019952" cy="226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矩形 44"/>
          <p:cNvSpPr/>
          <p:nvPr/>
        </p:nvSpPr>
        <p:spPr>
          <a:xfrm>
            <a:off x="5618080" y="1585595"/>
            <a:ext cx="7051840" cy="324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415" dirty="0">
                <a:solidFill>
                  <a:prstClr val="black"/>
                </a:solidFill>
                <a:latin typeface="Berlin Sans FB Demi" panose="020E0802020502020306" pitchFamily="34" charset="0"/>
              </a:rPr>
              <a:t>I remember...</a:t>
            </a:r>
            <a:endParaRPr lang="zh-CN" altLang="zh-CN" sz="3415" dirty="0">
              <a:solidFill>
                <a:prstClr val="black"/>
              </a:solidFill>
              <a:latin typeface="Berlin Sans FB Demi" panose="020E0802020502020306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3415" dirty="0">
                <a:solidFill>
                  <a:srgbClr val="7030A0"/>
                </a:solidFill>
                <a:latin typeface="Berlin Sans FB Demi" panose="020E0802020502020306" pitchFamily="34" charset="0"/>
              </a:rPr>
              <a:t>All the laughter we shared</a:t>
            </a:r>
            <a:r>
              <a:rPr lang="en-US" altLang="zh-CN" sz="3415" dirty="0">
                <a:solidFill>
                  <a:prstClr val="black"/>
                </a:solidFill>
                <a:latin typeface="Berlin Sans FB Demi" panose="020E0802020502020306" pitchFamily="34" charset="0"/>
              </a:rPr>
              <a:t>, </a:t>
            </a:r>
            <a:endParaRPr lang="en-US" altLang="zh-CN" sz="3415" dirty="0" smtClean="0">
              <a:solidFill>
                <a:prstClr val="black"/>
              </a:solidFill>
              <a:latin typeface="Berlin Sans FB Demi" panose="020E0802020502020306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3415" dirty="0" smtClean="0">
                <a:solidFill>
                  <a:srgbClr val="7030A0"/>
                </a:solidFill>
                <a:latin typeface="Berlin Sans FB Demi" panose="020E0802020502020306" pitchFamily="34" charset="0"/>
              </a:rPr>
              <a:t>all </a:t>
            </a:r>
            <a:r>
              <a:rPr lang="en-US" altLang="zh-CN" sz="3415" dirty="0">
                <a:solidFill>
                  <a:srgbClr val="7030A0"/>
                </a:solidFill>
                <a:latin typeface="Berlin Sans FB Demi" panose="020E0802020502020306" pitchFamily="34" charset="0"/>
              </a:rPr>
              <a:t>the wishes we made</a:t>
            </a:r>
            <a:r>
              <a:rPr lang="en-US" altLang="zh-CN" sz="3415" dirty="0">
                <a:solidFill>
                  <a:prstClr val="black"/>
                </a:solidFill>
                <a:latin typeface="Berlin Sans FB Demi" panose="020E0802020502020306" pitchFamily="34" charset="0"/>
              </a:rPr>
              <a:t>, </a:t>
            </a:r>
            <a:endParaRPr lang="en-US" altLang="zh-CN" sz="3415" dirty="0" smtClean="0">
              <a:solidFill>
                <a:prstClr val="black"/>
              </a:solidFill>
              <a:latin typeface="Berlin Sans FB Demi" panose="020E0802020502020306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3415" dirty="0" smtClean="0">
                <a:solidFill>
                  <a:prstClr val="black"/>
                </a:solidFill>
                <a:latin typeface="Berlin Sans FB Demi" panose="020E0802020502020306" pitchFamily="34" charset="0"/>
              </a:rPr>
              <a:t>upon </a:t>
            </a:r>
            <a:r>
              <a:rPr lang="en-US" altLang="zh-CN" sz="3415" dirty="0">
                <a:solidFill>
                  <a:prstClr val="black"/>
                </a:solidFill>
                <a:latin typeface="Berlin Sans FB Demi" panose="020E0802020502020306" pitchFamily="34" charset="0"/>
              </a:rPr>
              <a:t>the roof at dawn</a:t>
            </a:r>
            <a:endParaRPr lang="zh-CN" altLang="zh-CN" sz="3415" dirty="0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3977" flipV="1">
            <a:off x="10393560" y="3356820"/>
            <a:ext cx="1349194" cy="21201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301" y="1786707"/>
            <a:ext cx="3845629" cy="3047661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73" y="-49629"/>
            <a:ext cx="12302690" cy="70496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4414" y="142410"/>
            <a:ext cx="11606623" cy="663202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67" y="2637333"/>
            <a:ext cx="3016469" cy="17500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854"/>
          <a:stretch>
            <a:fillRect/>
          </a:stretch>
        </p:blipFill>
        <p:spPr>
          <a:xfrm>
            <a:off x="503832" y="4683362"/>
            <a:ext cx="3070578" cy="19450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44" y="336045"/>
            <a:ext cx="2959394" cy="18480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0" y="326522"/>
            <a:ext cx="3327100" cy="1867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28750" r="6028"/>
          <a:stretch>
            <a:fillRect/>
          </a:stretch>
        </p:blipFill>
        <p:spPr>
          <a:xfrm>
            <a:off x="7715337" y="4682078"/>
            <a:ext cx="2932701" cy="17137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83" y="288384"/>
            <a:ext cx="3195852" cy="18710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0" y="2637333"/>
            <a:ext cx="3049739" cy="17500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44" y="2688252"/>
            <a:ext cx="2959394" cy="1729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87" y="4714953"/>
            <a:ext cx="3023049" cy="1732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5000">
        <p:checker/>
      </p:transition>
    </mc:Choice>
    <mc:Fallback>
      <p:transition spd="slow" advClick="0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053" y="-22404"/>
            <a:ext cx="12838107" cy="690280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23368" y="255197"/>
            <a:ext cx="11987177" cy="65261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"/>
          </a:p>
        </p:txBody>
      </p:sp>
      <p:sp>
        <p:nvSpPr>
          <p:cNvPr id="2" name="矩形 1"/>
          <p:cNvSpPr/>
          <p:nvPr/>
        </p:nvSpPr>
        <p:spPr>
          <a:xfrm>
            <a:off x="5333365" y="1596390"/>
            <a:ext cx="6250940" cy="3474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415" kern="100" dirty="0" smtClean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Yes I </a:t>
            </a: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remember...</a:t>
            </a:r>
            <a:endParaRPr lang="zh-CN" altLang="zh-CN" sz="3415" kern="100" dirty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All the things</a:t>
            </a:r>
            <a:r>
              <a:rPr lang="en-US" altLang="zh-CN" sz="4400" kern="100" dirty="0">
                <a:solidFill>
                  <a:srgbClr val="C0000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 that</a:t>
            </a: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 we shared, </a:t>
            </a:r>
            <a:endParaRPr lang="en-US" altLang="zh-CN" sz="3415" kern="100" dirty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and </a:t>
            </a:r>
            <a:r>
              <a:rPr lang="en-US" altLang="zh-CN" sz="3415" kern="100" dirty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the promise we made</a:t>
            </a: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, </a:t>
            </a:r>
            <a:endParaRPr lang="en-US" altLang="zh-CN" sz="3415" kern="100" dirty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just you and </a:t>
            </a:r>
            <a:r>
              <a:rPr lang="en-US" altLang="zh-CN" sz="3415" kern="100" dirty="0" smtClean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I</a:t>
            </a:r>
            <a:endParaRPr lang="zh-CN" altLang="zh-CN" sz="3415" kern="100" dirty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3977" flipV="1">
            <a:off x="10189413" y="4216691"/>
            <a:ext cx="1659259" cy="260740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08834" y="629756"/>
            <a:ext cx="4497315" cy="5650289"/>
            <a:chOff x="4405665" y="-3184836"/>
            <a:chExt cx="4549974" cy="595928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665" y="-68068"/>
              <a:ext cx="4549974" cy="28425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227" y="-3184836"/>
              <a:ext cx="4514850" cy="26193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16" y="2412799"/>
            <a:ext cx="4334933" cy="2519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">
        <p14:prism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99"/>
                            </p:stCondLst>
                            <p:childTnLst>
                              <p:par>
                                <p:cTn id="3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9" y="-147724"/>
            <a:ext cx="12240918" cy="715344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4765" y="3810"/>
            <a:ext cx="11986895" cy="6732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6" y="3234431"/>
            <a:ext cx="4334933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5" y="474785"/>
            <a:ext cx="4280747" cy="240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5686354" y="1588258"/>
            <a:ext cx="10421619" cy="324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415" kern="100" dirty="0" smtClean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I </a:t>
            </a: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remember...</a:t>
            </a:r>
            <a:endParaRPr lang="zh-CN" altLang="zh-CN" sz="3415" kern="100" dirty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415" kern="100" dirty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All the laughter we shared,</a:t>
            </a: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 </a:t>
            </a:r>
            <a:endParaRPr lang="en-US" altLang="zh-CN" sz="3415" kern="100" dirty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415" kern="100" dirty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all the wishes we made</a:t>
            </a: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, </a:t>
            </a:r>
            <a:endParaRPr lang="en-US" altLang="zh-CN" sz="3415" kern="100" dirty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upon the roof at dawn</a:t>
            </a:r>
            <a:endParaRPr lang="zh-CN" altLang="zh-CN" sz="3415" kern="100" dirty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3977" flipV="1">
            <a:off x="10189413" y="4216691"/>
            <a:ext cx="1659259" cy="2607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8000">
        <p14:doors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49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755" y="145415"/>
            <a:ext cx="11986895" cy="65538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"/>
          </a:p>
        </p:txBody>
      </p:sp>
      <p:sp>
        <p:nvSpPr>
          <p:cNvPr id="2" name="矩形 1"/>
          <p:cNvSpPr/>
          <p:nvPr/>
        </p:nvSpPr>
        <p:spPr>
          <a:xfrm>
            <a:off x="489209" y="2176366"/>
            <a:ext cx="6096000" cy="4523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kern="100" dirty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I remember...</a:t>
            </a:r>
            <a:endParaRPr lang="zh-CN" altLang="zh-CN" sz="3200" kern="1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kern="100" dirty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The way you read your books</a:t>
            </a:r>
            <a:r>
              <a:rPr lang="en-US" altLang="zh-CN" sz="3200" kern="100" dirty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,</a:t>
            </a:r>
            <a:endParaRPr lang="zh-CN" altLang="zh-CN" sz="3200" kern="1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kern="100" dirty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Yes I remember</a:t>
            </a:r>
            <a:endParaRPr lang="zh-CN" altLang="zh-CN" sz="3200" kern="1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kern="100" dirty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The way you tied your shoes</a:t>
            </a:r>
            <a:r>
              <a:rPr lang="en-US" altLang="zh-CN" sz="3200" kern="100" dirty="0" smtClean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,</a:t>
            </a:r>
            <a:endParaRPr lang="en-US" altLang="zh-CN" sz="3200" kern="100" dirty="0" smtClean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kern="100" dirty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Yes I remember</a:t>
            </a:r>
            <a:endParaRPr lang="zh-CN" altLang="zh-CN" sz="3200" kern="1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zh-CN" altLang="zh-CN" sz="3200" kern="1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38" y="4094595"/>
            <a:ext cx="2645209" cy="1766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906" y="1761437"/>
            <a:ext cx="2710693" cy="17662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54" y="1343260"/>
            <a:ext cx="2710694" cy="1807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24" y="3663910"/>
            <a:ext cx="2717319" cy="18130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9" presetClass="emph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50"/>
                            </p:stCondLst>
                            <p:childTnLst>
                              <p:par>
                                <p:cTn id="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240"/>
            <a:ext cx="12192000" cy="88224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9545" y="104140"/>
            <a:ext cx="11817350" cy="65258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222" y="4735843"/>
            <a:ext cx="3385805" cy="19009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322" y="105681"/>
            <a:ext cx="1947150" cy="17417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2957" y="1517321"/>
            <a:ext cx="6096000" cy="3598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35" kern="100" dirty="0" smtClean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The </a:t>
            </a:r>
            <a:r>
              <a:rPr lang="en-US" altLang="zh-CN" sz="3035" kern="100" dirty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cake you loved the most</a:t>
            </a:r>
            <a:r>
              <a:rPr lang="en-US" altLang="zh-CN" sz="3035" kern="100" dirty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,</a:t>
            </a:r>
            <a:endParaRPr lang="zh-CN" altLang="zh-CN" sz="3035" kern="1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35" kern="100" dirty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Yes I remember</a:t>
            </a:r>
            <a:endParaRPr lang="zh-CN" altLang="zh-CN" sz="3035" kern="1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35" kern="100" dirty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The way you drank you </a:t>
            </a:r>
            <a:r>
              <a:rPr lang="en-US" altLang="zh-CN" sz="3035" kern="100" dirty="0" smtClean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coffee</a:t>
            </a:r>
            <a:endParaRPr lang="en-US" altLang="zh-CN" sz="3035" kern="100" dirty="0" smtClean="0">
              <a:solidFill>
                <a:srgbClr val="7030A0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035" kern="100" dirty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I remember</a:t>
            </a:r>
            <a:endParaRPr lang="zh-CN" altLang="zh-CN" sz="3035" kern="1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zh-CN" altLang="zh-CN" sz="3035" kern="100" dirty="0">
              <a:solidFill>
                <a:schemeClr val="tx1">
                  <a:lumMod val="50000"/>
                </a:schemeClr>
              </a:solidFill>
              <a:effectLst/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394" y="1517322"/>
            <a:ext cx="3269629" cy="20849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367" y="3855581"/>
            <a:ext cx="3299599" cy="2202483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49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-1281923"/>
            <a:ext cx="12425914" cy="87733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56140" y="110279"/>
            <a:ext cx="11879720" cy="652761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9" y="926581"/>
            <a:ext cx="5945494" cy="46554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32549" y="1858692"/>
            <a:ext cx="8783037" cy="289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35" dirty="0" smtClean="0">
                <a:solidFill>
                  <a:srgbClr val="7030A0"/>
                </a:solidFill>
                <a:latin typeface="Berlin Sans FB Demi" panose="020E0802020502020306" pitchFamily="34" charset="0"/>
              </a:rPr>
              <a:t>The </a:t>
            </a:r>
            <a:r>
              <a:rPr lang="en-US" altLang="zh-CN" sz="3035" dirty="0">
                <a:solidFill>
                  <a:srgbClr val="7030A0"/>
                </a:solidFill>
                <a:latin typeface="Berlin Sans FB Demi" panose="020E0802020502020306" pitchFamily="34" charset="0"/>
              </a:rPr>
              <a:t>way you glanced at me</a:t>
            </a:r>
            <a:r>
              <a:rPr lang="en-US" altLang="zh-CN" sz="3035" dirty="0">
                <a:latin typeface="Berlin Sans FB Demi" panose="020E0802020502020306" pitchFamily="34" charset="0"/>
              </a:rPr>
              <a:t>, </a:t>
            </a:r>
            <a:endParaRPr lang="en-US" altLang="zh-CN" sz="3035" dirty="0" smtClean="0">
              <a:latin typeface="Berlin Sans FB Demi" panose="020E0802020502020306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035" dirty="0" smtClean="0">
                <a:latin typeface="Berlin Sans FB Demi" panose="020E0802020502020306" pitchFamily="34" charset="0"/>
              </a:rPr>
              <a:t>yes </a:t>
            </a:r>
            <a:r>
              <a:rPr lang="en-US" altLang="zh-CN" sz="3035" dirty="0">
                <a:latin typeface="Berlin Sans FB Demi" panose="020E0802020502020306" pitchFamily="34" charset="0"/>
              </a:rPr>
              <a:t>I remember</a:t>
            </a:r>
            <a:endParaRPr lang="zh-CN" altLang="zh-CN" sz="3035" dirty="0">
              <a:latin typeface="Berlin Sans FB Demi" panose="020E0802020502020306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035" dirty="0">
                <a:latin typeface="Berlin Sans FB Demi" panose="020E0802020502020306" pitchFamily="34" charset="0"/>
              </a:rPr>
              <a:t>When we caught a shooting star</a:t>
            </a:r>
            <a:r>
              <a:rPr lang="en-US" altLang="zh-CN" sz="3035" dirty="0" smtClean="0">
                <a:latin typeface="Berlin Sans FB Demi" panose="020E0802020502020306" pitchFamily="34" charset="0"/>
              </a:rPr>
              <a:t>,</a:t>
            </a:r>
            <a:endParaRPr lang="en-US" altLang="zh-CN" sz="3035" dirty="0" smtClean="0">
              <a:latin typeface="Berlin Sans FB Demi" panose="020E0802020502020306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035" dirty="0" smtClean="0">
                <a:latin typeface="Berlin Sans FB Demi" panose="020E0802020502020306" pitchFamily="34" charset="0"/>
              </a:rPr>
              <a:t>yes </a:t>
            </a:r>
            <a:r>
              <a:rPr lang="en-US" altLang="zh-CN" sz="3035" dirty="0">
                <a:latin typeface="Berlin Sans FB Demi" panose="020E0802020502020306" pitchFamily="34" charset="0"/>
              </a:rPr>
              <a:t>I </a:t>
            </a:r>
            <a:r>
              <a:rPr lang="en-US" altLang="zh-CN" sz="3035" dirty="0" smtClean="0">
                <a:latin typeface="Berlin Sans FB Demi" panose="020E0802020502020306" pitchFamily="34" charset="0"/>
              </a:rPr>
              <a:t>remember</a:t>
            </a:r>
            <a:endParaRPr lang="zh-CN" altLang="zh-CN" sz="3035" dirty="0">
              <a:latin typeface="Berlin Sans FB Demi" panose="020E0802020502020306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6" y="1042925"/>
            <a:ext cx="3746320" cy="499509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3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9" dur="100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99"/>
                            </p:stCondLst>
                            <p:childTnLst>
                              <p:par>
                                <p:cTn id="39" presetID="33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4" dur="100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-1281923"/>
            <a:ext cx="12425914" cy="87733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56140" y="110279"/>
            <a:ext cx="11879720" cy="674753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8" name="矩形 7"/>
          <p:cNvSpPr/>
          <p:nvPr/>
        </p:nvSpPr>
        <p:spPr>
          <a:xfrm>
            <a:off x="4935338" y="493207"/>
            <a:ext cx="8783037" cy="289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35" dirty="0" smtClean="0">
                <a:latin typeface="Berlin Sans FB Demi" panose="020E0802020502020306" pitchFamily="34" charset="0"/>
              </a:rPr>
              <a:t>When </a:t>
            </a:r>
            <a:r>
              <a:rPr lang="en-US" altLang="zh-CN" sz="3035" dirty="0">
                <a:latin typeface="Berlin Sans FB Demi" panose="020E0802020502020306" pitchFamily="34" charset="0"/>
              </a:rPr>
              <a:t>we were dancing in the rain </a:t>
            </a:r>
            <a:endParaRPr lang="en-US" altLang="zh-CN" sz="3035" dirty="0" smtClean="0">
              <a:latin typeface="Berlin Sans FB Demi" panose="020E0802020502020306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035" dirty="0" smtClean="0">
                <a:latin typeface="Berlin Sans FB Demi" panose="020E0802020502020306" pitchFamily="34" charset="0"/>
              </a:rPr>
              <a:t>in </a:t>
            </a:r>
            <a:r>
              <a:rPr lang="en-US" altLang="zh-CN" sz="3035" dirty="0">
                <a:latin typeface="Berlin Sans FB Demi" panose="020E0802020502020306" pitchFamily="34" charset="0"/>
              </a:rPr>
              <a:t>that December</a:t>
            </a:r>
            <a:endParaRPr lang="zh-CN" altLang="zh-CN" sz="3035" dirty="0">
              <a:latin typeface="Berlin Sans FB Demi" panose="020E0802020502020306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035" dirty="0">
                <a:latin typeface="Berlin Sans FB Demi" panose="020E0802020502020306" pitchFamily="34" charset="0"/>
              </a:rPr>
              <a:t>And </a:t>
            </a:r>
            <a:r>
              <a:rPr lang="en-US" altLang="zh-CN" sz="3035" dirty="0">
                <a:solidFill>
                  <a:srgbClr val="7030A0"/>
                </a:solidFill>
                <a:latin typeface="Berlin Sans FB Demi" panose="020E0802020502020306" pitchFamily="34" charset="0"/>
              </a:rPr>
              <a:t>the way you smile at me</a:t>
            </a:r>
            <a:r>
              <a:rPr lang="en-US" altLang="zh-CN" sz="3035" dirty="0">
                <a:latin typeface="Berlin Sans FB Demi" panose="020E0802020502020306" pitchFamily="34" charset="0"/>
              </a:rPr>
              <a:t>,</a:t>
            </a:r>
            <a:endParaRPr lang="zh-CN" altLang="zh-CN" sz="3035" dirty="0">
              <a:latin typeface="Berlin Sans FB Demi" panose="020E0802020502020306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035" dirty="0">
                <a:latin typeface="Berlin Sans FB Demi" panose="020E0802020502020306" pitchFamily="34" charset="0"/>
              </a:rPr>
              <a:t>y</a:t>
            </a:r>
            <a:r>
              <a:rPr lang="en-US" altLang="zh-CN" sz="3035" dirty="0" smtClean="0">
                <a:latin typeface="Berlin Sans FB Demi" panose="020E0802020502020306" pitchFamily="34" charset="0"/>
              </a:rPr>
              <a:t>es </a:t>
            </a:r>
            <a:r>
              <a:rPr lang="en-US" altLang="zh-CN" sz="3035" dirty="0">
                <a:latin typeface="Berlin Sans FB Demi" panose="020E0802020502020306" pitchFamily="34" charset="0"/>
              </a:rPr>
              <a:t>I remember</a:t>
            </a:r>
            <a:endParaRPr lang="zh-CN" altLang="zh-CN" sz="3035" dirty="0">
              <a:latin typeface="Berlin Sans FB Demi" panose="020E0802020502020306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59080" y="110279"/>
            <a:ext cx="4313190" cy="6860385"/>
            <a:chOff x="676675" y="28243"/>
            <a:chExt cx="4549068" cy="723556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45" y="2414679"/>
              <a:ext cx="4514850" cy="26384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93" y="28243"/>
              <a:ext cx="4514850" cy="25336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75" y="4671517"/>
              <a:ext cx="4523920" cy="25922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59" y="3482666"/>
            <a:ext cx="4193341" cy="3291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2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69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2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3" y="-12920"/>
            <a:ext cx="12551917" cy="70604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00452" y="1175950"/>
            <a:ext cx="4653915" cy="878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120" dirty="0">
                <a:solidFill>
                  <a:prstClr val="black"/>
                </a:solidFill>
                <a:latin typeface="Berlin Sans FB Demi" panose="020E0802020502020306" pitchFamily="34" charset="0"/>
              </a:rPr>
              <a:t>Yes I remember</a:t>
            </a:r>
            <a:endParaRPr lang="zh-CN" altLang="zh-CN" sz="5120" dirty="0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" y="187"/>
            <a:ext cx="12295246" cy="691607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51130" y="165735"/>
            <a:ext cx="12015470" cy="652716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grpSp>
        <p:nvGrpSpPr>
          <p:cNvPr id="11" name="组合 10"/>
          <p:cNvGrpSpPr/>
          <p:nvPr/>
        </p:nvGrpSpPr>
        <p:grpSpPr>
          <a:xfrm>
            <a:off x="827382" y="371899"/>
            <a:ext cx="10073586" cy="2931511"/>
            <a:chOff x="392655" y="375965"/>
            <a:chExt cx="10624485" cy="3091828"/>
          </a:xfrm>
        </p:grpSpPr>
        <p:pic>
          <p:nvPicPr>
            <p:cNvPr id="5" name="图片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940" y="375965"/>
              <a:ext cx="5245200" cy="3074400"/>
            </a:xfrm>
            <a:prstGeom prst="rect">
              <a:avLst/>
            </a:prstGeom>
            <a:ln w="127000" cap="sq">
              <a:solidFill>
                <a:srgbClr val="7CC2BD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8" name="图片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55" y="393509"/>
              <a:ext cx="5244632" cy="3074284"/>
            </a:xfrm>
            <a:prstGeom prst="rect">
              <a:avLst/>
            </a:prstGeom>
            <a:ln w="127000" cap="sq">
              <a:solidFill>
                <a:srgbClr val="7CC2BD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5065" y="4915342"/>
            <a:ext cx="2700480" cy="19424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374" y="4127433"/>
            <a:ext cx="7441893" cy="219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555" b="1" dirty="0" smtClean="0"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endParaRPr lang="en-US" altLang="zh-CN" sz="4555" b="1" dirty="0" smtClean="0"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endParaRPr lang="zh-CN" altLang="en-US" sz="4555" b="1" dirty="0">
              <a:latin typeface="Berlin Sans FB Demi" panose="020E0802020502020306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649" y="3597717"/>
            <a:ext cx="10554756" cy="364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600" b="1" dirty="0">
                <a:solidFill>
                  <a:prstClr val="black"/>
                </a:solidFill>
                <a:latin typeface="Berlin Sans FB Demi" panose="020E0802020502020306" pitchFamily="34" charset="0"/>
                <a:ea typeface="微软雅黑" panose="020B0503020204020204" charset="-122"/>
                <a:cs typeface="MV Boli" panose="02000500030200090000" pitchFamily="2" charset="0"/>
              </a:rPr>
              <a:t>I </a:t>
            </a:r>
            <a:r>
              <a:rPr lang="en-US" altLang="zh-CN" sz="3600" b="1" dirty="0" smtClean="0">
                <a:solidFill>
                  <a:prstClr val="black"/>
                </a:solidFill>
                <a:latin typeface="Berlin Sans FB Demi" panose="020E0802020502020306" pitchFamily="34" charset="0"/>
                <a:ea typeface="微软雅黑" panose="020B0503020204020204" charset="-122"/>
                <a:cs typeface="MV Boli" panose="02000500030200090000" pitchFamily="2" charset="0"/>
              </a:rPr>
              <a:t>remember…</a:t>
            </a:r>
            <a:endParaRPr lang="en-US" altLang="zh-CN" sz="3600" b="1" dirty="0" smtClean="0">
              <a:solidFill>
                <a:prstClr val="black"/>
              </a:solidFill>
              <a:latin typeface="Berlin Sans FB Demi" panose="020E0802020502020306" pitchFamily="34" charset="0"/>
              <a:ea typeface="微软雅黑" panose="020B0503020204020204" charset="-122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Berlin Sans FB Demi" panose="020E0802020502020306" pitchFamily="34" charset="0"/>
                <a:cs typeface="MV Boli" panose="02000500030200090000" pitchFamily="2" charset="0"/>
              </a:rPr>
              <a:t>The way you glanced at me</a:t>
            </a:r>
            <a:endParaRPr lang="en-US" altLang="zh-CN" sz="3600" b="1" dirty="0">
              <a:solidFill>
                <a:srgbClr val="FF0000"/>
              </a:solidFill>
              <a:latin typeface="Berlin Sans FB Demi" panose="020E0802020502020306" pitchFamily="34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Berlin Sans FB Demi" panose="020E0802020502020306" pitchFamily="34" charset="0"/>
                <a:cs typeface="MV Boli" panose="02000500030200090000" pitchFamily="2" charset="0"/>
              </a:rPr>
              <a:t>Yes, I remember</a:t>
            </a:r>
            <a:endParaRPr lang="en-US" altLang="zh-CN" sz="3600" b="1" dirty="0">
              <a:latin typeface="Berlin Sans FB Demi" panose="020E0802020502020306" pitchFamily="34" charset="0"/>
              <a:cs typeface="MV Boli" panose="02000500030200090000" pitchFamily="2" charset="0"/>
            </a:endParaRPr>
          </a:p>
          <a:p>
            <a:pPr lvl="0" algn="ctr">
              <a:lnSpc>
                <a:spcPct val="150000"/>
              </a:lnSpc>
            </a:pPr>
            <a:endParaRPr lang="zh-CN" altLang="en-US" sz="3600" b="1" dirty="0">
              <a:solidFill>
                <a:prstClr val="black"/>
              </a:solidFill>
              <a:latin typeface="Berlin Sans FB Demi" panose="020E0802020502020306" pitchFamily="34" charset="0"/>
              <a:ea typeface="微软雅黑" panose="020B0503020204020204" charset="-122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zh-CN" altLang="en-US" sz="1100" dirty="0">
              <a:latin typeface="Berlin Sans FB Demi" panose="020E0802020502020306" pitchFamily="34" charset="0"/>
              <a:cs typeface="MV Boli" panose="02000500030200090000" pitchFamily="2" charset="0"/>
            </a:endParaRPr>
          </a:p>
        </p:txBody>
      </p:sp>
    </p:spTree>
    <p:custDataLst>
      <p:tags r:id="rId5"/>
    </p:custData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2987"/>
            <a:ext cx="12308957" cy="690755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7630" y="151765"/>
            <a:ext cx="11960860" cy="655447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pic>
        <p:nvPicPr>
          <p:cNvPr id="2" name="图片 1" descr="夹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47" y="-91879"/>
            <a:ext cx="7553960" cy="172647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20940000">
            <a:off x="714321" y="877590"/>
            <a:ext cx="5593093" cy="1379813"/>
          </a:xfrm>
          <a:prstGeom prst="rect">
            <a:avLst/>
          </a:prstGeom>
          <a:solidFill>
            <a:srgbClr val="FFC7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35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923955">
            <a:off x="1086244" y="996948"/>
            <a:ext cx="5348259" cy="96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685" dirty="0" smtClean="0">
                <a:latin typeface="Berlin Sans FB Demi" panose="020E0802020502020306" pitchFamily="34" charset="0"/>
              </a:rPr>
              <a:t>I </a:t>
            </a:r>
            <a:r>
              <a:rPr lang="en-US" altLang="zh-CN" sz="5685" dirty="0">
                <a:latin typeface="Berlin Sans FB Demi" panose="020E0802020502020306" pitchFamily="34" charset="0"/>
              </a:rPr>
              <a:t>remember</a:t>
            </a:r>
            <a:endParaRPr lang="zh-CN" altLang="en-US" sz="5685" dirty="0">
              <a:latin typeface="Berlin Sans FB Demi" panose="020E0802020502020306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0" y="4205199"/>
            <a:ext cx="3452599" cy="23165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" t="2936" r="25485" b="7985"/>
          <a:stretch>
            <a:fillRect/>
          </a:stretch>
        </p:blipFill>
        <p:spPr>
          <a:xfrm>
            <a:off x="5719794" y="2008921"/>
            <a:ext cx="6186271" cy="4392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14:ferris dir="l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57" y="-65976"/>
            <a:ext cx="12308957" cy="69237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88"/>
            <a:ext cx="12035860" cy="677564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grpSp>
        <p:nvGrpSpPr>
          <p:cNvPr id="12" name="组合 11"/>
          <p:cNvGrpSpPr/>
          <p:nvPr/>
        </p:nvGrpSpPr>
        <p:grpSpPr>
          <a:xfrm>
            <a:off x="156140" y="408695"/>
            <a:ext cx="5096241" cy="5819549"/>
            <a:chOff x="11771" y="46706"/>
            <a:chExt cx="5374942" cy="613780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6" y="46706"/>
              <a:ext cx="5365167" cy="3040261"/>
            </a:xfrm>
            <a:prstGeom prst="rect">
              <a:avLst/>
            </a:prstGeom>
            <a:ln w="5715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1" y="3144251"/>
              <a:ext cx="5353396" cy="3040261"/>
            </a:xfrm>
            <a:prstGeom prst="rect">
              <a:avLst/>
            </a:prstGeom>
            <a:ln w="5715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5448219" y="2089476"/>
            <a:ext cx="8363781" cy="167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415" b="1" dirty="0">
                <a:latin typeface="Berlin Sans FB Demi" panose="020E0802020502020306" pitchFamily="34" charset="0"/>
              </a:rPr>
              <a:t>When we caught a shooting star, </a:t>
            </a:r>
            <a:endParaRPr lang="en-US" altLang="zh-CN" sz="3415" b="1" dirty="0" smtClean="0">
              <a:latin typeface="Berlin Sans FB Demi" panose="020E0802020502020306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3415" b="1" dirty="0">
              <a:latin typeface="Berlin Sans FB Demi" panose="020E0802020502020306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519" y="4664099"/>
            <a:ext cx="2935793" cy="21117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48300" y="2879090"/>
            <a:ext cx="3134360" cy="8807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defTabSz="650240">
              <a:lnSpc>
                <a:spcPct val="150000"/>
              </a:lnSpc>
            </a:pPr>
            <a:r>
              <a:rPr lang="en-US" altLang="zh-CN" sz="3415" b="1" dirty="0" smtClean="0">
                <a:latin typeface="Berlin Sans FB Demi" panose="020E0802020502020306" pitchFamily="34" charset="0"/>
                <a:ea typeface="+mn-ea"/>
                <a:sym typeface="+mn-ea"/>
              </a:rPr>
              <a:t>yes </a:t>
            </a:r>
            <a:r>
              <a:rPr lang="en-US" altLang="zh-CN" sz="3415" b="1" dirty="0">
                <a:latin typeface="Berlin Sans FB Demi" panose="020E0802020502020306" pitchFamily="34" charset="0"/>
                <a:ea typeface="+mn-ea"/>
                <a:sym typeface="+mn-ea"/>
              </a:rPr>
              <a:t>I remember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8"/>
            <a:ext cx="12406540" cy="685762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40335" y="151765"/>
            <a:ext cx="12051030" cy="651827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3" name="TextBox 12"/>
          <p:cNvSpPr txBox="1"/>
          <p:nvPr/>
        </p:nvSpPr>
        <p:spPr>
          <a:xfrm>
            <a:off x="3880141" y="5017050"/>
            <a:ext cx="779399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55" dirty="0">
                <a:latin typeface="Berlin Sans FB Demi" panose="020E0802020502020306" pitchFamily="34" charset="0"/>
              </a:rPr>
              <a:t>All the things </a:t>
            </a:r>
            <a:r>
              <a:rPr lang="en-US" altLang="zh-CN" sz="5400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that</a:t>
            </a:r>
            <a:r>
              <a:rPr lang="en-US" altLang="zh-CN" sz="4555" dirty="0">
                <a:latin typeface="Berlin Sans FB Demi" panose="020E0802020502020306" pitchFamily="34" charset="0"/>
              </a:rPr>
              <a:t> we </a:t>
            </a:r>
            <a:r>
              <a:rPr lang="en-US" altLang="zh-CN" sz="4555" dirty="0" smtClean="0">
                <a:latin typeface="Berlin Sans FB Demi" panose="020E0802020502020306" pitchFamily="34" charset="0"/>
              </a:rPr>
              <a:t>shared</a:t>
            </a:r>
            <a:endParaRPr lang="en-US" altLang="zh-CN" sz="4555" dirty="0" smtClean="0">
              <a:latin typeface="Berlin Sans FB Demi" panose="020E0802020502020306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29" y="428978"/>
            <a:ext cx="2813754" cy="1758596"/>
          </a:xfrm>
          <a:prstGeom prst="rect">
            <a:avLst/>
          </a:prstGeom>
          <a:ln w="2286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0" y="865770"/>
            <a:ext cx="2339519" cy="1315337"/>
          </a:xfrm>
          <a:prstGeom prst="rect">
            <a:avLst/>
          </a:prstGeom>
          <a:ln w="2286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/>
          <a:stretch>
            <a:fillRect/>
          </a:stretch>
        </p:blipFill>
        <p:spPr>
          <a:xfrm>
            <a:off x="387887" y="2805192"/>
            <a:ext cx="2623045" cy="1720240"/>
          </a:xfrm>
          <a:prstGeom prst="rect">
            <a:avLst/>
          </a:prstGeom>
          <a:ln w="2286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77" y="2818577"/>
            <a:ext cx="2503330" cy="1488155"/>
          </a:xfrm>
          <a:prstGeom prst="rect">
            <a:avLst/>
          </a:prstGeom>
          <a:ln w="2286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387887" y="428978"/>
            <a:ext cx="11804113" cy="11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35" dirty="0"/>
          </a:p>
        </p:txBody>
      </p:sp>
      <p:sp>
        <p:nvSpPr>
          <p:cNvPr id="18" name="TextBox 17"/>
          <p:cNvSpPr txBox="1"/>
          <p:nvPr/>
        </p:nvSpPr>
        <p:spPr>
          <a:xfrm>
            <a:off x="6728380" y="765175"/>
            <a:ext cx="4945380" cy="10541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260" dirty="0">
                <a:latin typeface="Berlin Sans FB Demi" panose="020E0802020502020306" pitchFamily="34" charset="0"/>
              </a:rPr>
              <a:t>I remember</a:t>
            </a:r>
            <a:r>
              <a:rPr lang="en-US" altLang="zh-CN" sz="6260" dirty="0" smtClean="0">
                <a:latin typeface="Berlin Sans FB Demi" panose="020E0802020502020306" pitchFamily="34" charset="0"/>
              </a:rPr>
              <a:t>...</a:t>
            </a:r>
            <a:endParaRPr lang="zh-CN" altLang="zh-CN" sz="6260" dirty="0"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66518E-6 -1.31492E-6 L 0.00037 -0.12645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6334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31" y="-5085"/>
            <a:ext cx="12659919" cy="766500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" y="151836"/>
            <a:ext cx="11987177" cy="65261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grpSp>
        <p:nvGrpSpPr>
          <p:cNvPr id="20" name="组合 19"/>
          <p:cNvGrpSpPr/>
          <p:nvPr/>
        </p:nvGrpSpPr>
        <p:grpSpPr>
          <a:xfrm>
            <a:off x="0" y="9520"/>
            <a:ext cx="12191999" cy="6862896"/>
            <a:chOff x="0" y="-5561"/>
            <a:chExt cx="12858750" cy="723821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143" y="2536205"/>
              <a:ext cx="4776400" cy="2891893"/>
            </a:xfrm>
            <a:prstGeom prst="rect">
              <a:avLst/>
            </a:prstGeom>
            <a:ln w="88900" cap="sq" cmpd="thickThin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89400"/>
              <a:ext cx="4762500" cy="3143250"/>
            </a:xfrm>
            <a:prstGeom prst="rect">
              <a:avLst/>
            </a:prstGeom>
            <a:ln w="88900" cap="sq" cmpd="thickThin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900" y="-5561"/>
              <a:ext cx="4514850" cy="3267075"/>
            </a:xfrm>
            <a:prstGeom prst="rect">
              <a:avLst/>
            </a:prstGeom>
            <a:ln w="88900" cap="sq" cmpd="thickThin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270444" y="600546"/>
            <a:ext cx="737489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4800" dirty="0">
                <a:solidFill>
                  <a:prstClr val="black"/>
                </a:solidFill>
                <a:latin typeface="Berlin Sans FB Demi" panose="020E0802020502020306" pitchFamily="34" charset="0"/>
              </a:rPr>
              <a:t>and </a:t>
            </a:r>
            <a:r>
              <a:rPr lang="en-US" altLang="zh-CN" sz="4800" dirty="0">
                <a:solidFill>
                  <a:srgbClr val="7030A0"/>
                </a:solidFill>
                <a:latin typeface="Berlin Sans FB Demi" panose="020E0802020502020306" pitchFamily="34" charset="0"/>
              </a:rPr>
              <a:t>the promise we made</a:t>
            </a:r>
            <a:r>
              <a:rPr lang="en-US" altLang="zh-CN" sz="4800" dirty="0">
                <a:solidFill>
                  <a:prstClr val="black"/>
                </a:solidFill>
                <a:latin typeface="Berlin Sans FB Demi" panose="020E0802020502020306" pitchFamily="34" charset="0"/>
              </a:rPr>
              <a:t>, </a:t>
            </a:r>
            <a:endParaRPr lang="en-US" altLang="zh-CN" sz="4800" dirty="0">
              <a:solidFill>
                <a:prstClr val="black"/>
              </a:solidFill>
              <a:latin typeface="Berlin Sans FB Demi" panose="020E0802020502020306" pitchFamily="34" charset="0"/>
            </a:endParaRPr>
          </a:p>
          <a:p>
            <a:endParaRPr lang="zh-CN" altLang="en-US" sz="4800" dirty="0"/>
          </a:p>
        </p:txBody>
      </p:sp>
      <p:sp>
        <p:nvSpPr>
          <p:cNvPr id="18" name="矩形 17"/>
          <p:cNvSpPr/>
          <p:nvPr/>
        </p:nvSpPr>
        <p:spPr>
          <a:xfrm>
            <a:off x="6710468" y="5646702"/>
            <a:ext cx="4545330" cy="966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685" dirty="0">
                <a:solidFill>
                  <a:prstClr val="black"/>
                </a:solidFill>
                <a:latin typeface="Berlin Sans FB Demi" panose="020E0802020502020306" pitchFamily="34" charset="0"/>
              </a:rPr>
              <a:t>just you and I</a:t>
            </a:r>
            <a:endParaRPr lang="zh-CN" altLang="en-US" sz="5685" dirty="0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</p:spTree>
    <p:custDataLst>
      <p:tags r:id="rId4"/>
    </p:custDataLst>
  </p:cSld>
  <p:clrMapOvr>
    <a:masterClrMapping/>
  </p:clrMapOvr>
  <p:transition spd="med" advClick="0" advTm="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7" y="-526347"/>
            <a:ext cx="12200326" cy="738674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1552" y="-189535"/>
            <a:ext cx="11660566" cy="6963974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4" name="矩形 13"/>
          <p:cNvSpPr/>
          <p:nvPr/>
        </p:nvSpPr>
        <p:spPr>
          <a:xfrm>
            <a:off x="6027726" y="1504373"/>
            <a:ext cx="5803311" cy="324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415" kern="100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      I remember...</a:t>
            </a:r>
            <a:endParaRPr lang="zh-CN" altLang="zh-CN" sz="3415" kern="100" dirty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en-US" altLang="zh-CN" sz="3415" dirty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All the laughter we shared</a:t>
            </a:r>
            <a:r>
              <a:rPr lang="en-US" altLang="zh-CN" sz="3415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, </a:t>
            </a:r>
            <a:endParaRPr lang="en-US" altLang="zh-CN" sz="3415" dirty="0" smtClean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en-US" altLang="zh-CN" sz="3415" dirty="0" smtClean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all </a:t>
            </a:r>
            <a:r>
              <a:rPr lang="en-US" altLang="zh-CN" sz="3415" dirty="0">
                <a:solidFill>
                  <a:srgbClr val="7030A0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the wishes we made</a:t>
            </a:r>
            <a:r>
              <a:rPr lang="en-US" altLang="zh-CN" sz="3415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, </a:t>
            </a:r>
            <a:endParaRPr lang="en-US" altLang="zh-CN" sz="3415" dirty="0" smtClean="0">
              <a:solidFill>
                <a:prstClr val="black"/>
              </a:solidFill>
              <a:latin typeface="Berlin Sans FB Demi" panose="020E0802020502020306" pitchFamily="34" charset="0"/>
              <a:ea typeface="宋体" panose="02010600030101010101" pitchFamily="2" charset="-122"/>
              <a:cs typeface="Times New Roman" panose="02020603050405020304"/>
            </a:endParaRPr>
          </a:p>
          <a:p>
            <a:pPr>
              <a:lnSpc>
                <a:spcPct val="150000"/>
              </a:lnSpc>
            </a:pPr>
            <a:r>
              <a:rPr lang="en-US" altLang="zh-CN" sz="3415" dirty="0" smtClean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upon </a:t>
            </a:r>
            <a:r>
              <a:rPr lang="en-US" altLang="zh-CN" sz="3415" dirty="0">
                <a:solidFill>
                  <a:prstClr val="black"/>
                </a:solidFill>
                <a:latin typeface="Berlin Sans FB Demi" panose="020E0802020502020306" pitchFamily="34" charset="0"/>
                <a:ea typeface="宋体" panose="02010600030101010101" pitchFamily="2" charset="-122"/>
                <a:cs typeface="Times New Roman" panose="02020603050405020304"/>
              </a:rPr>
              <a:t>the roof at dawn</a:t>
            </a:r>
            <a:endParaRPr lang="zh-CN" altLang="en-US" sz="3415" dirty="0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3" y="15287"/>
            <a:ext cx="3760823" cy="2112329"/>
          </a:xfrm>
          <a:prstGeom prst="rect">
            <a:avLst/>
          </a:prstGeom>
          <a:ln w="88900" cap="sq" cmpd="thickThin">
            <a:solidFill>
              <a:schemeClr val="tx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>
            <a:fillRect/>
          </a:stretch>
        </p:blipFill>
        <p:spPr>
          <a:xfrm>
            <a:off x="324164" y="2264165"/>
            <a:ext cx="3797622" cy="2402276"/>
          </a:xfrm>
          <a:prstGeom prst="rect">
            <a:avLst/>
          </a:prstGeom>
          <a:ln w="88900" cap="sq" cmpd="thickThin">
            <a:solidFill>
              <a:schemeClr val="tx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r="6956" b="17822"/>
          <a:stretch>
            <a:fillRect/>
          </a:stretch>
        </p:blipFill>
        <p:spPr>
          <a:xfrm>
            <a:off x="307020" y="4800286"/>
            <a:ext cx="3809027" cy="1974153"/>
          </a:xfrm>
          <a:prstGeom prst="rect">
            <a:avLst/>
          </a:prstGeom>
          <a:ln w="88900" cap="sq" cmpd="thickThin">
            <a:solidFill>
              <a:schemeClr val="tx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32" y="1981019"/>
            <a:ext cx="4407508" cy="349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000">
        <p:pull/>
      </p:transition>
    </mc:Choice>
    <mc:Fallback>
      <p:transition spd="slow" advClick="0" advTm="8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"/>
            <a:ext cx="12192000" cy="716889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6210" y="219710"/>
            <a:ext cx="11879580" cy="65443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25" name="矩形 24"/>
          <p:cNvSpPr/>
          <p:nvPr/>
        </p:nvSpPr>
        <p:spPr>
          <a:xfrm>
            <a:off x="440055" y="2172970"/>
            <a:ext cx="1143952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</a:rPr>
              <a:t>Do you remember...</a:t>
            </a:r>
            <a:endParaRPr lang="zh-CN" altLang="zh-CN" sz="36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</a:endParaRPr>
          </a:p>
          <a:p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Berlin Sans FB Demi" panose="020E0802020502020306" pitchFamily="34" charset="0"/>
              </a:rPr>
              <a:t>When we were dancing in the rain in that December</a:t>
            </a:r>
            <a:endParaRPr lang="zh-CN" altLang="zh-CN" sz="3600" dirty="0">
              <a:solidFill>
                <a:schemeClr val="tx1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2" y="3822747"/>
            <a:ext cx="3550261" cy="2658951"/>
          </a:xfrm>
          <a:prstGeom prst="rect">
            <a:avLst/>
          </a:prstGeom>
          <a:ln w="228600" cap="sq" cmpd="thickThin">
            <a:solidFill>
              <a:schemeClr val="accent3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042" y="336503"/>
            <a:ext cx="3919878" cy="2204932"/>
          </a:xfrm>
          <a:prstGeom prst="rect">
            <a:avLst/>
          </a:prstGeom>
          <a:ln w="228600" cap="sq" cmpd="thickThin">
            <a:solidFill>
              <a:schemeClr val="accent3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7000">
        <p14:pan dir="u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6" y="-71766"/>
            <a:ext cx="12218693" cy="700153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8755" y="250471"/>
            <a:ext cx="11595630" cy="653538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"/>
          </a:p>
        </p:txBody>
      </p:sp>
      <p:sp>
        <p:nvSpPr>
          <p:cNvPr id="26" name="矩形 25"/>
          <p:cNvSpPr/>
          <p:nvPr/>
        </p:nvSpPr>
        <p:spPr>
          <a:xfrm>
            <a:off x="262890" y="4105910"/>
            <a:ext cx="11647805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Berlin Sans FB Demi" panose="020E0802020502020306" pitchFamily="34" charset="0"/>
              </a:rPr>
              <a:t>And I remember...</a:t>
            </a:r>
            <a:endParaRPr lang="zh-CN" altLang="zh-CN" sz="4400" dirty="0">
              <a:latin typeface="Berlin Sans FB Demi" panose="020E0802020502020306" pitchFamily="34" charset="0"/>
            </a:endParaRPr>
          </a:p>
          <a:p>
            <a:r>
              <a:rPr lang="en-US" altLang="zh-CN" sz="4400" dirty="0">
                <a:latin typeface="Berlin Sans FB Demi" panose="020E0802020502020306" pitchFamily="34" charset="0"/>
              </a:rPr>
              <a:t>When my father thought you were a burglar</a:t>
            </a:r>
            <a:endParaRPr lang="zh-CN" altLang="zh-CN" sz="4400" dirty="0">
              <a:latin typeface="Berlin Sans FB Demi" panose="020E0802020502020306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7"/>
          <a:stretch>
            <a:fillRect/>
          </a:stretch>
        </p:blipFill>
        <p:spPr>
          <a:xfrm>
            <a:off x="838883" y="424933"/>
            <a:ext cx="6622602" cy="3447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60405234033"/>
  <p:tag name="MH_LIBRARY" val="GRAPHIC"/>
</p:tagLst>
</file>

<file path=ppt/tags/tag2.xml><?xml version="1.0" encoding="utf-8"?>
<p:tagLst xmlns:p="http://schemas.openxmlformats.org/presentationml/2006/main">
  <p:tag name="MH" val="20160405234033"/>
  <p:tag name="MH_LIBRARY" val="GRAPHIC"/>
</p:tagLst>
</file>

<file path=ppt/tags/tag3.xml><?xml version="1.0" encoding="utf-8"?>
<p:tagLst xmlns:p="http://schemas.openxmlformats.org/presentationml/2006/main">
  <p:tag name="MH" val="20160405234033"/>
  <p:tag name="MH_LIBRARY" val="GRAPHIC"/>
</p:tagLst>
</file>

<file path=ppt/tags/tag4.xml><?xml version="1.0" encoding="utf-8"?>
<p:tagLst xmlns:p="http://schemas.openxmlformats.org/presentationml/2006/main">
  <p:tag name="MH" val="20160405234033"/>
  <p:tag name="MH_LIBRARY" val="GRAPHIC"/>
</p:tagLst>
</file>

<file path=ppt/tags/tag5.xml><?xml version="1.0" encoding="utf-8"?>
<p:tagLst xmlns:p="http://schemas.openxmlformats.org/presentationml/2006/main">
  <p:tag name="MH" val="20160405234033"/>
  <p:tag name="MH_LIBRARY" val="GRAPHIC"/>
</p:tagLst>
</file>

<file path=ppt/tags/tag6.xml><?xml version="1.0" encoding="utf-8"?>
<p:tagLst xmlns:p="http://schemas.openxmlformats.org/presentationml/2006/main">
  <p:tag name="MH" val="20160405234033"/>
  <p:tag name="MH_LIBRARY" val="GRAPHIC"/>
</p:tagLst>
</file>

<file path=ppt/tags/tag7.xml><?xml version="1.0" encoding="utf-8"?>
<p:tagLst xmlns:p="http://schemas.openxmlformats.org/presentationml/2006/main">
  <p:tag name="MH" val="20160405234033"/>
  <p:tag name="MH_LIBRARY" val="GRAPHIC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亮亮图文旗舰店https://liangliangtuwen.tmall.com">
  <a:themeElements>
    <a:clrScheme name="自定义 108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6CBCBC"/>
      </a:accent1>
      <a:accent2>
        <a:srgbClr val="3DCEB5"/>
      </a:accent2>
      <a:accent3>
        <a:srgbClr val="3DB7CF"/>
      </a:accent3>
      <a:accent4>
        <a:srgbClr val="E676A9"/>
      </a:accent4>
      <a:accent5>
        <a:srgbClr val="BAB65E"/>
      </a:accent5>
      <a:accent6>
        <a:srgbClr val="FFB14A"/>
      </a:accent6>
      <a:hlink>
        <a:srgbClr val="EF342B"/>
      </a:hlink>
      <a:folHlink>
        <a:srgbClr val="7F7F7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1236</Words>
  <Application>WPS 演示</Application>
  <PresentationFormat/>
  <Paragraphs>90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19</vt:i4>
      </vt:variant>
    </vt:vector>
  </HeadingPairs>
  <TitlesOfParts>
    <vt:vector size="49" baseType="lpstr">
      <vt:lpstr>Arial</vt:lpstr>
      <vt:lpstr>宋体</vt:lpstr>
      <vt:lpstr>Wingdings</vt:lpstr>
      <vt:lpstr>黑体</vt:lpstr>
      <vt:lpstr>Tempus Sans ITC</vt:lpstr>
      <vt:lpstr>幼圆</vt:lpstr>
      <vt:lpstr>Wingdings 2</vt:lpstr>
      <vt:lpstr>思源黑体 CN Light</vt:lpstr>
      <vt:lpstr>Calibri</vt:lpstr>
      <vt:lpstr>Berlin Sans FB Demi</vt:lpstr>
      <vt:lpstr>Segoe UI Black</vt:lpstr>
      <vt:lpstr>Times New Roman</vt:lpstr>
      <vt:lpstr>微软雅黑</vt:lpstr>
      <vt:lpstr>MV Boli</vt:lpstr>
      <vt:lpstr>Arial Unicode MS</vt:lpstr>
      <vt:lpstr>Yu Gothic UI Semibold</vt:lpstr>
      <vt:lpstr>字体管家初恋体</vt:lpstr>
      <vt:lpstr>仿宋</vt:lpstr>
      <vt:lpstr>华文宋体</vt:lpstr>
      <vt:lpstr>华文仿宋</vt:lpstr>
      <vt:lpstr>华文彩云</vt:lpstr>
      <vt:lpstr>等线</vt:lpstr>
      <vt:lpstr>等线 Light</vt:lpstr>
      <vt:lpstr>Calibri Light</vt:lpstr>
      <vt:lpstr>自定义设计方案</vt:lpstr>
      <vt:lpstr>Office 主题</vt:lpstr>
      <vt:lpstr>1_Office 主题</vt:lpstr>
      <vt:lpstr>亮亮图文旗舰店https://liangliangtuwen.tmall.com</vt:lpstr>
      <vt:lpstr>2_Office 主题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DELL</cp:lastModifiedBy>
  <cp:revision>18</cp:revision>
  <dcterms:created xsi:type="dcterms:W3CDTF">2019-06-05T11:17:00Z</dcterms:created>
  <dcterms:modified xsi:type="dcterms:W3CDTF">2019-06-10T11:18:20Z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