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86" r:id="rId2"/>
    <p:sldId id="256" r:id="rId3"/>
    <p:sldId id="313" r:id="rId4"/>
    <p:sldId id="257" r:id="rId5"/>
    <p:sldId id="258" r:id="rId6"/>
    <p:sldId id="259" r:id="rId7"/>
    <p:sldId id="260" r:id="rId8"/>
    <p:sldId id="293" r:id="rId9"/>
    <p:sldId id="262" r:id="rId10"/>
    <p:sldId id="263" r:id="rId11"/>
    <p:sldId id="290" r:id="rId12"/>
    <p:sldId id="291" r:id="rId13"/>
    <p:sldId id="292" r:id="rId14"/>
    <p:sldId id="266" r:id="rId15"/>
    <p:sldId id="294" r:id="rId16"/>
    <p:sldId id="295" r:id="rId17"/>
    <p:sldId id="296" r:id="rId18"/>
    <p:sldId id="267" r:id="rId19"/>
    <p:sldId id="268" r:id="rId20"/>
    <p:sldId id="269" r:id="rId21"/>
    <p:sldId id="298" r:id="rId22"/>
    <p:sldId id="270" r:id="rId23"/>
    <p:sldId id="300" r:id="rId24"/>
    <p:sldId id="271" r:id="rId25"/>
    <p:sldId id="272" r:id="rId26"/>
    <p:sldId id="301" r:id="rId27"/>
    <p:sldId id="273" r:id="rId28"/>
    <p:sldId id="302" r:id="rId29"/>
    <p:sldId id="303" r:id="rId30"/>
    <p:sldId id="304" r:id="rId31"/>
    <p:sldId id="277" r:id="rId32"/>
    <p:sldId id="278" r:id="rId33"/>
    <p:sldId id="305" r:id="rId34"/>
    <p:sldId id="306" r:id="rId35"/>
    <p:sldId id="279" r:id="rId36"/>
    <p:sldId id="280" r:id="rId37"/>
    <p:sldId id="307" r:id="rId38"/>
    <p:sldId id="308" r:id="rId39"/>
    <p:sldId id="309" r:id="rId40"/>
    <p:sldId id="315" r:id="rId41"/>
    <p:sldId id="310" r:id="rId42"/>
    <p:sldId id="312" r:id="rId43"/>
    <p:sldId id="314" r:id="rId44"/>
    <p:sldId id="284" r:id="rId45"/>
    <p:sldId id="318" r:id="rId46"/>
    <p:sldId id="319" r:id="rId47"/>
    <p:sldId id="320" r:id="rId48"/>
    <p:sldId id="321" r:id="rId49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 autoAdjust="0"/>
    <p:restoredTop sz="94664" autoAdjust="0"/>
  </p:normalViewPr>
  <p:slideViewPr>
    <p:cSldViewPr>
      <p:cViewPr>
        <p:scale>
          <a:sx n="68" d="100"/>
          <a:sy n="68" d="100"/>
        </p:scale>
        <p:origin x="-1284" y="-5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8FE1F-2725-4A8A-9192-CAB5E3960154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45CB2-E3B1-4727-BAC1-922B2BFA34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27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mtClean="0"/>
              <a:t>使用方法：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更改文字</a:t>
            </a:r>
            <a:r>
              <a:rPr lang="en-US" altLang="zh-CN" smtClean="0"/>
              <a:t>】</a:t>
            </a:r>
            <a:r>
              <a:rPr lang="zh-CN" altLang="en-US" smtClean="0"/>
              <a:t>：将标题框及正文框中的文字可直接改为您所需文字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绘图工具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填充</a:t>
            </a:r>
            <a:r>
              <a:rPr lang="en-US" altLang="zh-CN" smtClean="0"/>
              <a:t>》</a:t>
            </a:r>
            <a:r>
              <a:rPr lang="zh-CN" altLang="en-US" smtClean="0"/>
              <a:t>图片</a:t>
            </a:r>
            <a:r>
              <a:rPr lang="en-US" altLang="zh-CN" smtClean="0"/>
              <a:t>》</a:t>
            </a:r>
            <a:r>
              <a:rPr lang="zh-CN" altLang="en-US" smtClean="0"/>
              <a:t>选择您需要展示的图片</a:t>
            </a:r>
            <a:br>
              <a:rPr lang="zh-CN" altLang="en-US" smtClean="0"/>
            </a:br>
            <a:r>
              <a:rPr lang="en-US" altLang="zh-CN" smtClean="0"/>
              <a:t>【</a:t>
            </a:r>
            <a:r>
              <a:rPr lang="zh-CN" altLang="en-US" smtClean="0"/>
              <a:t>增加减少图片</a:t>
            </a:r>
            <a:r>
              <a:rPr lang="en-US" altLang="zh-CN" smtClean="0"/>
              <a:t>】</a:t>
            </a:r>
            <a:r>
              <a:rPr lang="zh-CN" altLang="en-US" smtClean="0"/>
              <a:t>：直接复制粘贴图片来增加图片数，复制后更改方法见</a:t>
            </a:r>
            <a:r>
              <a:rPr lang="en-US" altLang="zh-CN" smtClean="0"/>
              <a:t>【</a:t>
            </a:r>
            <a:r>
              <a:rPr lang="zh-CN" altLang="en-US" smtClean="0"/>
              <a:t>更改图片</a:t>
            </a:r>
            <a:r>
              <a:rPr lang="en-US" altLang="zh-CN" smtClean="0"/>
              <a:t>】</a:t>
            </a:r>
            <a:br>
              <a:rPr lang="en-US" altLang="zh-CN" smtClean="0"/>
            </a:br>
            <a:r>
              <a:rPr lang="en-US" altLang="zh-CN" smtClean="0"/>
              <a:t>【</a:t>
            </a:r>
            <a:r>
              <a:rPr lang="zh-CN" altLang="en-US" smtClean="0"/>
              <a:t>更改图片色彩</a:t>
            </a:r>
            <a:r>
              <a:rPr lang="en-US" altLang="zh-CN" smtClean="0"/>
              <a:t>】</a:t>
            </a:r>
            <a:r>
              <a:rPr lang="zh-CN" altLang="en-US" smtClean="0"/>
              <a:t>：点中图片</a:t>
            </a:r>
            <a:r>
              <a:rPr lang="en-US" altLang="zh-CN" smtClean="0"/>
              <a:t>》</a:t>
            </a:r>
            <a:r>
              <a:rPr lang="zh-CN" altLang="en-US" smtClean="0"/>
              <a:t>图片工具</a:t>
            </a:r>
            <a:r>
              <a:rPr lang="en-US" altLang="zh-CN" smtClean="0"/>
              <a:t>》</a:t>
            </a:r>
            <a:r>
              <a:rPr lang="zh-CN" altLang="en-US" smtClean="0"/>
              <a:t>格式</a:t>
            </a:r>
            <a:r>
              <a:rPr lang="en-US" altLang="zh-CN" smtClean="0"/>
              <a:t>》</a:t>
            </a:r>
            <a:r>
              <a:rPr lang="zh-CN" altLang="en-US" smtClean="0"/>
              <a:t>色彩（重新着色）</a:t>
            </a:r>
            <a:r>
              <a:rPr lang="en-US" altLang="zh-CN" smtClean="0"/>
              <a:t>》</a:t>
            </a:r>
            <a:r>
              <a:rPr lang="zh-CN" altLang="en-US" smtClean="0"/>
              <a:t>选择您喜欢的色彩</a:t>
            </a:r>
            <a:br>
              <a:rPr lang="zh-CN" altLang="en-US" smtClean="0"/>
            </a:br>
            <a:r>
              <a:rPr lang="zh-CN" altLang="en-US" smtClean="0"/>
              <a:t>下载更多模板、视频教程：</a:t>
            </a:r>
            <a:r>
              <a:rPr lang="en-US" smtClean="0"/>
              <a:t>http://www.mysoeasy.com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361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B45CB2-E3B1-4727-BAC1-922B2BFA3434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638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413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06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5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343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99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680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807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200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614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912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4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03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6008" cy="51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hampagne Supernova 剪辑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8630" y="4976163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47864" y="3646140"/>
            <a:ext cx="5581977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/>
              <a:t>华南师范大学外国语言文化学院  陈诗琪</a:t>
            </a:r>
            <a:endParaRPr lang="en-US" altLang="zh-CN" sz="2400" b="1" dirty="0" smtClean="0"/>
          </a:p>
          <a:p>
            <a:pPr>
              <a:lnSpc>
                <a:spcPct val="150000"/>
              </a:lnSpc>
            </a:pPr>
            <a:r>
              <a:rPr lang="zh-CN" altLang="en-US" sz="2400" b="1" dirty="0" smtClean="0"/>
              <a:t>广东省河源市东源县黄村中学   黄海妮</a:t>
            </a:r>
            <a:endParaRPr lang="zh-CN" alt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11960" y="339502"/>
            <a:ext cx="46056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smtClean="0"/>
              <a:t>Champagne Supernova</a:t>
            </a:r>
            <a:endParaRPr lang="zh-CN" alt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580112" y="1275606"/>
            <a:ext cx="28119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b="1" dirty="0" smtClean="0"/>
              <a:t>——</a:t>
            </a:r>
            <a:r>
              <a:rPr lang="zh-CN" altLang="en-US" sz="3000" b="1" dirty="0" smtClean="0"/>
              <a:t>过去进行时</a:t>
            </a:r>
            <a:endParaRPr lang="zh-CN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030058820"/>
      </p:ext>
    </p:extLst>
  </p:cSld>
  <p:clrMapOvr>
    <a:masterClrMapping/>
  </p:clrMapOvr>
  <p:transition spd="slow" advClick="0" advTm="4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5" y="627534"/>
            <a:ext cx="5564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In a champagne supernova in the sky</a:t>
            </a:r>
            <a:endParaRPr lang="zh-CN" altLang="zh-CN" sz="2800" i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29612"/>
            <a:ext cx="6012160" cy="28182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954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4000"/>
    </mc:Choice>
    <mc:Fallback xmlns="">
      <p:transition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15566"/>
            <a:ext cx="5961856" cy="3101820"/>
          </a:xfrm>
          <a:prstGeom prst="rect">
            <a:avLst/>
          </a:prstGeom>
        </p:spPr>
      </p:pic>
      <p:sp>
        <p:nvSpPr>
          <p:cNvPr id="5" name="流程图: 数据 4"/>
          <p:cNvSpPr/>
          <p:nvPr/>
        </p:nvSpPr>
        <p:spPr>
          <a:xfrm>
            <a:off x="0" y="915566"/>
            <a:ext cx="4536098" cy="3101820"/>
          </a:xfrm>
          <a:prstGeom prst="flowChartInputOutp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67544" y="1775756"/>
            <a:ext cx="3887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Someday you will find me</a:t>
            </a:r>
            <a:endParaRPr lang="zh-CN" altLang="zh-CN" sz="2800" i="1" dirty="0"/>
          </a:p>
        </p:txBody>
      </p:sp>
    </p:spTree>
    <p:extLst>
      <p:ext uri="{BB962C8B-B14F-4D97-AF65-F5344CB8AC3E}">
        <p14:creationId xmlns:p14="http://schemas.microsoft.com/office/powerpoint/2010/main" val="33901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wipe/>
      </p:transition>
    </mc:Choice>
    <mc:Fallback xmlns="">
      <p:transition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7625" y="555526"/>
            <a:ext cx="4441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Caught beneath the landslide</a:t>
            </a:r>
            <a:endParaRPr lang="zh-CN" altLang="en-US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10792"/>
            <a:ext cx="5796136" cy="289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6829625"/>
      </p:ext>
    </p:extLst>
  </p:cSld>
  <p:clrMapOvr>
    <a:masterClrMapping/>
  </p:clrMapOvr>
  <p:transition advTm="4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5" y="483518"/>
            <a:ext cx="4113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In a champagne </a:t>
            </a:r>
            <a:r>
              <a:rPr lang="en-US" altLang="zh-CN" sz="2800" i="1" dirty="0" smtClean="0"/>
              <a:t>supernova</a:t>
            </a:r>
            <a:endParaRPr lang="zh-CN" altLang="zh-CN" sz="2800" i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74045"/>
            <a:ext cx="5760640" cy="343622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024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10642" y="123478"/>
            <a:ext cx="5232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A champagne supernova in the sky</a:t>
            </a:r>
            <a:endParaRPr lang="zh-CN" altLang="en-US" sz="2800" i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97527"/>
            <a:ext cx="6552728" cy="3962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3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000">
        <p14:prism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466838"/>
            <a:ext cx="9252519" cy="616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84478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38" y="-92546"/>
            <a:ext cx="934503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78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878" y="0"/>
            <a:ext cx="9363516" cy="526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726614"/>
      </p:ext>
    </p:extLst>
  </p:cSld>
  <p:clrMapOvr>
    <a:masterClrMapping/>
  </p:clrMapOvr>
  <p:transition spd="med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99592" y="558719"/>
            <a:ext cx="53378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Wake up the dawn and ask her why</a:t>
            </a:r>
            <a:endParaRPr lang="zh-CN" altLang="zh-CN" sz="2800" i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r="5696"/>
          <a:stretch/>
        </p:blipFill>
        <p:spPr>
          <a:xfrm>
            <a:off x="2594930" y="1446613"/>
            <a:ext cx="4713374" cy="265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>
        <p:circle/>
      </p:transition>
    </mc:Choice>
    <mc:Fallback xmlns="">
      <p:transition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640" y="627534"/>
            <a:ext cx="47252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I dream a dream she never dies</a:t>
            </a:r>
            <a:endParaRPr lang="zh-CN" altLang="zh-CN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r="8368"/>
          <a:stretch/>
        </p:blipFill>
        <p:spPr>
          <a:xfrm>
            <a:off x="2483768" y="1347614"/>
            <a:ext cx="4183856" cy="2353419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300"/>
    </mc:Choice>
    <mc:Fallback xmlns="">
      <p:transition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3569" y="411510"/>
            <a:ext cx="5176225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zh-CN" sz="2800" i="1" dirty="0"/>
              <a:t>How many special people change?</a:t>
            </a:r>
            <a:endParaRPr lang="zh-CN" altLang="en-US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10889"/>
          <a:stretch/>
        </p:blipFill>
        <p:spPr>
          <a:xfrm>
            <a:off x="1814340" y="1061627"/>
            <a:ext cx="5912656" cy="332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263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90">
        <p14:conveyor dir="l"/>
      </p:transition>
    </mc:Choice>
    <mc:Fallback xmlns="">
      <p:transition advClick="0" advTm="30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491630"/>
            <a:ext cx="32585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Wipe that tear away </a:t>
            </a:r>
            <a:endParaRPr lang="en-US" altLang="zh-CN" sz="2800" i="1" dirty="0" smtClean="0"/>
          </a:p>
          <a:p>
            <a:r>
              <a:rPr lang="en-US" altLang="zh-CN" sz="2800" i="1" dirty="0" smtClean="0"/>
              <a:t>now </a:t>
            </a:r>
            <a:r>
              <a:rPr lang="en-US" altLang="zh-CN" sz="2800" i="1" dirty="0"/>
              <a:t>from your eye</a:t>
            </a:r>
            <a:endParaRPr lang="zh-CN" altLang="zh-CN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423" y="1059582"/>
            <a:ext cx="2608431" cy="3072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73528"/>
            <a:ext cx="3672408" cy="202854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040" y="573528"/>
            <a:ext cx="3672408" cy="202854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17744"/>
            <a:ext cx="3672408" cy="202854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04048" y="2489671"/>
            <a:ext cx="3672408" cy="202854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5400000">
            <a:off x="2063756" y="1806215"/>
            <a:ext cx="47139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5400" b="1">
                <a:solidFill>
                  <a:schemeClr val="tx1">
                    <a:lumMod val="65000"/>
                    <a:lumOff val="35000"/>
                  </a:schemeClr>
                </a:solidFill>
                <a:latin typeface="Agency FB" pitchFamily="34" charset="0"/>
                <a:ea typeface="微软雅黑" pitchFamily="34" charset="-122"/>
                <a:cs typeface="Calibri" pitchFamily="34" charset="0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en-US" altLang="zh-CN" sz="3200" i="1" dirty="0"/>
              <a:t>Wipe that tear away now from your eye</a:t>
            </a:r>
            <a:endParaRPr lang="zh-CN" altLang="zh-CN" sz="3200" i="1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strike="noStrike" kern="0" cap="none" spc="0" normalizeH="0" baseline="0" noProof="0" dirty="0">
              <a:ln>
                <a:noFill/>
              </a:ln>
              <a:solidFill>
                <a:srgbClr val="602E04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uLnTx/>
              <a:uFillTx/>
              <a:latin typeface="Adidas Unity" pitchFamily="2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43558"/>
            <a:ext cx="2616522" cy="1547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56" y="2813104"/>
            <a:ext cx="2616522" cy="15588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771550"/>
            <a:ext cx="2612315" cy="17181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88700"/>
            <a:ext cx="2593703" cy="1683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078471"/>
      </p:ext>
    </p:extLst>
  </p:cSld>
  <p:clrMapOvr>
    <a:masterClrMapping/>
  </p:clrMapOvr>
  <p:transition spd="slow"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600" y="555526"/>
            <a:ext cx="4389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Slowly walking down the hall</a:t>
            </a:r>
            <a:endParaRPr lang="zh-CN" altLang="zh-CN" sz="2800" i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996396" y="1276307"/>
            <a:ext cx="5800247" cy="326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push dir="u"/>
      </p:transition>
    </mc:Choice>
    <mc:Fallback xmlns="">
      <p:transition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43608" y="555526"/>
            <a:ext cx="3779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Faster than a cannonball</a:t>
            </a:r>
            <a:endParaRPr lang="zh-CN" altLang="en-US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24" y="1275606"/>
            <a:ext cx="4240520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319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randomBar dir="vert"/>
      </p:transition>
    </mc:Choice>
    <mc:Fallback xmlns="">
      <p:transition advClick="0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04773" y="267494"/>
            <a:ext cx="23968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dirty="0"/>
              <a:t>Where were </a:t>
            </a:r>
            <a:r>
              <a:rPr lang="en-US" altLang="zh-CN" sz="2600" i="1" dirty="0" smtClean="0"/>
              <a:t>you</a:t>
            </a:r>
            <a:endParaRPr lang="zh-CN" altLang="zh-CN" sz="2600" i="1" dirty="0"/>
          </a:p>
        </p:txBody>
      </p:sp>
      <p:sp>
        <p:nvSpPr>
          <p:cNvPr id="4" name="矩形 3"/>
          <p:cNvSpPr/>
          <p:nvPr/>
        </p:nvSpPr>
        <p:spPr>
          <a:xfrm>
            <a:off x="2668177" y="267494"/>
            <a:ext cx="39920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dirty="0"/>
              <a:t>while we were getting high?</a:t>
            </a:r>
            <a:endParaRPr lang="zh-CN" altLang="zh-CN" sz="2600" i="1" dirty="0"/>
          </a:p>
        </p:txBody>
      </p:sp>
      <p:sp>
        <p:nvSpPr>
          <p:cNvPr id="5" name="矩形 4"/>
          <p:cNvSpPr/>
          <p:nvPr/>
        </p:nvSpPr>
        <p:spPr>
          <a:xfrm>
            <a:off x="0" y="1419622"/>
            <a:ext cx="9144000" cy="23762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4716016" y="1548908"/>
            <a:ext cx="3744468" cy="2106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631828" y="1560338"/>
            <a:ext cx="3724148" cy="20948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p:transition spd="med" advTm="43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61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161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254" y="575304"/>
            <a:ext cx="6341901" cy="4227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1547664" y="1131875"/>
            <a:ext cx="3887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Someday you will find me</a:t>
            </a:r>
            <a:endParaRPr lang="zh-CN" altLang="zh-CN" sz="2800" i="1" dirty="0"/>
          </a:p>
        </p:txBody>
      </p:sp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:wipe/>
      </p:transition>
    </mc:Choice>
    <mc:Fallback xmlns="">
      <p:transition advTm="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430128"/>
            <a:ext cx="5112569" cy="382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4427984" y="4183220"/>
            <a:ext cx="4441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Caught beneath the landslide</a:t>
            </a:r>
            <a:endParaRPr lang="zh-CN" altLang="zh-CN" sz="2800" i="1" dirty="0"/>
          </a:p>
        </p:txBody>
      </p:sp>
    </p:spTree>
    <p:extLst>
      <p:ext uri="{BB962C8B-B14F-4D97-AF65-F5344CB8AC3E}">
        <p14:creationId xmlns:p14="http://schemas.microsoft.com/office/powerpoint/2010/main" val="1659230835"/>
      </p:ext>
    </p:extLst>
  </p:cSld>
  <p:clrMapOvr>
    <a:masterClrMapping/>
  </p:clrMapOvr>
  <p:transition advTm="4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08188" y="757646"/>
            <a:ext cx="55643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In a champagne </a:t>
            </a:r>
            <a:r>
              <a:rPr lang="en-US" altLang="zh-CN" sz="2800" i="1" dirty="0" smtClean="0"/>
              <a:t>supernova in the sky</a:t>
            </a:r>
            <a:endParaRPr lang="zh-CN" altLang="zh-CN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r="8195"/>
          <a:stretch/>
        </p:blipFill>
        <p:spPr>
          <a:xfrm>
            <a:off x="1835696" y="1415121"/>
            <a:ext cx="5256584" cy="295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200">
        <p14:ripple/>
      </p:transition>
    </mc:Choice>
    <mc:Fallback xmlns="">
      <p:transition spd="slow" advTm="1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9582"/>
            <a:ext cx="4788530" cy="3192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5148064" y="1923678"/>
            <a:ext cx="39456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i="1" dirty="0"/>
              <a:t>Someday you will find me</a:t>
            </a:r>
            <a:endParaRPr lang="zh-CN" altLang="zh-CN" sz="2800" i="1" dirty="0"/>
          </a:p>
        </p:txBody>
      </p:sp>
    </p:spTree>
    <p:extLst>
      <p:ext uri="{BB962C8B-B14F-4D97-AF65-F5344CB8AC3E}">
        <p14:creationId xmlns:p14="http://schemas.microsoft.com/office/powerpoint/2010/main" val="89926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00">
        <p:checker/>
      </p:transition>
    </mc:Choice>
    <mc:Fallback xmlns="">
      <p:transition spd="slow" advTm="25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76" y="686933"/>
            <a:ext cx="5721704" cy="382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 2"/>
          <p:cNvSpPr/>
          <p:nvPr/>
        </p:nvSpPr>
        <p:spPr>
          <a:xfrm>
            <a:off x="1246691" y="699542"/>
            <a:ext cx="4441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Caught beneath the landslide</a:t>
            </a:r>
            <a:endParaRPr lang="zh-CN" altLang="zh-CN" sz="2800" i="1" dirty="0"/>
          </a:p>
        </p:txBody>
      </p:sp>
    </p:spTree>
    <p:extLst>
      <p:ext uri="{BB962C8B-B14F-4D97-AF65-F5344CB8AC3E}">
        <p14:creationId xmlns:p14="http://schemas.microsoft.com/office/powerpoint/2010/main" val="3356345063"/>
      </p:ext>
    </p:extLst>
  </p:cSld>
  <p:clrMapOvr>
    <a:masterClrMapping/>
  </p:clrMapOvr>
  <p:transition advTm="4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84453" y="501235"/>
            <a:ext cx="522187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800" i="1" dirty="0"/>
              <a:t>How many lives are living strange?</a:t>
            </a:r>
            <a:endParaRPr lang="zh-CN" altLang="en-US" sz="2800" i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r="13136"/>
          <a:stretch/>
        </p:blipFill>
        <p:spPr>
          <a:xfrm>
            <a:off x="2074135" y="1347614"/>
            <a:ext cx="4608512" cy="247213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353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50">
        <p:circle/>
      </p:transition>
    </mc:Choice>
    <mc:Fallback xmlns="">
      <p:transition spd="slow" advTm="25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9116" y="483518"/>
            <a:ext cx="4113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In a champagne </a:t>
            </a:r>
            <a:r>
              <a:rPr lang="en-US" altLang="zh-CN" sz="2800" i="1" dirty="0" smtClean="0"/>
              <a:t>supernova</a:t>
            </a:r>
            <a:endParaRPr lang="zh-CN" altLang="zh-CN" sz="2800" i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89198"/>
            <a:ext cx="5472608" cy="329280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7836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/>
    </mc:Choice>
    <mc:Fallback xmlns="">
      <p:transition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403648" y="483518"/>
            <a:ext cx="3338478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400" b="1" i="1" dirty="0">
                <a:solidFill>
                  <a:schemeClr val="bg1"/>
                </a:solidFill>
              </a:rPr>
              <a:t>A champagne supernova</a:t>
            </a:r>
            <a:endParaRPr lang="zh-CN" altLang="en-US" sz="2400" b="1" i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244" y="1114570"/>
            <a:ext cx="6357764" cy="358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p:transition spd="slow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0186" y="484466"/>
            <a:ext cx="32216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'</a:t>
            </a:r>
            <a:r>
              <a:rPr lang="en-US" altLang="zh-CN" sz="2800" i="1" dirty="0" err="1"/>
              <a:t>Cuz</a:t>
            </a:r>
            <a:r>
              <a:rPr lang="en-US" altLang="zh-CN" sz="2800" i="1" dirty="0"/>
              <a:t> we don't believe</a:t>
            </a:r>
            <a:endParaRPr lang="zh-CN" altLang="zh-CN" sz="2800" i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r="8368"/>
          <a:stretch/>
        </p:blipFill>
        <p:spPr>
          <a:xfrm>
            <a:off x="2637320" y="1203598"/>
            <a:ext cx="4388590" cy="246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p:transition spd="med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35696" y="3870525"/>
            <a:ext cx="69723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That they're </a:t>
            </a:r>
            <a:r>
              <a:rPr lang="en-US" altLang="zh-CN" sz="2800" i="1" dirty="0" err="1"/>
              <a:t>gonna</a:t>
            </a:r>
            <a:r>
              <a:rPr lang="en-US" altLang="zh-CN" sz="2800" i="1" dirty="0"/>
              <a:t> get away from the summer</a:t>
            </a:r>
            <a:endParaRPr lang="zh-CN" altLang="zh-CN" sz="2800" i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8" b="2558"/>
          <a:stretch/>
        </p:blipFill>
        <p:spPr>
          <a:xfrm>
            <a:off x="1913343" y="411510"/>
            <a:ext cx="5466969" cy="3075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7649221"/>
      </p:ext>
    </p:extLst>
  </p:cSld>
  <p:clrMapOvr>
    <a:masterClrMapping/>
  </p:clrMapOvr>
  <p:transition spd="slow" advTm="4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3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49" y="-222870"/>
            <a:ext cx="7265122" cy="5589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r="4278"/>
          <a:stretch/>
        </p:blipFill>
        <p:spPr>
          <a:xfrm rot="1200122">
            <a:off x="4800101" y="1093102"/>
            <a:ext cx="2400267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2558" r="12500" b="2558"/>
          <a:stretch/>
        </p:blipFill>
        <p:spPr>
          <a:xfrm rot="20567627">
            <a:off x="1767266" y="1186228"/>
            <a:ext cx="2151933" cy="161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5653">
            <a:off x="3338266" y="2879986"/>
            <a:ext cx="2317440" cy="1544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3418258"/>
      </p:ext>
    </p:extLst>
  </p:cSld>
  <p:clrMapOvr>
    <a:masterClrMapping/>
  </p:clrMapOvr>
  <p:transition spd="slow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80600" y="626289"/>
            <a:ext cx="4095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But you and I will never die</a:t>
            </a:r>
            <a:endParaRPr lang="zh-CN" altLang="zh-CN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r="5696"/>
          <a:stretch/>
        </p:blipFill>
        <p:spPr>
          <a:xfrm>
            <a:off x="2267744" y="1275606"/>
            <a:ext cx="4880568" cy="274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300"/>
    </mc:Choice>
    <mc:Fallback xmlns="">
      <p:transition spd="slow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371851"/>
            <a:ext cx="5112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i="1" dirty="0"/>
              <a:t>The world's still spinning around </a:t>
            </a:r>
            <a:endParaRPr lang="en-US" altLang="zh-CN" sz="2800" i="1" dirty="0" smtClean="0"/>
          </a:p>
        </p:txBody>
      </p:sp>
      <p:sp>
        <p:nvSpPr>
          <p:cNvPr id="6" name="矩形 5"/>
          <p:cNvSpPr/>
          <p:nvPr/>
        </p:nvSpPr>
        <p:spPr>
          <a:xfrm>
            <a:off x="1115616" y="942674"/>
            <a:ext cx="299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i="1" dirty="0">
                <a:solidFill>
                  <a:prstClr val="black"/>
                </a:solidFill>
              </a:rPr>
              <a:t>we don't know why</a:t>
            </a:r>
            <a:endParaRPr lang="zh-CN" altLang="zh-CN" sz="2800" i="1" dirty="0">
              <a:solidFill>
                <a:prstClr val="black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669739"/>
            <a:ext cx="5623385" cy="3168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2518775"/>
      </p:ext>
    </p:extLst>
  </p:cSld>
  <p:clrMapOvr>
    <a:masterClrMapping/>
  </p:clrMapOvr>
  <p:transition spd="slow" advTm="43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292080" y="627534"/>
            <a:ext cx="3342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Why-why-why-why-</a:t>
            </a:r>
            <a:r>
              <a:rPr lang="en-US" altLang="zh-CN" sz="2800" i="1" dirty="0" err="1"/>
              <a:t>i</a:t>
            </a:r>
            <a:r>
              <a:rPr lang="en-US" altLang="zh-CN" sz="2800" i="1" dirty="0"/>
              <a:t>-</a:t>
            </a:r>
            <a:r>
              <a:rPr lang="en-US" altLang="zh-CN" sz="2800" i="1" dirty="0" err="1"/>
              <a:t>i</a:t>
            </a:r>
            <a:endParaRPr lang="zh-CN" altLang="zh-CN" sz="2800" i="1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1" r="12441"/>
          <a:stretch/>
        </p:blipFill>
        <p:spPr>
          <a:xfrm>
            <a:off x="1343891" y="1308146"/>
            <a:ext cx="4769134" cy="2682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1813527"/>
      </p:ext>
    </p:extLst>
  </p:cSld>
  <p:clrMapOvr>
    <a:masterClrMapping/>
  </p:clrMapOvr>
  <p:transition spd="slow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9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55F6"/>
                                      </p:to>
                                    </p:animClr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55F6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946854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7626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2198" y="2530"/>
            <a:ext cx="9166198" cy="515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69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9249" y="339502"/>
            <a:ext cx="23968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dirty="0"/>
              <a:t>Where were </a:t>
            </a:r>
            <a:r>
              <a:rPr lang="en-US" altLang="zh-CN" sz="2600" i="1" dirty="0" smtClean="0"/>
              <a:t>you</a:t>
            </a:r>
            <a:endParaRPr lang="zh-CN" altLang="en-US" sz="2600" i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36126"/>
            <a:ext cx="3813934" cy="2844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33546"/>
            <a:ext cx="4511675" cy="224948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relaxedIns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/>
          <p:cNvSpPr/>
          <p:nvPr/>
        </p:nvSpPr>
        <p:spPr>
          <a:xfrm>
            <a:off x="2699792" y="339501"/>
            <a:ext cx="412074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dirty="0" smtClean="0">
                <a:solidFill>
                  <a:srgbClr val="FF0000"/>
                </a:solidFill>
              </a:rPr>
              <a:t>when we </a:t>
            </a:r>
            <a:r>
              <a:rPr lang="en-US" altLang="zh-CN" sz="2600" b="1" i="1" dirty="0">
                <a:solidFill>
                  <a:srgbClr val="FF0000"/>
                </a:solidFill>
              </a:rPr>
              <a:t>were getting high?</a:t>
            </a:r>
            <a:endParaRPr lang="zh-CN" altLang="en-US" sz="2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07403"/>
      </p:ext>
    </p:extLst>
  </p:cSld>
  <p:clrMapOvr>
    <a:masterClrMapping/>
  </p:clrMapOvr>
  <p:transition spd="slow" advTm="53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8.01727E-7 L 0.1125 0.0891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444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8" grpId="2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038" y="-92546"/>
            <a:ext cx="9345038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36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3569" y="411510"/>
            <a:ext cx="5176225" cy="52322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altLang="zh-CN" sz="2800" i="1" dirty="0"/>
              <a:t>How many special people change?</a:t>
            </a:r>
            <a:endParaRPr lang="zh-CN" altLang="en-US" sz="2800" i="1" dirty="0"/>
          </a:p>
        </p:txBody>
      </p:sp>
      <p:sp>
        <p:nvSpPr>
          <p:cNvPr id="2" name="矩形 1"/>
          <p:cNvSpPr/>
          <p:nvPr/>
        </p:nvSpPr>
        <p:spPr>
          <a:xfrm>
            <a:off x="0" y="1419622"/>
            <a:ext cx="9144000" cy="22322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1694526"/>
            <a:ext cx="2520000" cy="1728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725032"/>
            <a:ext cx="2520000" cy="16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8" y="1694526"/>
            <a:ext cx="2520000" cy="1741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3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90">
        <p:pull/>
      </p:transition>
    </mc:Choice>
    <mc:Fallback xmlns="">
      <p:transition advClick="0" advTm="309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84453" y="501235"/>
            <a:ext cx="5221879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800" i="1" dirty="0"/>
              <a:t>How many lives are living strange?</a:t>
            </a:r>
            <a:endParaRPr lang="zh-CN" altLang="en-US" sz="2800" i="1" dirty="0"/>
          </a:p>
        </p:txBody>
      </p:sp>
      <p:pic>
        <p:nvPicPr>
          <p:cNvPr id="4" name="Picture 3" descr="E:\PPT背景\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114"/>
            <a:ext cx="9144000" cy="6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PPT背景\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58085"/>
            <a:ext cx="1825146" cy="24659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E:\PPT背景\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6535">
            <a:off x="3609064" y="1547810"/>
            <a:ext cx="2165397" cy="2925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E:\PPT背景\0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4232">
            <a:off x="6862244" y="1262969"/>
            <a:ext cx="1825146" cy="24659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 rot="186475">
            <a:off x="326597" y="1887079"/>
            <a:ext cx="2400000" cy="18623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r="11734"/>
          <a:stretch/>
        </p:blipFill>
        <p:spPr>
          <a:xfrm rot="21124133">
            <a:off x="6697751" y="1854329"/>
            <a:ext cx="2258023" cy="193906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t="798" r="3809" b="-798"/>
          <a:stretch/>
        </p:blipFill>
        <p:spPr>
          <a:xfrm>
            <a:off x="3539634" y="2281379"/>
            <a:ext cx="2648110" cy="222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550">
        <p:circle/>
      </p:transition>
    </mc:Choice>
    <mc:Fallback xmlns="">
      <p:transition spd="slow" advTm="25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5319" y="267494"/>
            <a:ext cx="23968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dirty="0"/>
              <a:t>Where were </a:t>
            </a:r>
            <a:r>
              <a:rPr lang="en-US" altLang="zh-CN" sz="2600" i="1" dirty="0" smtClean="0"/>
              <a:t>you</a:t>
            </a:r>
            <a:endParaRPr lang="zh-CN" altLang="zh-CN" sz="2600" i="1" dirty="0"/>
          </a:p>
        </p:txBody>
      </p:sp>
      <p:sp>
        <p:nvSpPr>
          <p:cNvPr id="4" name="矩形 3"/>
          <p:cNvSpPr/>
          <p:nvPr/>
        </p:nvSpPr>
        <p:spPr>
          <a:xfrm>
            <a:off x="2596169" y="267494"/>
            <a:ext cx="39920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dirty="0"/>
              <a:t>while we were getting high?</a:t>
            </a:r>
            <a:endParaRPr lang="zh-CN" altLang="zh-CN" sz="2600" i="1" dirty="0"/>
          </a:p>
        </p:txBody>
      </p:sp>
      <p:sp>
        <p:nvSpPr>
          <p:cNvPr id="5" name="矩形 4"/>
          <p:cNvSpPr/>
          <p:nvPr/>
        </p:nvSpPr>
        <p:spPr>
          <a:xfrm>
            <a:off x="0" y="1419622"/>
            <a:ext cx="9144000" cy="237626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240" y="1548908"/>
            <a:ext cx="3370020" cy="21062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8" y="1676717"/>
            <a:ext cx="3724148" cy="18620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152437"/>
      </p:ext>
    </p:extLst>
  </p:cSld>
  <p:clrMapOvr>
    <a:masterClrMapping/>
  </p:clrMapOvr>
  <p:transition spd="slow" advTm="43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161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161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84" y="1368152"/>
            <a:ext cx="5340085" cy="300379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99592" y="411510"/>
            <a:ext cx="3305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We were getting high</a:t>
            </a:r>
            <a:endParaRPr lang="zh-CN" altLang="zh-CN" sz="2800" i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67544" y="2632016"/>
            <a:ext cx="3982181" cy="22399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r="5515"/>
          <a:stretch/>
        </p:blipFill>
        <p:spPr>
          <a:xfrm>
            <a:off x="2322738" y="1966220"/>
            <a:ext cx="4660896" cy="262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684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55F6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55F6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1.94444E-6 2.34659E-6 L 0.13264 0.06753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32" y="3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"/>
                                  </p:iterate>
                                  <p:childTnLst>
                                    <p:set>
                                      <p:cBhvr override="childStyle"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00"/>
                            </p:stCondLst>
                            <p:childTnLst>
                              <p:par>
                                <p:cTn id="27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700"/>
                            </p:stCondLst>
                            <p:childTnLst>
                              <p:par>
                                <p:cTn id="31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E1414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E1414"/>
                                      </p:to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554"/>
            <a:ext cx="9144000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09590"/>
      </p:ext>
    </p:extLst>
  </p:cSld>
  <p:clrMapOvr>
    <a:masterClrMapping/>
  </p:clrMapOvr>
  <p:transition spd="slow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4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546"/>
            <a:ext cx="914400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319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2"/>
            <a:ext cx="9144000" cy="5266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9612" y="931516"/>
            <a:ext cx="6984776" cy="3600986"/>
          </a:xfrm>
          <a:prstGeom prst="rect">
            <a:avLst/>
          </a:prstGeom>
          <a:solidFill>
            <a:srgbClr val="F2F2F2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/>
              <a:t>          </a:t>
            </a:r>
          </a:p>
          <a:p>
            <a:pPr algn="ctr"/>
            <a:r>
              <a:rPr lang="en-US" altLang="zh-CN" sz="3600" b="1" i="1" dirty="0" smtClean="0"/>
              <a:t>Champagne Supernova</a:t>
            </a:r>
          </a:p>
          <a:p>
            <a:r>
              <a:rPr lang="en-US" altLang="zh-CN" sz="3600" b="1" i="1" dirty="0" smtClean="0"/>
              <a:t>                                           ——Oasis</a:t>
            </a:r>
          </a:p>
          <a:p>
            <a:endParaRPr lang="en-US" altLang="zh-CN" sz="3600" b="1" i="1" dirty="0"/>
          </a:p>
          <a:p>
            <a:endParaRPr lang="en-US" altLang="zh-CN" sz="2800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3600" b="1" dirty="0" smtClean="0"/>
              <a:t>Thank you</a:t>
            </a:r>
            <a:r>
              <a:rPr lang="zh-CN" altLang="en-US" sz="3600" b="1" dirty="0" smtClean="0"/>
              <a:t>！</a:t>
            </a:r>
            <a:endParaRPr lang="en-US" altLang="zh-CN" sz="3600" b="1" dirty="0" smtClean="0"/>
          </a:p>
          <a:p>
            <a:endParaRPr lang="en-US" altLang="zh-CN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4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27984" y="1851670"/>
            <a:ext cx="4389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Slowly walking down the hall</a:t>
            </a:r>
            <a:endParaRPr lang="zh-CN" altLang="en-US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034994"/>
            <a:ext cx="2835747" cy="3125654"/>
          </a:xfrm>
          <a:prstGeom prst="flowChartPredefinedProcess">
            <a:avLst/>
          </a:prstGeom>
          <a:effectLst>
            <a:reflection blurRad="6350" stA="50000" endA="300" endPos="55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95426734"/>
      </p:ext>
    </p:extLst>
  </p:cSld>
  <p:clrMapOvr>
    <a:masterClrMapping/>
  </p:clrMapOvr>
  <p:transition spd="med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79912" y="3867894"/>
            <a:ext cx="3779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Faster than a cannonball</a:t>
            </a:r>
            <a:endParaRPr lang="zh-CN" altLang="en-US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008774"/>
            <a:ext cx="6039887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954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>
        <p:randomBar dir="vert"/>
      </p:transition>
    </mc:Choice>
    <mc:Fallback xmlns="">
      <p:transition advClick="0" advTm="30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800" y="1419622"/>
            <a:ext cx="5310336" cy="287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307467" y="339502"/>
            <a:ext cx="23968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i="1" dirty="0"/>
              <a:t>Where were </a:t>
            </a:r>
            <a:r>
              <a:rPr lang="en-US" altLang="zh-CN" sz="2600" i="1" dirty="0" smtClean="0"/>
              <a:t>you</a:t>
            </a:r>
            <a:endParaRPr lang="zh-CN" altLang="en-US" sz="2600" i="1" dirty="0"/>
          </a:p>
        </p:txBody>
      </p:sp>
      <p:sp>
        <p:nvSpPr>
          <p:cNvPr id="5" name="矩形 4"/>
          <p:cNvSpPr/>
          <p:nvPr/>
        </p:nvSpPr>
        <p:spPr>
          <a:xfrm>
            <a:off x="2827521" y="339501"/>
            <a:ext cx="412074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i="1" dirty="0" smtClean="0">
                <a:solidFill>
                  <a:srgbClr val="FF0000"/>
                </a:solidFill>
              </a:rPr>
              <a:t>when we </a:t>
            </a:r>
            <a:r>
              <a:rPr lang="en-US" altLang="zh-CN" sz="2600" b="1" i="1" dirty="0">
                <a:solidFill>
                  <a:srgbClr val="FF0000"/>
                </a:solidFill>
              </a:rPr>
              <a:t>were getting high?</a:t>
            </a:r>
            <a:endParaRPr lang="zh-CN" altLang="en-US" sz="2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42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3400">
        <p:randomBar dir="vert"/>
      </p:transition>
    </mc:Choice>
    <mc:Fallback xmlns="">
      <p:transition advTm="340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8.01727E-7 L 0.08646 0.075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37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4" presetClass="exit" presetSubtype="10" fill="hold" grpId="2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915566"/>
            <a:ext cx="5961856" cy="3101820"/>
          </a:xfrm>
          <a:prstGeom prst="rect">
            <a:avLst/>
          </a:prstGeom>
        </p:spPr>
      </p:pic>
      <p:sp>
        <p:nvSpPr>
          <p:cNvPr id="5" name="流程图: 数据 4"/>
          <p:cNvSpPr/>
          <p:nvPr/>
        </p:nvSpPr>
        <p:spPr>
          <a:xfrm>
            <a:off x="0" y="915566"/>
            <a:ext cx="4536098" cy="3101820"/>
          </a:xfrm>
          <a:prstGeom prst="flowChartInputOutpu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67544" y="1775756"/>
            <a:ext cx="3887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Someday you will find me</a:t>
            </a:r>
            <a:endParaRPr lang="zh-CN" altLang="zh-CN" sz="2800" i="1" dirty="0"/>
          </a:p>
        </p:txBody>
      </p:sp>
    </p:spTree>
    <p:extLst>
      <p:ext uri="{BB962C8B-B14F-4D97-AF65-F5344CB8AC3E}">
        <p14:creationId xmlns:p14="http://schemas.microsoft.com/office/powerpoint/2010/main" val="366792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500">
        <p:wipe/>
      </p:transition>
    </mc:Choice>
    <mc:Fallback xmlns="">
      <p:transition advTm="25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7625" y="681540"/>
            <a:ext cx="44419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i="1" dirty="0"/>
              <a:t>Caught beneath the landslide</a:t>
            </a:r>
            <a:endParaRPr lang="zh-CN" altLang="en-US" sz="2800" i="1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203598"/>
            <a:ext cx="5796136" cy="291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426734"/>
      </p:ext>
    </p:extLst>
  </p:cSld>
  <p:clrMapOvr>
    <a:masterClrMapping/>
  </p:clrMapOvr>
  <p:transition advTm="4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复合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1038</TotalTime>
  <Words>251</Words>
  <Application>Microsoft Office PowerPoint</Application>
  <PresentationFormat>全屏显示(16:9)</PresentationFormat>
  <Paragraphs>55</Paragraphs>
  <Slides>48</Slides>
  <Notes>2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49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陈诗琪</dc:creator>
  <cp:lastModifiedBy>陈诗琪</cp:lastModifiedBy>
  <cp:revision>64</cp:revision>
  <dcterms:created xsi:type="dcterms:W3CDTF">2019-06-13T15:15:17Z</dcterms:created>
  <dcterms:modified xsi:type="dcterms:W3CDTF">2019-06-15T17:28:59Z</dcterms:modified>
</cp:coreProperties>
</file>