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1" r:id="rId16"/>
    <p:sldId id="272" r:id="rId17"/>
    <p:sldId id="273" r:id="rId18"/>
    <p:sldId id="274" r:id="rId19"/>
    <p:sldId id="275" r:id="rId20"/>
    <p:sldId id="277" r:id="rId21"/>
    <p:sldId id="276" r:id="rId22"/>
    <p:sldId id="278" r:id="rId23"/>
    <p:sldId id="279" r:id="rId24"/>
    <p:sldId id="280" r:id="rId25"/>
    <p:sldId id="281" r:id="rId26"/>
    <p:sldId id="282" r:id="rId27"/>
    <p:sldId id="284" r:id="rId28"/>
    <p:sldId id="283" r:id="rId29"/>
    <p:sldId id="285" r:id="rId30"/>
    <p:sldId id="286" r:id="rId31"/>
    <p:sldId id="288" r:id="rId32"/>
    <p:sldId id="290" r:id="rId33"/>
    <p:sldId id="291" r:id="rId34"/>
    <p:sldId id="292" r:id="rId35"/>
    <p:sldId id="301" r:id="rId36"/>
    <p:sldId id="294" r:id="rId37"/>
    <p:sldId id="295" r:id="rId38"/>
    <p:sldId id="298" r:id="rId39"/>
    <p:sldId id="296" r:id="rId40"/>
    <p:sldId id="297" r:id="rId41"/>
    <p:sldId id="299" r:id="rId42"/>
    <p:sldId id="300" r:id="rId4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588" autoAdjust="0"/>
    <p:restoredTop sz="94620" autoAdjust="0"/>
  </p:normalViewPr>
  <p:slideViewPr>
    <p:cSldViewPr>
      <p:cViewPr>
        <p:scale>
          <a:sx n="70" d="100"/>
          <a:sy n="70" d="100"/>
        </p:scale>
        <p:origin x="-1152" y="-4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3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60"/>
    </p:cViewPr>
  </p:sorterViewPr>
  <p:notesViewPr>
    <p:cSldViewPr>
      <p:cViewPr varScale="1">
        <p:scale>
          <a:sx n="53" d="100"/>
          <a:sy n="53" d="100"/>
        </p:scale>
        <p:origin x="-295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7B080-7105-4A43-BD88-E1DA4166C531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FB489-B417-4EAF-A0A6-1F3C06459E2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412298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995F2-3ECB-418B-86DA-3588DD211CB1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D54B0-2346-4B25-BEAF-89CA3BE5306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77244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D54B0-2346-4B25-BEAF-89CA3BE5306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D54B0-2346-4B25-BEAF-89CA3BE5306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D54B0-2346-4B25-BEAF-89CA3BE5306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D54B0-2346-4B25-BEAF-89CA3BE5306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D54B0-2346-4B25-BEAF-89CA3BE5306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D54B0-2346-4B25-BEAF-89CA3BE53064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D54B0-2346-4B25-BEAF-89CA3BE53064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D54B0-2346-4B25-BEAF-89CA3BE53064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D54B0-2346-4B25-BEAF-89CA3BE53064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D54B0-2346-4B25-BEAF-89CA3BE5306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D54B0-2346-4B25-BEAF-89CA3BE5306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D54B0-2346-4B25-BEAF-89CA3BE5306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D54B0-2346-4B25-BEAF-89CA3BE5306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D54B0-2346-4B25-BEAF-89CA3BE5306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D54B0-2346-4B25-BEAF-89CA3BE5306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D54B0-2346-4B25-BEAF-89CA3BE5306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BD54B0-2346-4B25-BEAF-89CA3BE5306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F4EA8-12F1-47AC-95C2-DBDA9C3A30FD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2DEF-9F31-4C02-8561-04DCA36F7F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F4EA8-12F1-47AC-95C2-DBDA9C3A30FD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2DEF-9F31-4C02-8561-04DCA36F7F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F4EA8-12F1-47AC-95C2-DBDA9C3A30FD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2DEF-9F31-4C02-8561-04DCA36F7F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F4EA8-12F1-47AC-95C2-DBDA9C3A30FD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2DEF-9F31-4C02-8561-04DCA36F7F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F4EA8-12F1-47AC-95C2-DBDA9C3A30FD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2DEF-9F31-4C02-8561-04DCA36F7F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F4EA8-12F1-47AC-95C2-DBDA9C3A30FD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2DEF-9F31-4C02-8561-04DCA36F7F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F4EA8-12F1-47AC-95C2-DBDA9C3A30FD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2DEF-9F31-4C02-8561-04DCA36F7F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F4EA8-12F1-47AC-95C2-DBDA9C3A30FD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2DEF-9F31-4C02-8561-04DCA36F7F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F4EA8-12F1-47AC-95C2-DBDA9C3A30FD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2DEF-9F31-4C02-8561-04DCA36F7F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F4EA8-12F1-47AC-95C2-DBDA9C3A30FD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2DEF-9F31-4C02-8561-04DCA36F7F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F4EA8-12F1-47AC-95C2-DBDA9C3A30FD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22DEF-9F31-4C02-8561-04DCA36F7F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F4EA8-12F1-47AC-95C2-DBDA9C3A30FD}" type="datetimeFigureOut">
              <a:rPr lang="zh-CN" altLang="en-US" smtClean="0"/>
              <a:pPr/>
              <a:t>2019/6/17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22DEF-9F31-4C02-8561-04DCA36F7F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"/>
            <a:ext cx="9144001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-1071602" y="3053957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altLang="zh-CN" sz="7200" dirty="0" smtClean="0">
                <a:solidFill>
                  <a:srgbClr val="FFC000"/>
                </a:solidFill>
              </a:rPr>
              <a:t>Lemon Tree </a:t>
            </a:r>
            <a:br>
              <a:rPr lang="en-US" altLang="zh-CN" sz="7200" dirty="0" smtClean="0">
                <a:solidFill>
                  <a:srgbClr val="FFC000"/>
                </a:solidFill>
              </a:rPr>
            </a:br>
            <a:endParaRPr lang="zh-CN" altLang="en-US" sz="360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3921901"/>
            <a:ext cx="6072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仿宋" pitchFamily="49" charset="-122"/>
                <a:ea typeface="仿宋" pitchFamily="49" charset="-122"/>
              </a:rPr>
              <a:t>语法点：现在进行时</a:t>
            </a:r>
            <a:endParaRPr lang="en-US" altLang="zh-CN" sz="2000" b="1" dirty="0" smtClean="0">
              <a:latin typeface="仿宋" pitchFamily="49" charset="-122"/>
              <a:ea typeface="仿宋" pitchFamily="49" charset="-122"/>
            </a:endParaRPr>
          </a:p>
          <a:p>
            <a:r>
              <a:rPr lang="zh-CN" altLang="en-US" sz="2000" b="1" dirty="0" smtClean="0">
                <a:latin typeface="仿宋" pitchFamily="49" charset="-122"/>
                <a:ea typeface="仿宋" pitchFamily="49" charset="-122"/>
              </a:rPr>
              <a:t>华南师范大学外国语言文化学院   李颖欣</a:t>
            </a:r>
          </a:p>
          <a:p>
            <a:r>
              <a:rPr lang="zh-CN" altLang="en-US" sz="2000" b="1" dirty="0" smtClean="0">
                <a:latin typeface="仿宋" pitchFamily="49" charset="-122"/>
                <a:ea typeface="仿宋" pitchFamily="49" charset="-122"/>
              </a:rPr>
              <a:t>广东省</a:t>
            </a:r>
            <a:r>
              <a:rPr lang="zh-CN" altLang="en-US" sz="2000" b="1" dirty="0" smtClean="0">
                <a:latin typeface="仿宋" pitchFamily="49" charset="-122"/>
                <a:ea typeface="仿宋" pitchFamily="49" charset="-122"/>
              </a:rPr>
              <a:t>河源市东源县崇文学校     丘晓</a:t>
            </a:r>
            <a:r>
              <a:rPr lang="zh-CN" altLang="en-US" sz="2000" b="1" dirty="0" smtClean="0">
                <a:latin typeface="仿宋" pitchFamily="49" charset="-122"/>
                <a:ea typeface="仿宋" pitchFamily="49" charset="-122"/>
              </a:rPr>
              <a:t>瑜</a:t>
            </a:r>
            <a:endParaRPr lang="en-US" altLang="zh-CN" sz="2000" b="1" dirty="0" smtClean="0">
              <a:latin typeface="仿宋" pitchFamily="49" charset="-122"/>
              <a:ea typeface="仿宋" pitchFamily="49" charset="-122"/>
            </a:endParaRPr>
          </a:p>
        </p:txBody>
      </p:sp>
      <p:pic>
        <p:nvPicPr>
          <p:cNvPr id="8" name="Lemon Tree.wav">
            <a:hlinkClick r:id="" action="ppaction://media"/>
          </p:cNvPr>
          <p:cNvPicPr>
            <a:picLocks noRot="1" noChangeAspect="1"/>
          </p:cNvPicPr>
          <p:nvPr>
            <a:wavAudioFile r:embed="rId1" name="Lemon Tree.wav"/>
          </p:nvPr>
        </p:nvPicPr>
        <p:blipFill>
          <a:blip r:embed="rId5"/>
          <a:stretch>
            <a:fillRect/>
          </a:stretch>
        </p:blipFill>
        <p:spPr>
          <a:xfrm>
            <a:off x="-642974" y="2035965"/>
            <a:ext cx="304800" cy="228600"/>
          </a:xfrm>
          <a:prstGeom prst="rect">
            <a:avLst/>
          </a:prstGeom>
        </p:spPr>
      </p:pic>
    </p:spTree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200"/>
                            </p:stCondLst>
                            <p:childTnLst>
                              <p:par>
                                <p:cTn id="13" presetID="36" presetClass="emph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4">
                <p:cTn id="1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http://epilepsynyc.com/wp-content/uploads/2015/02/EpilepsyDrivingNYC_night_high_speed_car_driving-hd-300x1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85916" y="0"/>
            <a:ext cx="12173957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2214610" y="2786064"/>
            <a:ext cx="857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I'</a:t>
            </a:r>
            <a:r>
              <a:rPr lang="en-US" sz="4000" b="1" dirty="0" smtClean="0">
                <a:solidFill>
                  <a:srgbClr val="FFC000"/>
                </a:solidFill>
              </a:rPr>
              <a:t>m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rgbClr val="FFC000"/>
                </a:solidFill>
              </a:rPr>
              <a:t>driving</a:t>
            </a:r>
            <a:r>
              <a:rPr lang="en-US" sz="4000" b="1" dirty="0" smtClean="0">
                <a:solidFill>
                  <a:schemeClr val="bg1"/>
                </a:solidFill>
              </a:rPr>
              <a:t> too fast </a:t>
            </a:r>
          </a:p>
        </p:txBody>
      </p:sp>
      <p:sp>
        <p:nvSpPr>
          <p:cNvPr id="32770" name="AutoShape 2" descr="https://encrypted-tbn0.gstatic.com/images?q=tbn:ANd9GcQt6GzIByTPErjIoFgkZe7_xiqGWSuld_bV-N62C6nRz8P0bR-a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" y="3536163"/>
            <a:ext cx="39953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bg1"/>
                </a:solidFill>
              </a:rPr>
              <a:t>I’</a:t>
            </a:r>
            <a:r>
              <a:rPr lang="en-US" altLang="zh-CN" sz="4000" b="1" dirty="0" smtClean="0">
                <a:solidFill>
                  <a:srgbClr val="FFC000"/>
                </a:solidFill>
              </a:rPr>
              <a:t>m</a:t>
            </a:r>
            <a:r>
              <a:rPr lang="en-US" altLang="zh-CN" sz="4000" b="1" dirty="0" smtClean="0">
                <a:solidFill>
                  <a:schemeClr val="bg1"/>
                </a:solidFill>
              </a:rPr>
              <a:t> </a:t>
            </a:r>
            <a:r>
              <a:rPr lang="en-US" altLang="zh-CN" sz="4000" b="1" dirty="0" smtClean="0">
                <a:solidFill>
                  <a:srgbClr val="FFC000"/>
                </a:solidFill>
              </a:rPr>
              <a:t>driving</a:t>
            </a:r>
            <a:r>
              <a:rPr lang="en-US" altLang="zh-CN" sz="4000" b="1" dirty="0" smtClean="0">
                <a:solidFill>
                  <a:schemeClr val="bg1"/>
                </a:solidFill>
              </a:rPr>
              <a:t> too far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28662" y="4071948"/>
            <a:ext cx="750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I'd like to change my point of view</a:t>
            </a:r>
            <a:endParaRPr lang="zh-CN" altLang="en-US" sz="4000" b="1" dirty="0"/>
          </a:p>
        </p:txBody>
      </p:sp>
      <p:pic>
        <p:nvPicPr>
          <p:cNvPr id="30722" name="Picture 2" descr="https://volinsogroupe.files.wordpress.com/2013/07/change-point-of-vi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3" y="589347"/>
            <a:ext cx="7858125" cy="313610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8660" y="0"/>
            <a:ext cx="1029729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428992" y="214296"/>
            <a:ext cx="750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I feel so lonely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7554" y="964395"/>
            <a:ext cx="750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I'</a:t>
            </a:r>
            <a:r>
              <a:rPr lang="en-US" sz="4000" dirty="0" smtClean="0">
                <a:solidFill>
                  <a:srgbClr val="FFC000"/>
                </a:solidFill>
              </a:rPr>
              <a:t>m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smtClean="0">
                <a:solidFill>
                  <a:srgbClr val="FFC000"/>
                </a:solidFill>
              </a:rPr>
              <a:t>waiting</a:t>
            </a:r>
            <a:r>
              <a:rPr lang="en-US" sz="4000" dirty="0" smtClean="0">
                <a:solidFill>
                  <a:schemeClr val="bg1"/>
                </a:solidFill>
              </a:rPr>
              <a:t> for you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7554" y="1339444"/>
            <a:ext cx="6000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But nothing ever happens</a:t>
            </a:r>
            <a:endParaRPr lang="zh-CN" altLang="en-US" sz="4000" b="1" dirty="0"/>
          </a:p>
        </p:txBody>
      </p:sp>
      <p:sp>
        <p:nvSpPr>
          <p:cNvPr id="7" name="矩形 6"/>
          <p:cNvSpPr/>
          <p:nvPr/>
        </p:nvSpPr>
        <p:spPr>
          <a:xfrm>
            <a:off x="4572003" y="2196700"/>
            <a:ext cx="3059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And I wonder</a:t>
            </a:r>
            <a:endParaRPr lang="zh-CN" altLang="en-US" sz="4000" b="1" dirty="0"/>
          </a:p>
        </p:txBody>
      </p:sp>
      <p:pic>
        <p:nvPicPr>
          <p:cNvPr id="28674" name="Picture 2" descr="http://www.zhishangyl.com/uploads/allimg/190324/45-1Z324112528-51.jpg"/>
          <p:cNvPicPr>
            <a:picLocks noChangeAspect="1" noChangeArrowheads="1"/>
          </p:cNvPicPr>
          <p:nvPr/>
        </p:nvPicPr>
        <p:blipFill>
          <a:blip r:embed="rId3"/>
          <a:srcRect b="12256"/>
          <a:stretch>
            <a:fillRect/>
          </a:stretch>
        </p:blipFill>
        <p:spPr bwMode="auto">
          <a:xfrm>
            <a:off x="0" y="857239"/>
            <a:ext cx="3571868" cy="30539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http://pic.51yuansu.com/pic3/cover/02/11/29/599f6f860955b_6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7911"/>
            <a:ext cx="9144000" cy="649823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42976" y="589348"/>
            <a:ext cx="2857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How</a:t>
            </a:r>
            <a:r>
              <a:rPr lang="en-US" altLang="zh-CN" sz="2000" dirty="0" smtClean="0"/>
              <a:t> </a:t>
            </a:r>
            <a:endParaRPr lang="zh-CN" alt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929322" y="3429006"/>
            <a:ext cx="3214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5">
                    <a:lumMod val="50000"/>
                  </a:schemeClr>
                </a:solidFill>
              </a:rPr>
              <a:t>I wonder how </a:t>
            </a:r>
            <a:endParaRPr lang="zh-CN" alt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http://pic.51yuansu.com/pic3/cover/02/11/29/599f6f860955b_6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7911"/>
            <a:ext cx="9144000" cy="649823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42976" y="482190"/>
            <a:ext cx="2857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Why </a:t>
            </a:r>
            <a:r>
              <a:rPr lang="en-US" altLang="zh-CN" sz="2000" dirty="0" smtClean="0"/>
              <a:t> </a:t>
            </a:r>
            <a:endParaRPr lang="zh-CN" alt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072166" y="3429006"/>
            <a:ext cx="30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5">
                    <a:lumMod val="50000"/>
                  </a:schemeClr>
                </a:solidFill>
              </a:rPr>
              <a:t>I wonder why </a:t>
            </a:r>
            <a:endParaRPr lang="zh-CN" alt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43106" y="0"/>
            <a:ext cx="1150148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矩形 1"/>
          <p:cNvSpPr/>
          <p:nvPr/>
        </p:nvSpPr>
        <p:spPr>
          <a:xfrm>
            <a:off x="285720" y="321455"/>
            <a:ext cx="63875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Yesterday you told me about 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the blue </a:t>
            </a:r>
            <a:r>
              <a:rPr lang="en-US" sz="4000" b="1" dirty="0" err="1" smtClean="0">
                <a:solidFill>
                  <a:schemeClr val="bg1"/>
                </a:solidFill>
              </a:rPr>
              <a:t>blue</a:t>
            </a:r>
            <a:r>
              <a:rPr lang="en-US" sz="4000" b="1" dirty="0" smtClean="0">
                <a:solidFill>
                  <a:schemeClr val="bg1"/>
                </a:solidFill>
              </a:rPr>
              <a:t> sky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://thirdculture.info/wp-content/uploads/2018/12/lemon-tree-patio-potted-meyer-leaves-turning-yel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3000332" y="3820061"/>
            <a:ext cx="6143668" cy="1323439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dirty="0" smtClean="0"/>
              <a:t>And all that I can see is just a yellow lemon tree</a:t>
            </a:r>
            <a:endParaRPr lang="zh-CN" altLang="en-US" sz="4000" b="1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r="7941" b="23282"/>
          <a:stretch>
            <a:fillRect/>
          </a:stretch>
        </p:blipFill>
        <p:spPr bwMode="auto">
          <a:xfrm>
            <a:off x="2714612" y="375032"/>
            <a:ext cx="3857652" cy="2671782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857227" y="4018369"/>
            <a:ext cx="7386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I'</a:t>
            </a:r>
            <a:r>
              <a:rPr lang="en-US" sz="4000" b="1" dirty="0" smtClean="0">
                <a:solidFill>
                  <a:srgbClr val="FF0000"/>
                </a:solidFill>
              </a:rPr>
              <a:t>m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turning</a:t>
            </a:r>
            <a:r>
              <a:rPr lang="en-US" sz="4000" b="1" dirty="0" smtClean="0"/>
              <a:t> my head up and down</a:t>
            </a:r>
            <a:endParaRPr lang="zh-CN" altLang="en-US" sz="4000" b="1" dirty="0"/>
          </a:p>
        </p:txBody>
      </p:sp>
      <p:sp>
        <p:nvSpPr>
          <p:cNvPr id="45058" name="AutoShape 2" descr="data:image/png;base64,iVBORw0KGgoAAAANSUhEUgAAASwAAACoCAMAAABt9SM9AAAAilBMVEX///8nJyciIiLo6OglJSUhISHQ0NDJycnr6+vMzMzR0dEtLS0yMjL7+/sdHR3v7+8YGBj19fXe3t4AAADj4+PY2Ni4uLgTExNAQEC+vr5ISEhRUVHExMSZmZmhoaGMjIxwcHA4ODhiYmKdnZ1ubm6srKxXV1dmZmZ/f3+IiIh8fHxEREQ8PDxMTEysZ3K1AAAKW0lEQVR4nO2d63qqOhCGDZCEEAgJAvHEwQN4aL3/29tgbatWK4h7FSHvj/2sVnCxvj0zmUwmYTBQKBQKhUKhUCgUCoVCoVAoFAqFQqFQKP4ljuuXCOevH6TlCBytR1DyEkn3u9hSil1Hz3LJGdSMAkAPGBykY/HXD9Y+yLrUabqL4pJou8pH0KC2TeE8CZR9nTLbM6C9JWPkuSWm7gcWHse7PQC2DegOKbk+0VNGjbcl8dzT3wo9QGic7Av7AnTrKbkOxJBSkCD9pxzCtxAKN9SwjWmo/8GjtQ03Z7aWz9yfnxzEEx6xvJgDaiRB70M9AdRmyRWpCo7i6MgTiaSFoj03rozblOIbHzqfjulaTjAy6Dz0/tVztZGI22B/3axKvj8xTWfLKYiDf/FU7SQpwtX6t2HO/P6jOxhr1Ih6q1ZhV1r66xXuSUx3BvqcaklPPTGTNkzvXHMujTMFPVULS1tb3btI+Oc/rzUY9XBM9IENFvcvu8zcVxqLb48IXWVP6b7KdZcRfQFA2LepT6LR90oZuX551R6MyP/wQC3GktSuGHsuA7pLQd6vID+n3Kp4qbgMUQHXtn2aJkaaDCtfbF7+ImMwe+rjtBpTwqTG5T/ieWq898cRU5g3ul/YIO3LiBhI2DBVGnNW3Y1fm7UcN/2KFRj1IzUNhmnj7zClVifqvS7rpk5YsoTAv3/Vy+MN42d8DQW7Z3xNy9nKp0SbjGndTx9c0Cxt+GJkdN+0MvkULxwMQga7HrWcxfBZ3vNudH1A9Pj7s74qhlrH59Mxf1qkEQB2O403U97kH+ieRamNMWn4OO0meJdNQpZ/VgSzuOxyiHdCBprcH27OKsoTGDV7nlajR3Bd8xb/1HgSNjwt+0Xa6AkP1VaCNatrC8lpDhsB2zj50Zcd9kOHTNis5j2707ysEAucTpb2rLv1ZXNm8LqmkLPl9w+lWKe5VcTSJzxWO/EyTda9Z3q6bp0ZNj390OJvzZ+qpViJNq17z5TOP8rtpUWF0D5PrSTvahLvoBRu696UU/6xFlb+N4T0XO28UdrWZlyUw9olh5Syj0y0XMAeX4oVDdFTHq19+OSt9mA42AD4cU8pVsAvxMo6K5Y3s1ltr4k+xXKL0KVDet6m1F2xrLFh/FiLv0eoHcUSZSh/p+czgKUMHMfp4oIrKeJz7ZsscIxZTqlz+pVYCVf3ZtHUHgEKwGi/3i1xl1oCHZLB+pU/ff854JVazEaH9VnXs7LNFDJoaExKCQrgcDik21st9S+HIMsHehzchB8nOKVYJjEHwkfZzoYG5DzfZrODYws9wGG0gkMt64ZPCpLUrjkU9jj7vOcwUdKFN9uOjEKpPDrf5+r4CKH4bTivPeC2EZckbFP+od7/++BzNmkW97lBmFIDwkV2bWeUh5Gf8GctH/0pOtqyw3qMY/p69f3iXxcKs5BqBQCbL2+NqYJgM2ONKtctoRCLf1azHN0LPN2tqJgjTD+wEMEpMNhk/MtdDsJuzOTrb1rxT8Q64Li6burmTcmcIj3wPQthUggrHD+2oczvtaISLBbg9RcySrGW1z4QpnnYGi1KXNf3vSAozAijoLS+T4c1d1yu7k8AHGwFnDduAPtrfHQM8DcoDMksLMnzfN0UP2MatkeVGpxN7K+q7N1oNz5aPpA6fOG5FadKFhrD53Tq/CF6kcE3Wo350RF/4zIcAPbqfqiTsQaa5NdOxclfgPKXb6I0MZ6zRktXFW92UWrc3ZzXclxsTXmjuUhVpa0NqF3rbxkCW6tm6+1VxfI34NWXqgVGidZoTK8qlvv6Yg0wemDd8JTK1b309cUiZAZ4k6WrymKtXj5mDSyC9o02v1UWawoaZL/twMPWTmvSJVlZLAZqL+a2DROjWGvSzFZVLItpL1/SEpjMNN6g1lRVrAh0YFWfEGvaJNOqKJYzpy8/GBaTNmJtjQa7USqKlUHjat3stdAxCqF8ZC1UZGUZodqdLrCHHWhEKoKWZWuPLL6EQ/6Gfu7Dv8qadmOfikWsnfFQvpgyyteVZuEJ/Gx/e3H8wg+Nx5L4hNsUru4XlhNm1+9raiWlH04edJIxBTbl+5trhh9/QcrszuwkKGY8iWE/5iViwwq5DL4Kb4bvzAY2TDrhhIMyiScz+vCZDGgrjfK4ZZlfO8/bi2xoU9Ch47WKvDQFD/ZjC3Mglm8c0MK+mJzs4nHgmwc8Eu8AL+yOrWe12+XaS5lqGeyxNiq3tBkHb3OglYJRo2zQOsCYUfwCGIsMdceuBgfTWjxYbfo8d0zH2TYf2TY4HhtfAACc58kYdexI4Y8s/qG22e+qsvACK32Po026OJBuoxAXSVynzKoEPWxap/mZPwZzjAqsEoQIQV63rOqAKEyLPdS5cSKWQHs6Kdtwyt6IgsrdS6+Gh60VeH/gH3eyuBOkQHYjT78HIhg8sr7+LZa+1VgnJsv3EdiKNFahYioOLUgBwng2w67zFb5FBGH3z1Y5omMrv9+d5xciYUyiaZElMD6cf5/lutRYb7QqwhYZ03u76Ry9bGvTA8kY2G+zQHyl5kvIe+KDH1gohtWaisU+PJ6v/BmyElnj3M5OgKyNVrOp+KOo7Kzk/PWbkWuC0ALQWuX4gxsGI7noYPJ5B8cie+O9xvzkMBhG3OhMuaoWAZ4Yo1q2ZU1k/tuWgS4T4L1mVz2Puuy6GoII9c8Hj/g4h7JqW00kh+tZn1946JZj4qqCsbhLKPeZ1bth8AzHy+aM3jOuYMPlZGmR7p7SUxETrzS+/6Vio8d7LqdLRKzehqtvCuOaQj6Kry00uHj7xjlcZBZBXdou3gARxDksrCeZffuZ483i3ZQxCO3NOCDKA78RXrijjHHJ3yclIyA5M8qFiFVmIays6hzHt7JNTqGmlecO2B/QnYW6WVtvjPADEsbRZrfbHbWik+DHa3cUXwjzsI2VFlKxt/UE9ux1RI9AgA3KhvktUHZ1FwLorozp0UMtlT0jOO6HSp52wneH0Y/LitFQxay7mCN2qArGfSu2P4J7PPcwGyqx7uLuPtbmQyXWfUTyIdZMiXUfkQ0PYllKrPuI2UcrO1JiVWA8P6xjYF71XaQ9JpH7sOwODSB9sGe+P2z4BBOM9YG7pyD966dpN8vyTY+O41p62TDT/F2IXWYm7eNppuUZWjl92kuNOoig9um7h0ypdWXf0v/A7vydHoMIzlVR6wYety82OL93Zkvc01kVXnjehxTyuUq2rqIzm1721k5grJKta0SGzS/39Yxl3u+GkFtQm/5s+X7Txh3aRPg0PHntJINMJtVb3vpDbNjwZzQX2t5SMf4HK0qvnXO3kzNlWj+gtnatsQ0PE6IGxAuEtPnVZm+WI9VzdIHFrnph4YecKD+8YAyN66f6hMOMqBniOctbh016w43ywws24NZLjOQUKT88Z6WlNz6ZaFiNh+dMb75idcdjoqY8pzjzm0dNLvkWqdn0KQ6Tt4a8kC8s1X50ii5vvqQu4COCVfJwApE3T0TWNTgmajJ9QihvV9upESPVM3lC9MvewzewQU9+o+h/l0OcN7rxoEAAAAAASUVORK5CYII=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060" name="AutoShape 4" descr="data:image/png;base64,iVBORw0KGgoAAAANSUhEUgAAASwAAACoCAMAAABt9SM9AAAAilBMVEX///8nJyciIiLo6OglJSUhISHQ0NDJycnr6+vMzMzR0dEtLS0yMjL7+/sdHR3v7+8YGBj19fXe3t4AAADj4+PY2Ni4uLgTExNAQEC+vr5ISEhRUVHExMSZmZmhoaGMjIxwcHA4ODhiYmKdnZ1ubm6srKxXV1dmZmZ/f3+IiIh8fHxEREQ8PDxMTEysZ3K1AAAKW0lEQVR4nO2d63qqOhCGDZCEEAgJAvHEwQN4aL3/29tgbatWK4h7FSHvj/2sVnCxvj0zmUwmYTBQKBQKhUKhUCgUCoVCoVAoFAqFQqFQKP4ljuuXCOevH6TlCBytR1DyEkn3u9hSil1Hz3LJGdSMAkAPGBykY/HXD9Y+yLrUabqL4pJou8pH0KC2TeE8CZR9nTLbM6C9JWPkuSWm7gcWHse7PQC2DegOKbk+0VNGjbcl8dzT3wo9QGic7Av7AnTrKbkOxJBSkCD9pxzCtxAKN9SwjWmo/8GjtQ03Z7aWz9yfnxzEEx6xvJgDaiRB70M9AdRmyRWpCo7i6MgTiaSFoj03rozblOIbHzqfjulaTjAy6Dz0/tVztZGI22B/3axKvj8xTWfLKYiDf/FU7SQpwtX6t2HO/P6jOxhr1Ih6q1ZhV1r66xXuSUx3BvqcaklPPTGTNkzvXHMujTMFPVULS1tb3btI+Oc/rzUY9XBM9IENFvcvu8zcVxqLb48IXWVP6b7KdZcRfQFA2LepT6LR90oZuX551R6MyP/wQC3GktSuGHsuA7pLQd6vID+n3Kp4qbgMUQHXtn2aJkaaDCtfbF7+ImMwe+rjtBpTwqTG5T/ieWq898cRU5g3ul/YIO3LiBhI2DBVGnNW3Y1fm7UcN/2KFRj1IzUNhmnj7zClVifqvS7rpk5YsoTAv3/Vy+MN42d8DQW7Z3xNy9nKp0SbjGndTx9c0Cxt+GJkdN+0MvkULxwMQga7HrWcxfBZ3vNudH1A9Pj7s74qhlrH59Mxf1qkEQB2O403U97kH+ieRamNMWn4OO0meJdNQpZ/VgSzuOxyiHdCBprcH27OKsoTGDV7nlajR3Bd8xb/1HgSNjwt+0Xa6AkP1VaCNatrC8lpDhsB2zj50Zcd9kOHTNis5j2707ysEAucTpb2rLv1ZXNm8LqmkLPl9w+lWKe5VcTSJzxWO/EyTda9Z3q6bp0ZNj390OJvzZ+qpViJNq17z5TOP8rtpUWF0D5PrSTvahLvoBRu696UU/6xFlb+N4T0XO28UdrWZlyUw9olh5Syj0y0XMAeX4oVDdFTHq19+OSt9mA42AD4cU8pVsAvxMo6K5Y3s1ltr4k+xXKL0KVDet6m1F2xrLFh/FiLv0eoHcUSZSh/p+czgKUMHMfp4oIrKeJz7ZsscIxZTqlz+pVYCVf3ZtHUHgEKwGi/3i1xl1oCHZLB+pU/ff854JVazEaH9VnXs7LNFDJoaExKCQrgcDik21st9S+HIMsHehzchB8nOKVYJjEHwkfZzoYG5DzfZrODYws9wGG0gkMt64ZPCpLUrjkU9jj7vOcwUdKFN9uOjEKpPDrf5+r4CKH4bTivPeC2EZckbFP+od7/++BzNmkW97lBmFIDwkV2bWeUh5Gf8GctH/0pOtqyw3qMY/p69f3iXxcKs5BqBQCbL2+NqYJgM2ONKtctoRCLf1azHN0LPN2tqJgjTD+wEMEpMNhk/MtdDsJuzOTrb1rxT8Q64Li6burmTcmcIj3wPQthUggrHD+2oczvtaISLBbg9RcySrGW1z4QpnnYGi1KXNf3vSAozAijoLS+T4c1d1yu7k8AHGwFnDduAPtrfHQM8DcoDMksLMnzfN0UP2MatkeVGpxN7K+q7N1oNz5aPpA6fOG5FadKFhrD53Tq/CF6kcE3Wo350RF/4zIcAPbqfqiTsQaa5NdOxclfgPKXb6I0MZ6zRktXFW92UWrc3ZzXclxsTXmjuUhVpa0NqF3rbxkCW6tm6+1VxfI34NWXqgVGidZoTK8qlvv6Yg0wemDd8JTK1b309cUiZAZ4k6WrymKtXj5mDSyC9o02v1UWawoaZL/twMPWTmvSJVlZLAZqL+a2DROjWGvSzFZVLItpL1/SEpjMNN6g1lRVrAh0YFWfEGvaJNOqKJYzpy8/GBaTNmJtjQa7USqKlUHjat3stdAxCqF8ZC1UZGUZodqdLrCHHWhEKoKWZWuPLL6EQ/6Gfu7Dv8qadmOfikWsnfFQvpgyyteVZuEJ/Gx/e3H8wg+Nx5L4hNsUru4XlhNm1+9raiWlH04edJIxBTbl+5trhh9/QcrszuwkKGY8iWE/5iViwwq5DL4Kb4bvzAY2TDrhhIMyiScz+vCZDGgrjfK4ZZlfO8/bi2xoU9Ch47WKvDQFD/ZjC3Mglm8c0MK+mJzs4nHgmwc8Eu8AL+yOrWe12+XaS5lqGeyxNiq3tBkHb3OglYJRo2zQOsCYUfwCGIsMdceuBgfTWjxYbfo8d0zH2TYf2TY4HhtfAACc58kYdexI4Y8s/qG22e+qsvACK32Po026OJBuoxAXSVynzKoEPWxap/mZPwZzjAqsEoQIQV63rOqAKEyLPdS5cSKWQHs6Kdtwyt6IgsrdS6+Gh60VeH/gH3eyuBOkQHYjT78HIhg8sr7+LZa+1VgnJsv3EdiKNFahYioOLUgBwng2w67zFb5FBGH3z1Y5omMrv9+d5xciYUyiaZElMD6cf5/lutRYb7QqwhYZ03u76Ry9bGvTA8kY2G+zQHyl5kvIe+KDH1gohtWaisU+PJ6v/BmyElnj3M5OgKyNVrOp+KOo7Kzk/PWbkWuC0ALQWuX4gxsGI7noYPJ5B8cie+O9xvzkMBhG3OhMuaoWAZ4Yo1q2ZU1k/tuWgS4T4L1mVz2Puuy6GoII9c8Hj/g4h7JqW00kh+tZn1946JZj4qqCsbhLKPeZ1bth8AzHy+aM3jOuYMPlZGmR7p7SUxETrzS+/6Vio8d7LqdLRKzehqtvCuOaQj6Kry00uHj7xjlcZBZBXdou3gARxDksrCeZffuZ483i3ZQxCO3NOCDKA78RXrijjHHJ3yclIyA5M8qFiFVmIays6hzHt7JNTqGmlecO2B/QnYW6WVtvjPADEsbRZrfbHbWik+DHa3cUXwjzsI2VFlKxt/UE9ux1RI9AgA3KhvktUHZ1FwLorozp0UMtlT0jOO6HSp52wneH0Y/LitFQxay7mCN2qArGfSu2P4J7PPcwGyqx7uLuPtbmQyXWfUTyIdZMiXUfkQ0PYllKrPuI2UcrO1JiVWA8P6xjYF71XaQ9JpH7sOwODSB9sGe+P2z4BBOM9YG7pyD966dpN8vyTY+O41p62TDT/F2IXWYm7eNppuUZWjl92kuNOoig9um7h0ypdWXf0v/A7vydHoMIzlVR6wYety82OL93Zkvc01kVXnjehxTyuUq2rqIzm1721k5grJKta0SGzS/39Yxl3u+GkFtQm/5s+X7Txh3aRPg0PHntJINMJtVb3vpDbNjwZzQX2t5SMf4HK0qvnXO3kzNlWj+gtnatsQ0PE6IGxAuEtPnVZm+WI9VzdIHFrnph4YecKD+8YAyN66f6hMOMqBniOctbh016w43ywws24NZLjOQUKT88Z6WlNz6ZaFiNh+dMb75idcdjoqY8pzjzm0dNLvkWqdn0KQ6Tt4a8kC8s1X50ii5vvqQu4COCVfJwApE3T0TWNTgmajJ9QihvV9upESPVM3lC9MvewzewQU9+o+h/l0OcN7rxoEAAAAAASUVORK5CYII=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5062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t="80000" r="7941"/>
          <a:stretch>
            <a:fillRect/>
          </a:stretch>
        </p:blipFill>
        <p:spPr bwMode="auto">
          <a:xfrm>
            <a:off x="2714612" y="3000379"/>
            <a:ext cx="3857652" cy="696521"/>
          </a:xfrm>
          <a:prstGeom prst="rect">
            <a:avLst/>
          </a:prstGeom>
          <a:noFill/>
        </p:spPr>
      </p:pic>
      <p:pic>
        <p:nvPicPr>
          <p:cNvPr id="8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r="7941" b="23282"/>
          <a:stretch>
            <a:fillRect/>
          </a:stretch>
        </p:blipFill>
        <p:spPr bwMode="auto">
          <a:xfrm rot="19911603">
            <a:off x="1969355" y="524359"/>
            <a:ext cx="3857652" cy="2671782"/>
          </a:xfrm>
          <a:prstGeom prst="rect">
            <a:avLst/>
          </a:prstGeom>
          <a:noFill/>
        </p:spPr>
      </p:pic>
      <p:pic>
        <p:nvPicPr>
          <p:cNvPr id="7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r="7941" b="23282"/>
          <a:stretch>
            <a:fillRect/>
          </a:stretch>
        </p:blipFill>
        <p:spPr bwMode="auto">
          <a:xfrm rot="2046046">
            <a:off x="3667331" y="742061"/>
            <a:ext cx="3857652" cy="267178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r="7941" b="23282"/>
          <a:stretch>
            <a:fillRect/>
          </a:stretch>
        </p:blipFill>
        <p:spPr bwMode="auto">
          <a:xfrm>
            <a:off x="2714612" y="375032"/>
            <a:ext cx="3857652" cy="2671782"/>
          </a:xfrm>
          <a:prstGeom prst="rect">
            <a:avLst/>
          </a:prstGeom>
          <a:noFill/>
        </p:spPr>
      </p:pic>
      <p:pic>
        <p:nvPicPr>
          <p:cNvPr id="10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r="7941" b="23282"/>
          <a:stretch>
            <a:fillRect/>
          </a:stretch>
        </p:blipFill>
        <p:spPr bwMode="auto">
          <a:xfrm flipH="1">
            <a:off x="2643174" y="321453"/>
            <a:ext cx="3857652" cy="2671782"/>
          </a:xfrm>
          <a:prstGeom prst="rect">
            <a:avLst/>
          </a:prstGeom>
          <a:noFill/>
        </p:spPr>
      </p:pic>
      <p:pic>
        <p:nvPicPr>
          <p:cNvPr id="9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r="7941" b="23282"/>
          <a:stretch>
            <a:fillRect/>
          </a:stretch>
        </p:blipFill>
        <p:spPr bwMode="auto">
          <a:xfrm>
            <a:off x="2786050" y="375032"/>
            <a:ext cx="3857652" cy="2671782"/>
          </a:xfrm>
          <a:prstGeom prst="rect">
            <a:avLst/>
          </a:prstGeom>
          <a:noFill/>
        </p:spPr>
      </p:pic>
      <p:pic>
        <p:nvPicPr>
          <p:cNvPr id="8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r="7941" b="23282"/>
          <a:stretch>
            <a:fillRect/>
          </a:stretch>
        </p:blipFill>
        <p:spPr bwMode="auto">
          <a:xfrm flipH="1">
            <a:off x="2643174" y="321453"/>
            <a:ext cx="3857652" cy="2671782"/>
          </a:xfrm>
          <a:prstGeom prst="rect">
            <a:avLst/>
          </a:prstGeom>
          <a:noFill/>
        </p:spPr>
      </p:pic>
      <p:pic>
        <p:nvPicPr>
          <p:cNvPr id="7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r="7941" b="23282"/>
          <a:stretch>
            <a:fillRect/>
          </a:stretch>
        </p:blipFill>
        <p:spPr bwMode="auto">
          <a:xfrm>
            <a:off x="2714612" y="375032"/>
            <a:ext cx="3857652" cy="2671782"/>
          </a:xfrm>
          <a:prstGeom prst="rect">
            <a:avLst/>
          </a:prstGeom>
          <a:noFill/>
        </p:spPr>
      </p:pic>
      <p:pic>
        <p:nvPicPr>
          <p:cNvPr id="11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r="7941" b="23282"/>
          <a:stretch>
            <a:fillRect/>
          </a:stretch>
        </p:blipFill>
        <p:spPr bwMode="auto">
          <a:xfrm flipH="1">
            <a:off x="2643174" y="375032"/>
            <a:ext cx="3857652" cy="2671782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0" y="3589744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/>
              <a:t>I'</a:t>
            </a:r>
            <a:r>
              <a:rPr lang="en-US" sz="4000" b="1" dirty="0" smtClean="0">
                <a:solidFill>
                  <a:srgbClr val="FF0000"/>
                </a:solidFill>
              </a:rPr>
              <a:t>m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turning turning turning </a:t>
            </a:r>
            <a:r>
              <a:rPr lang="en-US" sz="4000" b="1" dirty="0" err="1" smtClean="0">
                <a:solidFill>
                  <a:srgbClr val="FF0000"/>
                </a:solidFill>
              </a:rPr>
              <a:t>turning</a:t>
            </a:r>
            <a:r>
              <a:rPr lang="en-US" sz="4000" b="1" dirty="0" smtClean="0">
                <a:solidFill>
                  <a:srgbClr val="FF0000"/>
                </a:solidFill>
              </a:rPr>
              <a:t> turning </a:t>
            </a:r>
            <a:r>
              <a:rPr lang="en-US" sz="4000" b="1" dirty="0" smtClean="0"/>
              <a:t>around</a:t>
            </a:r>
            <a:endParaRPr lang="zh-CN" altLang="en-US" sz="4000" b="1" dirty="0"/>
          </a:p>
        </p:txBody>
      </p:sp>
      <p:pic>
        <p:nvPicPr>
          <p:cNvPr id="3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t="80000" r="7941"/>
          <a:stretch>
            <a:fillRect/>
          </a:stretch>
        </p:blipFill>
        <p:spPr bwMode="auto">
          <a:xfrm>
            <a:off x="2714612" y="3000379"/>
            <a:ext cx="3857652" cy="69652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4412" y="0"/>
            <a:ext cx="1030618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2" name="AutoShape 2" descr="Photography of a Woman Sitting on The Chair Listening to Music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71440" y="4071948"/>
            <a:ext cx="857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bg1"/>
                </a:solidFill>
              </a:rPr>
              <a:t>I’</a:t>
            </a:r>
            <a:r>
              <a:rPr lang="en-US" altLang="zh-CN" sz="4000" b="1" dirty="0" smtClean="0">
                <a:solidFill>
                  <a:srgbClr val="FFC000"/>
                </a:solidFill>
              </a:rPr>
              <a:t>m</a:t>
            </a:r>
            <a:r>
              <a:rPr lang="en-US" altLang="zh-CN" sz="4000" b="1" dirty="0" smtClean="0">
                <a:solidFill>
                  <a:schemeClr val="bg1"/>
                </a:solidFill>
              </a:rPr>
              <a:t> </a:t>
            </a:r>
            <a:r>
              <a:rPr lang="en-US" altLang="zh-CN" sz="4000" b="1" dirty="0" smtClean="0">
                <a:solidFill>
                  <a:srgbClr val="FFC000"/>
                </a:solidFill>
              </a:rPr>
              <a:t>sitting</a:t>
            </a:r>
            <a:r>
              <a:rPr lang="en-US" altLang="zh-CN" sz="4000" b="1" dirty="0" smtClean="0">
                <a:solidFill>
                  <a:schemeClr val="bg1"/>
                </a:solidFill>
              </a:rPr>
              <a:t> here in a boring room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://thirdculture.info/wp-content/uploads/2018/12/lemon-tree-patio-potted-meyer-leaves-turning-yello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3000332" y="3820061"/>
            <a:ext cx="6143668" cy="1323439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dirty="0" smtClean="0"/>
              <a:t>And all that I can see is just another lemon tree</a:t>
            </a:r>
            <a:endParaRPr lang="zh-CN" altLang="en-US" sz="4000" b="1" dirty="0"/>
          </a:p>
        </p:txBody>
      </p:sp>
    </p:spTree>
  </p:cSld>
  <p:clrMapOvr>
    <a:masterClrMapping/>
  </p:clrMapOvr>
  <p:transition advClick="0" advTm="4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214578" y="1446620"/>
            <a:ext cx="43577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smtClean="0"/>
              <a:t>Sing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47120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9270" y="535768"/>
            <a:ext cx="6432380" cy="368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4890" y="535768"/>
            <a:ext cx="7710336" cy="382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766" y="482190"/>
            <a:ext cx="7572428" cy="370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138" y="214297"/>
            <a:ext cx="8358214" cy="417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8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138" y="214297"/>
            <a:ext cx="8429684" cy="421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9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60718"/>
            <a:ext cx="9164542" cy="439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06" name="AutoShape 2" descr="data:image/jpeg;base64,/9j/4AAQSkZJRgABAQAAAQABAAD/2wCEAAkGBxITEhUSExIWFRIWFhUVFxcWFRYVFRcSFRUYFxUZFxUYHSggGBolGxYVITEhJSkrLi4uFx8zODMtNygtLisBCgoKDg0OGxAQGy0lHyUtLS0tLy0tLS0tLS0tLS0tLS0tLS0tLS0tLS0tLS0tLS0tLS0tLS0tLS0tLS0tLS0tLf/AABEIAOEA4QMBEQACEQEDEQH/xAAbAAEAAgMBAQAAAAAAAAAAAAAAAQMCBAUGB//EADMQAAIBAQUGBQMEAgMAAAAAAAABAhEDBCExUQUSQWGB8HGRobHREyLBMkJS4QbxFCPC/8QAGgEBAAMBAQEAAAAAAAAAAAAAAAECBAMFBv/EADQRAQACAgEDAgIJAwQDAQAAAAABAgMRIQQSMUFRBfATIjJhcYGRsdEUQqFSYsHhFTPxI//aAAwDAQACEQMRAD8A+4gAAAAAAAAAAAAAAAAAAAAAAAAAAAAAAAAAAAAAAAAAAAAAAAAAAAAAAAAAAAAAAAAAAAAAAAAAAAAAAAAAAAAAAAAAAAAAAAAAAAAAAAAAAAAAAAAAAAAAAAAAAAAAAAAAAAAAAAAAAAAAAAAAAAAAAAAAAAAAAAAAAAAAAAAAAAAAAAAAAAAAAAAAAAAAAAAAAAAAAAAAAAAAAAAAAAAAAAAAAAAAAAipG4E1JAAAAAAAAAAAAAAAABhaWqiqyaS5lMmSmOO686hMRM+GhbbWiv0qvojyM/xvDTinP7O9entPlqy2raPKi8F8nnX+OZp+zER8/m7R01Vb2lafy9F8HP8A8x1PrP7J+goyW0p/y9F8HSvxfL/q/wAR/CPoK+y+z2rLik15GvH8ZnjuiJc56f2btjfoS40fP5PUw9dhy+J/VxtitVtGxzAAESkliytrRWNyNad4bwj5/Bjv1NrzrH+v8LxXXlg4VzdSPoZtO7TMnd7Cso6Ex02PWtHdJ9NcMPAn+nr6cfgd0slOS41Wj+RvNTxO49p/k+rK6zt08Mno/wAanfHmradeJ+//AI91ZrpadkAAAAAAAAAABEnTFkTMRzI5t62olhBVevwjxur+MY8f1cfMtGPp5ny5lpOUnWTbPmuo6nLnnuvP8NdaxXiGO6Z5iYhZhQ57n1WSkTUTGFWdK0m08ImdLPp95HWMeo8q7Nxlu21Z3CNwvu96nDjhpmj0Ol+IZsH4eznfFWzq3a9qeGT0+D6PpespnjjifZkvjmq61tFFVZpyZK46za3hSI3Ooau85YvotDBWbZvr28eke3z6rz9XiEtpLkjRHbSOPCvlzbxf2/04RbpXiefl6ubfZ4hori15a8baaeb82cK5MlZ8rzWstr/lySi8MXR+JqnqLRET78OX0cTMsVtKSzSaqUjrb1n60RK04Ynw3rK1jaLnpxRsrOPPX54cZiaSujaOOdWvVfJaL3xTqeY/zH8o1EtmLria4mJjcKJJAAAAAAAENgcS/XxzdF+levM+Y+I/EZyTNKeP3+/+G3Fi7Y3LXjA8eKRM7l22zp3Vl+3jhG2LXeaKzX0SqkZ5iVipbt9YGUWi9dT4RLJv0OyrNMttA41Fqbg2xVYvAUtbFbcJmIlvWdo50cuHb6ntUzX6qYi+uP8APuy2rFPC+clFNvJHp8UpufRxjcy5kr626cHw5eOp509Va06nw0xiiIa8ocNfJ/2cJpzr5l02Uw8BzMC7OLXde0ddxNNKeJUU4HKPZdbd24yrXw6nTFM0t3K2jcab13v1XSXn8m7F1UWnVnC2LXMN2Et3wO9f/wAvH2XPy2YuuJqiYmNwqkkAAAAAA522Lzux3Vm/Y8j4v1X0WPsrPM/s0YKbncuTFd+B8t9psWrQ6xqI0qVGxg2UmfVKqU+9DlMwtpjXp1r3wIjUxxwlNca8e0W9doWqR2ieFdJi++has74Ge8XifRXSJvvmcslue2ExDoXRfae/8Nj6m/dky+VO0Z4JauvkaOstPbEGKOduZXRZcDzuJ5hpWxdVR5MvWdxz4VkeD1/P9idxOzzDKKzXkTWPMIlCVRHMpngkuA16DGVFl4smdehDd2fev2t4cDV0uf8Ast+Tjkp6w6VnLdfJ+jNlJnHb/bP+P/rj5hsmtUAAAAADzV+t96bfPDwR8R8Sz/TdRaY8Rx8/Pu9LDXtrEMIavoZaR6yvKxHWFWM7Qi1iIUSk/emZyncrww3dSvZ42nbHe076FfvhKd7LyLx4iULFaf1oXi2uEaFaLPuo7qxyalZC1TyLzkiY2jtWI4b9fdDpXV4I+m+F67I5Ys3lRtSybSaVacOTNXWYptWJgw2iJ1LmKzflxp7o83tlp2zj6ExwiWcfNMmESlSp8k92vJrbKDRNZiJRLF5+vwJ3tI469+BbUepsjhjLDT/SGtc24RPPh17G1jNYP8M9SLVzU1DLMTWW1YTwpxXaOuC+47ZncwiY9Vp3VAAACm92u7CUtF68Dj1GX6LFa/tC1K91oh5uMXmfD3nunb0vDC1taHKb9srRXaFaVLbmxrTJk69UIwxHHKVVpad9Tna24WiFTn8ldp0x+p34kRKdMHaciFtMXbPXDAibT7pisNrZ8t5tvku/QmNzzKmSNcN86c+HFvXOWB7/AMKvuNMuaDaEmo4cWl0PT6u0xj4c8URNuXNhaNnmxaZhomGW/wAvL+ie77jTJxLamUbLODrSix1FaTvRMxrbKE4ybw3dOXDFCs0yWnjXz8+CYmsBGxNdEXifZCq0xK2juWjhNytt2S8mi+DJ2WjX5oyV3DtuVKS7oelkt2TGT9fwZY54bZsUAAADl/5DaSVl9qq21g3SuDefRHlfGLawRWZ1EzET+HM/vDR00bu4crXA+Rv44b4hqW9rU5Ty6Vhbd8s+Z1rGoVs2G++peVFU2++ZWfZMKpvDl/ZExwtDXnL898zmvEK9/gFtKpWg0tEIc/YrMLRDrbKX2V1b96fgtEM2X7TeLxqeXJtXWeND1fh95rk7XDLG42vvMN6LR72avfSYZ6TqzkRj4vmjyqw1TLN8F6F/XSEV+Ov5K6ShJrN9PkatHmfyOG1/y8FvJOjrpy+TTPU7rHfG9Of0fPEq95Y0y4GfjcxC/KJCd6GEm+HfQnunXCWEo8e68ytojyl3bB1gvA9mPrYvyYp4s27B1ijvhneOFZ8rDqgAAa9+uytIOL8U9HwM3V9NXqMU0t+X4r47zS24eMtZNZnw9sc18vXrqfClzqU7V9ablhkXjiHK3lm3XAnhCucqvy8vgjzKYUzlh5/2VlaGu5d9f7I0urr33zI0srciqyqU+8/AaXiHd2Y/+uPX3JZMv2pbtTrEOSYzo6l62ms7RMbh0rCVUfT9FmjJj4YsldS518uzTr+1+5nz4LVtuPDtjvEwqgnXHDx0OVdxO5XlLlp58R3eyNe6K+nuN7SyWGHL1J8cITThxXsNenqIUuJET6wlO8uKLRaN8o0iKdfta64CInf1ZJmNcu1YrBHsUjVdMc+Wzdv0+fuX6f8A9f6/uW8rTuqAAAHmNtXPdm/4yxX5R8t8T6e2LJM/2zz/AC9Dp8m4+9zY2VDyZr7NPdtm2UDeJQrnIJiGvaPMheFUnwLJUznz7yK6XiFcpd8/yVmF4V1/A0s7OxJ1s/CTX5/9E65Zs8fWdFyLuA2NDZudt3zN/QdR9HfmeJ/f/txy03DoLE+krMWjbH4cW8L7mnr6Hj5InvmJ92yv2do41I9UpUu/ARMmkt4stPNpRHg3iN+oylqupafeEfcwT0yfoR+CWO/Tl8kRbSdO9YP7V4L2ParP1NsVvLaur+1dfcv0s7xRKLeVxoVAAADV2jdfqQa45rxMvWdP9Pimvr6OmO/Zbby9rFp0ao1mmfH58dsdtS9Ks7jcKGzOuhyJGEmSmGtaMheFcmTpMKG+OgXVykRpaFTlwJiqzpbBt8Zx8GvZ/gvaunDPHiXZTI0zJ3iJCMyuzTpXO81wZ7nw/rt6pf5+fVky4tcwyvd1Uscmejn6eMkd0eVKZO3hzJ4OmVDzZ4nUtMc8lisaE0jnSLeE1za1/JP+6D7kSfHo/wAMiZSmD4d0JrPoiUNU46k+BNjZuTSpXhWvAUrN5iC06jbu0oqLQ9e/FJiPb18Mccy3LFfavBGjFGqR+Cs+WZ0QAAAADm7V2b9Rb0cJr15M87r+hjPXcfa/d3w5uydT4eYtE02ng+KZ8pfFNJmsw9GJiY3CpyKaWVTZGloUykTpKqUi2llTGlmDJ0nbBotFU7bmyYYy1wp6kZPRyyTw7FnPAqzzDNvAiRi2VmErLK1oImYncKzG3Vut6TwPf6Hr4v8AUt5Y8uLXLK83RTxWD1N2bp65eY4lSmSatSFzknjlyMtemvE8us5ImGrypT/Zn8cOv3q5cOeHXgR/ylZLJSrj76otMcRZH3Ni62Km6PLPwZ2w44yTMT4c727eXRut0jDKrerN+Hp64vDhfJNvK20bdEqVZGabTqldblFY9Zb6RviNRpzSSAAABFQIqQOftLZ0bXH9M9flcTF1XRUz8zxPv/LtjyzT8Hm75su1h+2q1jivlHgZvh2bH6bj7vnbfTPS3q5z9TDNZh32pmRpaGEi2kq2TEJ2xLdo3blsW2taOMKR1l9q9cX0NmHosuTxHH3uN+ox09XobH/F1GDpOtrTB5Rrp11PQt8JrOOY39b09mOesmbeOHKlCcJOM47r0futTwsmG+G3ZkjUtUWraN1XKZztVCGymksVIjQshbUHjlE1dC7bQ4PvU9PpviFqcW+fdmvg34dGFunxPax9VTJG4lmmkwxtbvGWLWOvEvfFjycyRe1WrabNzpLPVGe3Re0ukZveCx2bh90ueCoKdHMfan9C2b2hvWVmoLBURrrWuOvDlMzaUTtuCVW8jjk6j+2sbmUxT1lt3W70xf6vY0dP0/Z9a3n9lbW3xDZNagAAAAIaIGLQShogVyKyNK92MZZwjLxSr5mfJjpf7VYn8nStpjxLj3jZUW8I08KmK/R458Vdq57x6tSWx2cf6Gvs6f1NhbG1Jjoq+yP6mzdumzlDFRVdaVfmzRjwVp4hztltbzLrWM2bKzLjLbhM6xKrlf5FdnKKtIqrjVSpnuvGvR+7PK+LdNOSkZK+Y8/h/wBfy09NfU9s+rzcbdLieBE7bu1YrQrNBG8c0n1AaFaEGmxY3triWre1eYUtjiXQsNpano4fiVqxy4W6f2bcL9HU3U+JU1y4zgkd9XLzH/kY9D6BNjOVo6Rx1eUerJx3zdROqePfxBataeXVut2UFq+L+NEet0/Txij3n3+fEM9rbXmhUAAAAAAAAhoDCUCswlg7MjtGDskV7U7YuxRHabQ7FDtNn0kR2mz6Y0bSok6E0JHNv2zbKedmq6qsX6Z9THm6XFk5msb/AE/Z2pmvXxLly2Olk5U50f4MVvh9PSZdf6iWjbXK0XCq5YPyZhy9BePHLvXPWWpOLWap4pow3w3p9qHeLRPhG+ctLJVoO2RnG1EVmeES6d02dbWmUXFay+30z9Ddh+HZ8v8AbqPv4/7Z756V9Xauew4rGct96ZR68We10/wrHj5vO5/wy36m0/Z4diKSVEqLRHrRERxDKkkSAAAAAAAAAAAIoQIaGhjukJRujQjdI0G6NCN0aE7o0K5QKzCWErErNTamd1TKzjW2ons9Pgc5wp7mvPY8X+1eRyt0lLeYhaMto9WC2JD+K8in9Di/0x+i301vdt3e47uSS8FQ0UwxT7Mac7X35b1nFneIlSV8UdIQsSJQUJEgAAAAAAAAAAAAAAKARQBQBQBQBukaEbo0G6NBuIaDcQ0G4hoTuoaChOhIAAAAAAAAAAAAAAAAAAAAAAAAAAAAAAAAAAAAAAAAAAAAAAAAAAAAAAAAAAAAAAAAAAAAAAAAAAAAAAAAAAAAAAAAAAAAAAAAAAAAAAAAAAAAAAAAAAAAAAAAAAAAAAAAAAAAAAAAAAAAAAAAAAAAAAAAAAAAAAAAAAA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176117" y="1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108" name="AutoShape 4" descr="data:image/jpeg;base64,/9j/4AAQSkZJRgABAQAAAQABAAD/2wCEAAkGBxITEhUSExIWFRIWFhUVFxcWFRYVFRcSFRUYFxUZFxUYHSggGBolGxYVITEhJSkrLi4uFx8zODMtNygtLisBCgoKDg0OGxAQGy0lHyUtLS0tLy0tLS0tLS0tLS0tLS0tLS0tLS0tLS0tLS0tLS0tLS0tLS0tLS0tLS0tLS0tLf/AABEIAOEA4QMBEQACEQEDEQH/xAAbAAEAAgMBAQAAAAAAAAAAAAAAAQMCBAUGB//EADMQAAIBAQUGBQMEAgMAAAAAAAABAhEDBCExUQUSQWGB8HGRobHREyLBMkJS4QbxFCPC/8QAGgEBAAMBAQEAAAAAAAAAAAAAAAECBAMFBv/EADQRAQACAgEDAgIJAwQDAQAAAAABAgMRIQQSMUFRBfATIjJhcYGRsdEUQqFSYsHhFTPxI//aAAwDAQACEQMRAD8A+4gAAAAAAAAAAAAAAAAAAAAAAAAAAAAAAAAAAAAAAAAAAAAAAAAAAAAAAAAAAAAAAAAAAAAAAAAAAAAAAAAAAAAAAAAAAAAAAAAAAAAAAAAAAAAAAAAAAAAAAAAAAAAAAAAAAAAAAAAAAAAAAAAAAAAAAAAAAAAAAAAAAAAAAAAAAAAAAAAAAAAAAAAAAAAAAAAAAAAAAAAAAAAAAAAAAAAAAAAAAAAAAAipG4E1JAAAAAAAAAAAAAAAABhaWqiqyaS5lMmSmOO686hMRM+GhbbWiv0qvojyM/xvDTinP7O9entPlqy2raPKi8F8nnX+OZp+zER8/m7R01Vb2lafy9F8HP8A8x1PrP7J+goyW0p/y9F8HSvxfL/q/wAR/CPoK+y+z2rLik15GvH8ZnjuiJc56f2btjfoS40fP5PUw9dhy+J/VxtitVtGxzAAESkliytrRWNyNad4bwj5/Bjv1NrzrH+v8LxXXlg4VzdSPoZtO7TMnd7Cso6Ex02PWtHdJ9NcMPAn+nr6cfgd0slOS41Wj+RvNTxO49p/k+rK6zt08Mno/wAanfHmradeJ+//AI91ZrpadkAAAAAAAAAABEnTFkTMRzI5t62olhBVevwjxur+MY8f1cfMtGPp5ny5lpOUnWTbPmuo6nLnnuvP8NdaxXiGO6Z5iYhZhQ57n1WSkTUTGFWdK0m08ImdLPp95HWMeo8q7Nxlu21Z3CNwvu96nDjhpmj0Ol+IZsH4eznfFWzq3a9qeGT0+D6PpespnjjifZkvjmq61tFFVZpyZK46za3hSI3Ooau85YvotDBWbZvr28eke3z6rz9XiEtpLkjRHbSOPCvlzbxf2/04RbpXiefl6ubfZ4hori15a8baaeb82cK5MlZ8rzWstr/lySi8MXR+JqnqLRET78OX0cTMsVtKSzSaqUjrb1n60RK04Ynw3rK1jaLnpxRsrOPPX54cZiaSujaOOdWvVfJaL3xTqeY/zH8o1EtmLria4mJjcKJJAAAAAAAENgcS/XxzdF+levM+Y+I/EZyTNKeP3+/+G3Fi7Y3LXjA8eKRM7l22zp3Vl+3jhG2LXeaKzX0SqkZ5iVipbt9YGUWi9dT4RLJv0OyrNMttA41Fqbg2xVYvAUtbFbcJmIlvWdo50cuHb6ntUzX6qYi+uP8APuy2rFPC+clFNvJHp8UpufRxjcy5kr626cHw5eOp509Va06nw0xiiIa8ocNfJ/2cJpzr5l02Uw8BzMC7OLXde0ddxNNKeJUU4HKPZdbd24yrXw6nTFM0t3K2jcab13v1XSXn8m7F1UWnVnC2LXMN2Et3wO9f/wAvH2XPy2YuuJqiYmNwqkkAAAAAA522Lzux3Vm/Y8j4v1X0WPsrPM/s0YKbncuTFd+B8t9psWrQ6xqI0qVGxg2UmfVKqU+9DlMwtpjXp1r3wIjUxxwlNca8e0W9doWqR2ieFdJi++has74Ge8XifRXSJvvmcslue2ExDoXRfae/8Nj6m/dky+VO0Z4JauvkaOstPbEGKOduZXRZcDzuJ5hpWxdVR5MvWdxz4VkeD1/P9idxOzzDKKzXkTWPMIlCVRHMpngkuA16DGVFl4smdehDd2fev2t4cDV0uf8Ast+Tjkp6w6VnLdfJ+jNlJnHb/bP+P/rj5hsmtUAAAAADzV+t96bfPDwR8R8Sz/TdRaY8Rx8/Pu9LDXtrEMIavoZaR6yvKxHWFWM7Qi1iIUSk/emZyncrww3dSvZ42nbHe076FfvhKd7LyLx4iULFaf1oXi2uEaFaLPuo7qxyalZC1TyLzkiY2jtWI4b9fdDpXV4I+m+F67I5Ys3lRtSybSaVacOTNXWYptWJgw2iJ1LmKzflxp7o83tlp2zj6ExwiWcfNMmESlSp8k92vJrbKDRNZiJRLF5+vwJ3tI469+BbUepsjhjLDT/SGtc24RPPh17G1jNYP8M9SLVzU1DLMTWW1YTwpxXaOuC+47ZncwiY9Vp3VAAACm92u7CUtF68Dj1GX6LFa/tC1K91oh5uMXmfD3nunb0vDC1taHKb9srRXaFaVLbmxrTJk69UIwxHHKVVpad9Tna24WiFTn8ldp0x+p34kRKdMHaciFtMXbPXDAibT7pisNrZ8t5tvku/QmNzzKmSNcN86c+HFvXOWB7/AMKvuNMuaDaEmo4cWl0PT6u0xj4c8URNuXNhaNnmxaZhomGW/wAvL+ie77jTJxLamUbLODrSix1FaTvRMxrbKE4ybw3dOXDFCs0yWnjXz8+CYmsBGxNdEXifZCq0xK2juWjhNytt2S8mi+DJ2WjX5oyV3DtuVKS7oelkt2TGT9fwZY54bZsUAAADl/5DaSVl9qq21g3SuDefRHlfGLawRWZ1EzET+HM/vDR00bu4crXA+Rv44b4hqW9rU5Ty6Vhbd8s+Z1rGoVs2G++peVFU2++ZWfZMKpvDl/ZExwtDXnL898zmvEK9/gFtKpWg0tEIc/YrMLRDrbKX2V1b96fgtEM2X7TeLxqeXJtXWeND1fh95rk7XDLG42vvMN6LR72avfSYZ6TqzkRj4vmjyqw1TLN8F6F/XSEV+Ov5K6ShJrN9PkatHmfyOG1/y8FvJOjrpy+TTPU7rHfG9Of0fPEq95Y0y4GfjcxC/KJCd6GEm+HfQnunXCWEo8e68ytojyl3bB1gvA9mPrYvyYp4s27B1ijvhneOFZ8rDqgAAa9+uytIOL8U9HwM3V9NXqMU0t+X4r47zS24eMtZNZnw9sc18vXrqfClzqU7V9ablhkXjiHK3lm3XAnhCucqvy8vgjzKYUzlh5/2VlaGu5d9f7I0urr33zI0srciqyqU+8/AaXiHd2Y/+uPX3JZMv2pbtTrEOSYzo6l62ms7RMbh0rCVUfT9FmjJj4YsldS518uzTr+1+5nz4LVtuPDtjvEwqgnXHDx0OVdxO5XlLlp58R3eyNe6K+nuN7SyWGHL1J8cITThxXsNenqIUuJET6wlO8uKLRaN8o0iKdfta64CInf1ZJmNcu1YrBHsUjVdMc+Wzdv0+fuX6f8A9f6/uW8rTuqAAAHmNtXPdm/4yxX5R8t8T6e2LJM/2zz/AC9Dp8m4+9zY2VDyZr7NPdtm2UDeJQrnIJiGvaPMheFUnwLJUznz7yK6XiFcpd8/yVmF4V1/A0s7OxJ1s/CTX5/9E65Zs8fWdFyLuA2NDZudt3zN/QdR9HfmeJ/f/txy03DoLE+krMWjbH4cW8L7mnr6Hj5InvmJ92yv2do41I9UpUu/ARMmkt4stPNpRHg3iN+oylqupafeEfcwT0yfoR+CWO/Tl8kRbSdO9YP7V4L2ParP1NsVvLaur+1dfcv0s7xRKLeVxoVAAADV2jdfqQa45rxMvWdP9Pimvr6OmO/Zbby9rFp0ao1mmfH58dsdtS9Ks7jcKGzOuhyJGEmSmGtaMheFcmTpMKG+OgXVykRpaFTlwJiqzpbBt8Zx8GvZ/gvaunDPHiXZTI0zJ3iJCMyuzTpXO81wZ7nw/rt6pf5+fVky4tcwyvd1Uscmejn6eMkd0eVKZO3hzJ4OmVDzZ4nUtMc8lisaE0jnSLeE1za1/JP+6D7kSfHo/wAMiZSmD4d0JrPoiUNU46k+BNjZuTSpXhWvAUrN5iC06jbu0oqLQ9e/FJiPb18Mccy3LFfavBGjFGqR+Cs+WZ0QAAAADm7V2b9Rb0cJr15M87r+hjPXcfa/d3w5uydT4eYtE02ng+KZ8pfFNJmsw9GJiY3CpyKaWVTZGloUykTpKqUi2llTGlmDJ0nbBotFU7bmyYYy1wp6kZPRyyTw7FnPAqzzDNvAiRi2VmErLK1oImYncKzG3Vut6TwPf6Hr4v8AUt5Y8uLXLK83RTxWD1N2bp65eY4lSmSatSFzknjlyMtemvE8us5ImGrypT/Zn8cOv3q5cOeHXgR/ylZLJSrj76otMcRZH3Ni62Km6PLPwZ2w44yTMT4c727eXRut0jDKrerN+Hp64vDhfJNvK20bdEqVZGabTqldblFY9Zb6RviNRpzSSAAABFQIqQOftLZ0bXH9M9flcTF1XRUz8zxPv/LtjyzT8Hm75su1h+2q1jivlHgZvh2bH6bj7vnbfTPS3q5z9TDNZh32pmRpaGEi2kq2TEJ2xLdo3blsW2taOMKR1l9q9cX0NmHosuTxHH3uN+ox09XobH/F1GDpOtrTB5Rrp11PQt8JrOOY39b09mOesmbeOHKlCcJOM47r0futTwsmG+G3ZkjUtUWraN1XKZztVCGymksVIjQshbUHjlE1dC7bQ4PvU9PpviFqcW+fdmvg34dGFunxPax9VTJG4lmmkwxtbvGWLWOvEvfFjycyRe1WrabNzpLPVGe3Re0ukZveCx2bh90ueCoKdHMfan9C2b2hvWVmoLBURrrWuOvDlMzaUTtuCVW8jjk6j+2sbmUxT1lt3W70xf6vY0dP0/Z9a3n9lbW3xDZNagAAAAIaIGLQShogVyKyNK92MZZwjLxSr5mfJjpf7VYn8nStpjxLj3jZUW8I08KmK/R458Vdq57x6tSWx2cf6Gvs6f1NhbG1Jjoq+yP6mzdumzlDFRVdaVfmzRjwVp4hztltbzLrWM2bKzLjLbhM6xKrlf5FdnKKtIqrjVSpnuvGvR+7PK+LdNOSkZK+Y8/h/wBfy09NfU9s+rzcbdLieBE7bu1YrQrNBG8c0n1AaFaEGmxY3triWre1eYUtjiXQsNpano4fiVqxy4W6f2bcL9HU3U+JU1y4zgkd9XLzH/kY9D6BNjOVo6Rx1eUerJx3zdROqePfxBataeXVut2UFq+L+NEet0/Txij3n3+fEM9rbXmhUAAAAAAAAhoDCUCswlg7MjtGDskV7U7YuxRHabQ7FDtNn0kR2mz6Y0bSok6E0JHNv2zbKedmq6qsX6Z9THm6XFk5msb/AE/Z2pmvXxLly2Olk5U50f4MVvh9PSZdf6iWjbXK0XCq5YPyZhy9BePHLvXPWWpOLWap4pow3w3p9qHeLRPhG+ctLJVoO2RnG1EVmeES6d02dbWmUXFay+30z9Ddh+HZ8v8AbqPv4/7Z756V9Xauew4rGct96ZR68We10/wrHj5vO5/wy36m0/Z4diKSVEqLRHrRERxDKkkSAAAAAAAAAAAIoQIaGhjukJRujQjdI0G6NCN0aE7o0K5QKzCWErErNTamd1TKzjW2ons9Pgc5wp7mvPY8X+1eRyt0lLeYhaMto9WC2JD+K8in9Di/0x+i301vdt3e47uSS8FQ0UwxT7Mac7X35b1nFneIlSV8UdIQsSJQUJEgAAAAAAAAAAAAAAKARQBQBQBQBukaEbo0G6NBuIaDcQ0G4hoTuoaChOhIAAAAAAAAAAAAAAAAAAAAAAAAAAAAAAAAAAAAAAAAAAAAAAAAAAAAAAAAAAAAAAAAAAAAAAAAAAAAAAAAAAAAAAAAAAAAAAAAAAAAAAAAAAAAAAAAAAAAAAAAAAAAAAAAAAAAAAAAAAAAAAAAAAAAAAAAAAAAAAAAAAA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176117" y="1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110" name="AutoShape 6" descr="https://www.planetorganic.com/images/products/large/1842.jpg"/>
          <p:cNvSpPr>
            <a:spLocks noChangeAspect="1" noChangeArrowheads="1"/>
          </p:cNvSpPr>
          <p:nvPr/>
        </p:nvSpPr>
        <p:spPr bwMode="auto">
          <a:xfrm>
            <a:off x="176117" y="1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112" name="AutoShape 8" descr="Close-up Photo of Sliced Yellow Lemon on White Surface"/>
          <p:cNvSpPr>
            <a:spLocks noChangeAspect="1" noChangeArrowheads="1"/>
          </p:cNvSpPr>
          <p:nvPr/>
        </p:nvSpPr>
        <p:spPr bwMode="auto">
          <a:xfrm>
            <a:off x="176117" y="1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7117" name="AutoShape 13" descr="Sliced Lime Fruits"/>
          <p:cNvSpPr>
            <a:spLocks noChangeAspect="1" noChangeArrowheads="1"/>
          </p:cNvSpPr>
          <p:nvPr/>
        </p:nvSpPr>
        <p:spPr bwMode="auto">
          <a:xfrm>
            <a:off x="176117" y="1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6081" y="589345"/>
            <a:ext cx="6432380" cy="368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AutoShape 2" descr="data:image/jpeg;base64,/9j/4AAQSkZJRgABAQAAAQABAAD/2wCEAAkGBxITEhUSExIWFRIWFhUVFxcWFRYVFRcSFRUYFxUZFxUYHSggGBolGxYVITEhJSkrLi4uFx8zODMtNygtLisBCgoKDg0OGxAQGy0lHyUtLS0tLy0tLS0tLS0tLS0tLS0tLS0tLS0tLS0tLS0tLS0tLS0tLS0tLS0tLS0tLS0tLf/AABEIAOEA4QMBEQACEQEDEQH/xAAbAAEAAgMBAQAAAAAAAAAAAAAAAQMCBAUGB//EADMQAAIBAQUGBQMEAgMAAAAAAAABAhEDBCExUQUSQWGB8HGRobHREyLBMkJS4QbxFCPC/8QAGgEBAAMBAQEAAAAAAAAAAAAAAAECBAMFBv/EADQRAQACAgEDAgIJAwQDAQAAAAABAgMRIQQSMUFRBfATIjJhcYGRsdEUQqFSYsHhFTPxI//aAAwDAQACEQMRAD8A+4gAAAAAAAAAAAAAAAAAAAAAAAAAAAAAAAAAAAAAAAAAAAAAAAAAAAAAAAAAAAAAAAAAAAAAAAAAAAAAAAAAAAAAAAAAAAAAAAAAAAAAAAAAAAAAAAAAAAAAAAAAAAAAAAAAAAAAAAAAAAAAAAAAAAAAAAAAAAAAAAAAAAAAAAAAAAAAAAAAAAAAAAAAAAAAAAAAAAAAAAAAAAAAAAAAAAAAAAAAAAAAAAipG4E1JAAAAAAAAAAAAAAAABhaWqiqyaS5lMmSmOO686hMRM+GhbbWiv0qvojyM/xvDTinP7O9entPlqy2raPKi8F8nnX+OZp+zER8/m7R01Vb2lafy9F8HP8A8x1PrP7J+goyW0p/y9F8HSvxfL/q/wAR/CPoK+y+z2rLik15GvH8ZnjuiJc56f2btjfoS40fP5PUw9dhy+J/VxtitVtGxzAAESkliytrRWNyNad4bwj5/Bjv1NrzrH+v8LxXXlg4VzdSPoZtO7TMnd7Cso6Ex02PWtHdJ9NcMPAn+nr6cfgd0slOS41Wj+RvNTxO49p/k+rK6zt08Mno/wAanfHmradeJ+//AI91ZrpadkAAAAAAAAAABEnTFkTMRzI5t62olhBVevwjxur+MY8f1cfMtGPp5ny5lpOUnWTbPmuo6nLnnuvP8NdaxXiGO6Z5iYhZhQ57n1WSkTUTGFWdK0m08ImdLPp95HWMeo8q7Nxlu21Z3CNwvu96nDjhpmj0Ol+IZsH4eznfFWzq3a9qeGT0+D6PpespnjjifZkvjmq61tFFVZpyZK46za3hSI3Ooau85YvotDBWbZvr28eke3z6rz9XiEtpLkjRHbSOPCvlzbxf2/04RbpXiefl6ubfZ4hori15a8baaeb82cK5MlZ8rzWstr/lySi8MXR+JqnqLRET78OX0cTMsVtKSzSaqUjrb1n60RK04Ynw3rK1jaLnpxRsrOPPX54cZiaSujaOOdWvVfJaL3xTqeY/zH8o1EtmLria4mJjcKJJAAAAAAAENgcS/XxzdF+levM+Y+I/EZyTNKeP3+/+G3Fi7Y3LXjA8eKRM7l22zp3Vl+3jhG2LXeaKzX0SqkZ5iVipbt9YGUWi9dT4RLJv0OyrNMttA41Fqbg2xVYvAUtbFbcJmIlvWdo50cuHb6ntUzX6qYi+uP8APuy2rFPC+clFNvJHp8UpufRxjcy5kr626cHw5eOp509Va06nw0xiiIa8ocNfJ/2cJpzr5l02Uw8BzMC7OLXde0ddxNNKeJUU4HKPZdbd24yrXw6nTFM0t3K2jcab13v1XSXn8m7F1UWnVnC2LXMN2Et3wO9f/wAvH2XPy2YuuJqiYmNwqkkAAAAAA522Lzux3Vm/Y8j4v1X0WPsrPM/s0YKbncuTFd+B8t9psWrQ6xqI0qVGxg2UmfVKqU+9DlMwtpjXp1r3wIjUxxwlNca8e0W9doWqR2ieFdJi++has74Ge8XifRXSJvvmcslue2ExDoXRfae/8Nj6m/dky+VO0Z4JauvkaOstPbEGKOduZXRZcDzuJ5hpWxdVR5MvWdxz4VkeD1/P9idxOzzDKKzXkTWPMIlCVRHMpngkuA16DGVFl4smdehDd2fev2t4cDV0uf8Ast+Tjkp6w6VnLdfJ+jNlJnHb/bP+P/rj5hsmtUAAAAADzV+t96bfPDwR8R8Sz/TdRaY8Rx8/Pu9LDXtrEMIavoZaR6yvKxHWFWM7Qi1iIUSk/emZyncrww3dSvZ42nbHe076FfvhKd7LyLx4iULFaf1oXi2uEaFaLPuo7qxyalZC1TyLzkiY2jtWI4b9fdDpXV4I+m+F67I5Ys3lRtSybSaVacOTNXWYptWJgw2iJ1LmKzflxp7o83tlp2zj6ExwiWcfNMmESlSp8k92vJrbKDRNZiJRLF5+vwJ3tI469+BbUepsjhjLDT/SGtc24RPPh17G1jNYP8M9SLVzU1DLMTWW1YTwpxXaOuC+47ZncwiY9Vp3VAAACm92u7CUtF68Dj1GX6LFa/tC1K91oh5uMXmfD3nunb0vDC1taHKb9srRXaFaVLbmxrTJk69UIwxHHKVVpad9Tna24WiFTn8ldp0x+p34kRKdMHaciFtMXbPXDAibT7pisNrZ8t5tvku/QmNzzKmSNcN86c+HFvXOWB7/AMKvuNMuaDaEmo4cWl0PT6u0xj4c8URNuXNhaNnmxaZhomGW/wAvL+ie77jTJxLamUbLODrSix1FaTvRMxrbKE4ybw3dOXDFCs0yWnjXz8+CYmsBGxNdEXifZCq0xK2juWjhNytt2S8mi+DJ2WjX5oyV3DtuVKS7oelkt2TGT9fwZY54bZsUAAADl/5DaSVl9qq21g3SuDefRHlfGLawRWZ1EzET+HM/vDR00bu4crXA+Rv44b4hqW9rU5Ty6Vhbd8s+Z1rGoVs2G++peVFU2++ZWfZMKpvDl/ZExwtDXnL898zmvEK9/gFtKpWg0tEIc/YrMLRDrbKX2V1b96fgtEM2X7TeLxqeXJtXWeND1fh95rk7XDLG42vvMN6LR72avfSYZ6TqzkRj4vmjyqw1TLN8F6F/XSEV+Ov5K6ShJrN9PkatHmfyOG1/y8FvJOjrpy+TTPU7rHfG9Of0fPEq95Y0y4GfjcxC/KJCd6GEm+HfQnunXCWEo8e68ytojyl3bB1gvA9mPrYvyYp4s27B1ijvhneOFZ8rDqgAAa9+uytIOL8U9HwM3V9NXqMU0t+X4r47zS24eMtZNZnw9sc18vXrqfClzqU7V9ablhkXjiHK3lm3XAnhCucqvy8vgjzKYUzlh5/2VlaGu5d9f7I0urr33zI0srciqyqU+8/AaXiHd2Y/+uPX3JZMv2pbtTrEOSYzo6l62ms7RMbh0rCVUfT9FmjJj4YsldS518uzTr+1+5nz4LVtuPDtjvEwqgnXHDx0OVdxO5XlLlp58R3eyNe6K+nuN7SyWGHL1J8cITThxXsNenqIUuJET6wlO8uKLRaN8o0iKdfta64CInf1ZJmNcu1YrBHsUjVdMc+Wzdv0+fuX6f8A9f6/uW8rTuqAAAHmNtXPdm/4yxX5R8t8T6e2LJM/2zz/AC9Dp8m4+9zY2VDyZr7NPdtm2UDeJQrnIJiGvaPMheFUnwLJUznz7yK6XiFcpd8/yVmF4V1/A0s7OxJ1s/CTX5/9E65Zs8fWdFyLuA2NDZudt3zN/QdR9HfmeJ/f/txy03DoLE+krMWjbH4cW8L7mnr6Hj5InvmJ92yv2do41I9UpUu/ARMmkt4stPNpRHg3iN+oylqupafeEfcwT0yfoR+CWO/Tl8kRbSdO9YP7V4L2ParP1NsVvLaur+1dfcv0s7xRKLeVxoVAAADV2jdfqQa45rxMvWdP9Pimvr6OmO/Zbby9rFp0ao1mmfH58dsdtS9Ks7jcKGzOuhyJGEmSmGtaMheFcmTpMKG+OgXVykRpaFTlwJiqzpbBt8Zx8GvZ/gvaunDPHiXZTI0zJ3iJCMyuzTpXO81wZ7nw/rt6pf5+fVky4tcwyvd1Uscmejn6eMkd0eVKZO3hzJ4OmVDzZ4nUtMc8lisaE0jnSLeE1za1/JP+6D7kSfHo/wAMiZSmD4d0JrPoiUNU46k+BNjZuTSpXhWvAUrN5iC06jbu0oqLQ9e/FJiPb18Mccy3LFfavBGjFGqR+Cs+WZ0QAAAADm7V2b9Rb0cJr15M87r+hjPXcfa/d3w5uydT4eYtE02ng+KZ8pfFNJmsw9GJiY3CpyKaWVTZGloUykTpKqUi2llTGlmDJ0nbBotFU7bmyYYy1wp6kZPRyyTw7FnPAqzzDNvAiRi2VmErLK1oImYncKzG3Vut6TwPf6Hr4v8AUt5Y8uLXLK83RTxWD1N2bp65eY4lSmSatSFzknjlyMtemvE8us5ImGrypT/Zn8cOv3q5cOeHXgR/ylZLJSrj76otMcRZH3Ni62Km6PLPwZ2w44yTMT4c727eXRut0jDKrerN+Hp64vDhfJNvK20bdEqVZGabTqldblFY9Zb6RviNRpzSSAAABFQIqQOftLZ0bXH9M9flcTF1XRUz8zxPv/LtjyzT8Hm75su1h+2q1jivlHgZvh2bH6bj7vnbfTPS3q5z9TDNZh32pmRpaGEi2kq2TEJ2xLdo3blsW2taOMKR1l9q9cX0NmHosuTxHH3uN+ox09XobH/F1GDpOtrTB5Rrp11PQt8JrOOY39b09mOesmbeOHKlCcJOM47r0futTwsmG+G3ZkjUtUWraN1XKZztVCGymksVIjQshbUHjlE1dC7bQ4PvU9PpviFqcW+fdmvg34dGFunxPax9VTJG4lmmkwxtbvGWLWOvEvfFjycyRe1WrabNzpLPVGe3Re0ukZveCx2bh90ueCoKdHMfan9C2b2hvWVmoLBURrrWuOvDlMzaUTtuCVW8jjk6j+2sbmUxT1lt3W70xf6vY0dP0/Z9a3n9lbW3xDZNagAAAAIaIGLQShogVyKyNK92MZZwjLxSr5mfJjpf7VYn8nStpjxLj3jZUW8I08KmK/R458Vdq57x6tSWx2cf6Gvs6f1NhbG1Jjoq+yP6mzdumzlDFRVdaVfmzRjwVp4hztltbzLrWM2bKzLjLbhM6xKrlf5FdnKKtIqrjVSpnuvGvR+7PK+LdNOSkZK+Y8/h/wBfy09NfU9s+rzcbdLieBE7bu1YrQrNBG8c0n1AaFaEGmxY3triWre1eYUtjiXQsNpano4fiVqxy4W6f2bcL9HU3U+JU1y4zgkd9XLzH/kY9D6BNjOVo6Rx1eUerJx3zdROqePfxBataeXVut2UFq+L+NEet0/Txij3n3+fEM9rbXmhUAAAAAAAAhoDCUCswlg7MjtGDskV7U7YuxRHabQ7FDtNn0kR2mz6Y0bSok6E0JHNv2zbKedmq6qsX6Z9THm6XFk5msb/AE/Z2pmvXxLly2Olk5U50f4MVvh9PSZdf6iWjbXK0XCq5YPyZhy9BePHLvXPWWpOLWap4pow3w3p9qHeLRPhG+ctLJVoO2RnG1EVmeES6d02dbWmUXFay+30z9Ddh+HZ8v8AbqPv4/7Z756V9Xauew4rGct96ZR68We10/wrHj5vO5/wy36m0/Z4diKSVEqLRHrRERxDKkkSAAAAAAAAAAAIoQIaGhjukJRujQjdI0G6NCN0aE7o0K5QKzCWErErNTamd1TKzjW2ons9Pgc5wp7mvPY8X+1eRyt0lLeYhaMto9WC2JD+K8in9Di/0x+i301vdt3e47uSS8FQ0UwxT7Mac7X35b1nFneIlSV8UdIQsSJQUJEgAAAAAAAAAAAAAAKARQBQBQBQBukaEbo0G6NBuIaDcQ0G4hoTuoaChOhIAAAAAAAAAAAAAAAAAAAAAAAAAAAAAAAAAAAAAAAAAAAAAAAAAAAAAAAAAAAAAAAAAAAAAAAAAAAAAAAAAAAAAAAAAAAAAAAAAAAAAAAAAAAAAAAAAAAAAAAAAAAAAAAAAAAAAAAAAAAAAAAAAAAAAAAAAAAAAAAAAAA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4429871" y="1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AutoShape 4" descr="data:image/jpeg;base64,/9j/4AAQSkZJRgABAQAAAQABAAD/2wCEAAkGBxITEhUSExIWFRIWFhUVFxcWFRYVFRcSFRUYFxUZFxUYHSggGBolGxYVITEhJSkrLi4uFx8zODMtNygtLisBCgoKDg0OGxAQGy0lHyUtLS0tLy0tLS0tLS0tLS0tLS0tLS0tLS0tLS0tLS0tLS0tLS0tLS0tLS0tLS0tLS0tLf/AABEIAOEA4QMBEQACEQEDEQH/xAAbAAEAAgMBAQAAAAAAAAAAAAAAAQMCBAUGB//EADMQAAIBAQUGBQMEAgMAAAAAAAABAhEDBCExUQUSQWGB8HGRobHREyLBMkJS4QbxFCPC/8QAGgEBAAMBAQEAAAAAAAAAAAAAAAECBAMFBv/EADQRAQACAgEDAgIJAwQDAQAAAAABAgMRIQQSMUFRBfATIjJhcYGRsdEUQqFSYsHhFTPxI//aAAwDAQACEQMRAD8A+4gAAAAAAAAAAAAAAAAAAAAAAAAAAAAAAAAAAAAAAAAAAAAAAAAAAAAAAAAAAAAAAAAAAAAAAAAAAAAAAAAAAAAAAAAAAAAAAAAAAAAAAAAAAAAAAAAAAAAAAAAAAAAAAAAAAAAAAAAAAAAAAAAAAAAAAAAAAAAAAAAAAAAAAAAAAAAAAAAAAAAAAAAAAAAAAAAAAAAAAAAAAAAAAAAAAAAAAAAAAAAAAAipG4E1JAAAAAAAAAAAAAAAABhaWqiqyaS5lMmSmOO686hMRM+GhbbWiv0qvojyM/xvDTinP7O9entPlqy2raPKi8F8nnX+OZp+zER8/m7R01Vb2lafy9F8HP8A8x1PrP7J+goyW0p/y9F8HSvxfL/q/wAR/CPoK+y+z2rLik15GvH8ZnjuiJc56f2btjfoS40fP5PUw9dhy+J/VxtitVtGxzAAESkliytrRWNyNad4bwj5/Bjv1NrzrH+v8LxXXlg4VzdSPoZtO7TMnd7Cso6Ex02PWtHdJ9NcMPAn+nr6cfgd0slOS41Wj+RvNTxO49p/k+rK6zt08Mno/wAanfHmradeJ+//AI91ZrpadkAAAAAAAAAABEnTFkTMRzI5t62olhBVevwjxur+MY8f1cfMtGPp5ny5lpOUnWTbPmuo6nLnnuvP8NdaxXiGO6Z5iYhZhQ57n1WSkTUTGFWdK0m08ImdLPp95HWMeo8q7Nxlu21Z3CNwvu96nDjhpmj0Ol+IZsH4eznfFWzq3a9qeGT0+D6PpespnjjifZkvjmq61tFFVZpyZK46za3hSI3Ooau85YvotDBWbZvr28eke3z6rz9XiEtpLkjRHbSOPCvlzbxf2/04RbpXiefl6ubfZ4hori15a8baaeb82cK5MlZ8rzWstr/lySi8MXR+JqnqLRET78OX0cTMsVtKSzSaqUjrb1n60RK04Ynw3rK1jaLnpxRsrOPPX54cZiaSujaOOdWvVfJaL3xTqeY/zH8o1EtmLria4mJjcKJJAAAAAAAENgcS/XxzdF+levM+Y+I/EZyTNKeP3+/+G3Fi7Y3LXjA8eKRM7l22zp3Vl+3jhG2LXeaKzX0SqkZ5iVipbt9YGUWi9dT4RLJv0OyrNMttA41Fqbg2xVYvAUtbFbcJmIlvWdo50cuHb6ntUzX6qYi+uP8APuy2rFPC+clFNvJHp8UpufRxjcy5kr626cHw5eOp509Va06nw0xiiIa8ocNfJ/2cJpzr5l02Uw8BzMC7OLXde0ddxNNKeJUU4HKPZdbd24yrXw6nTFM0t3K2jcab13v1XSXn8m7F1UWnVnC2LXMN2Et3wO9f/wAvH2XPy2YuuJqiYmNwqkkAAAAAA522Lzux3Vm/Y8j4v1X0WPsrPM/s0YKbncuTFd+B8t9psWrQ6xqI0qVGxg2UmfVKqU+9DlMwtpjXp1r3wIjUxxwlNca8e0W9doWqR2ieFdJi++has74Ge8XifRXSJvvmcslue2ExDoXRfae/8Nj6m/dky+VO0Z4JauvkaOstPbEGKOduZXRZcDzuJ5hpWxdVR5MvWdxz4VkeD1/P9idxOzzDKKzXkTWPMIlCVRHMpngkuA16DGVFl4smdehDd2fev2t4cDV0uf8Ast+Tjkp6w6VnLdfJ+jNlJnHb/bP+P/rj5hsmtUAAAAADzV+t96bfPDwR8R8Sz/TdRaY8Rx8/Pu9LDXtrEMIavoZaR6yvKxHWFWM7Qi1iIUSk/emZyncrww3dSvZ42nbHe076FfvhKd7LyLx4iULFaf1oXi2uEaFaLPuo7qxyalZC1TyLzkiY2jtWI4b9fdDpXV4I+m+F67I5Ys3lRtSybSaVacOTNXWYptWJgw2iJ1LmKzflxp7o83tlp2zj6ExwiWcfNMmESlSp8k92vJrbKDRNZiJRLF5+vwJ3tI469+BbUepsjhjLDT/SGtc24RPPh17G1jNYP8M9SLVzU1DLMTWW1YTwpxXaOuC+47ZncwiY9Vp3VAAACm92u7CUtF68Dj1GX6LFa/tC1K91oh5uMXmfD3nunb0vDC1taHKb9srRXaFaVLbmxrTJk69UIwxHHKVVpad9Tna24WiFTn8ldp0x+p34kRKdMHaciFtMXbPXDAibT7pisNrZ8t5tvku/QmNzzKmSNcN86c+HFvXOWB7/AMKvuNMuaDaEmo4cWl0PT6u0xj4c8URNuXNhaNnmxaZhomGW/wAvL+ie77jTJxLamUbLODrSix1FaTvRMxrbKE4ybw3dOXDFCs0yWnjXz8+CYmsBGxNdEXifZCq0xK2juWjhNytt2S8mi+DJ2WjX5oyV3DtuVKS7oelkt2TGT9fwZY54bZsUAAADl/5DaSVl9qq21g3SuDefRHlfGLawRWZ1EzET+HM/vDR00bu4crXA+Rv44b4hqW9rU5Ty6Vhbd8s+Z1rGoVs2G++peVFU2++ZWfZMKpvDl/ZExwtDXnL898zmvEK9/gFtKpWg0tEIc/YrMLRDrbKX2V1b96fgtEM2X7TeLxqeXJtXWeND1fh95rk7XDLG42vvMN6LR72avfSYZ6TqzkRj4vmjyqw1TLN8F6F/XSEV+Ov5K6ShJrN9PkatHmfyOG1/y8FvJOjrpy+TTPU7rHfG9Of0fPEq95Y0y4GfjcxC/KJCd6GEm+HfQnunXCWEo8e68ytojyl3bB1gvA9mPrYvyYp4s27B1ijvhneOFZ8rDqgAAa9+uytIOL8U9HwM3V9NXqMU0t+X4r47zS24eMtZNZnw9sc18vXrqfClzqU7V9ablhkXjiHK3lm3XAnhCucqvy8vgjzKYUzlh5/2VlaGu5d9f7I0urr33zI0srciqyqU+8/AaXiHd2Y/+uPX3JZMv2pbtTrEOSYzo6l62ms7RMbh0rCVUfT9FmjJj4YsldS518uzTr+1+5nz4LVtuPDtjvEwqgnXHDx0OVdxO5XlLlp58R3eyNe6K+nuN7SyWGHL1J8cITThxXsNenqIUuJET6wlO8uKLRaN8o0iKdfta64CInf1ZJmNcu1YrBHsUjVdMc+Wzdv0+fuX6f8A9f6/uW8rTuqAAAHmNtXPdm/4yxX5R8t8T6e2LJM/2zz/AC9Dp8m4+9zY2VDyZr7NPdtm2UDeJQrnIJiGvaPMheFUnwLJUznz7yK6XiFcpd8/yVmF4V1/A0s7OxJ1s/CTX5/9E65Zs8fWdFyLuA2NDZudt3zN/QdR9HfmeJ/f/txy03DoLE+krMWjbH4cW8L7mnr6Hj5InvmJ92yv2do41I9UpUu/ARMmkt4stPNpRHg3iN+oylqupafeEfcwT0yfoR+CWO/Tl8kRbSdO9YP7V4L2ParP1NsVvLaur+1dfcv0s7xRKLeVxoVAAADV2jdfqQa45rxMvWdP9Pimvr6OmO/Zbby9rFp0ao1mmfH58dsdtS9Ks7jcKGzOuhyJGEmSmGtaMheFcmTpMKG+OgXVykRpaFTlwJiqzpbBt8Zx8GvZ/gvaunDPHiXZTI0zJ3iJCMyuzTpXO81wZ7nw/rt6pf5+fVky4tcwyvd1Uscmejn6eMkd0eVKZO3hzJ4OmVDzZ4nUtMc8lisaE0jnSLeE1za1/JP+6D7kSfHo/wAMiZSmD4d0JrPoiUNU46k+BNjZuTSpXhWvAUrN5iC06jbu0oqLQ9e/FJiPb18Mccy3LFfavBGjFGqR+Cs+WZ0QAAAADm7V2b9Rb0cJr15M87r+hjPXcfa/d3w5uydT4eYtE02ng+KZ8pfFNJmsw9GJiY3CpyKaWVTZGloUykTpKqUi2llTGlmDJ0nbBotFU7bmyYYy1wp6kZPRyyTw7FnPAqzzDNvAiRi2VmErLK1oImYncKzG3Vut6TwPf6Hr4v8AUt5Y8uLXLK83RTxWD1N2bp65eY4lSmSatSFzknjlyMtemvE8us5ImGrypT/Zn8cOv3q5cOeHXgR/ylZLJSrj76otMcRZH3Ni62Km6PLPwZ2w44yTMT4c727eXRut0jDKrerN+Hp64vDhfJNvK20bdEqVZGabTqldblFY9Zb6RviNRpzSSAAABFQIqQOftLZ0bXH9M9flcTF1XRUz8zxPv/LtjyzT8Hm75su1h+2q1jivlHgZvh2bH6bj7vnbfTPS3q5z9TDNZh32pmRpaGEi2kq2TEJ2xLdo3blsW2taOMKR1l9q9cX0NmHosuTxHH3uN+ox09XobH/F1GDpOtrTB5Rrp11PQt8JrOOY39b09mOesmbeOHKlCcJOM47r0futTwsmG+G3ZkjUtUWraN1XKZztVCGymksVIjQshbUHjlE1dC7bQ4PvU9PpviFqcW+fdmvg34dGFunxPax9VTJG4lmmkwxtbvGWLWOvEvfFjycyRe1WrabNzpLPVGe3Re0ukZveCx2bh90ueCoKdHMfan9C2b2hvWVmoLBURrrWuOvDlMzaUTtuCVW8jjk6j+2sbmUxT1lt3W70xf6vY0dP0/Z9a3n9lbW3xDZNagAAAAIaIGLQShogVyKyNK92MZZwjLxSr5mfJjpf7VYn8nStpjxLj3jZUW8I08KmK/R458Vdq57x6tSWx2cf6Gvs6f1NhbG1Jjoq+yP6mzdumzlDFRVdaVfmzRjwVp4hztltbzLrWM2bKzLjLbhM6xKrlf5FdnKKtIqrjVSpnuvGvR+7PK+LdNOSkZK+Y8/h/wBfy09NfU9s+rzcbdLieBE7bu1YrQrNBG8c0n1AaFaEGmxY3triWre1eYUtjiXQsNpano4fiVqxy4W6f2bcL9HU3U+JU1y4zgkd9XLzH/kY9D6BNjOVo6Rx1eUerJx3zdROqePfxBataeXVut2UFq+L+NEet0/Txij3n3+fEM9rbXmhUAAAAAAAAhoDCUCswlg7MjtGDskV7U7YuxRHabQ7FDtNn0kR2mz6Y0bSok6E0JHNv2zbKedmq6qsX6Z9THm6XFk5msb/AE/Z2pmvXxLly2Olk5U50f4MVvh9PSZdf6iWjbXK0XCq5YPyZhy9BePHLvXPWWpOLWap4pow3w3p9qHeLRPhG+ctLJVoO2RnG1EVmeES6d02dbWmUXFay+30z9Ddh+HZ8v8AbqPv4/7Z756V9Xauew4rGct96ZR68We10/wrHj5vO5/wy36m0/Z4diKSVEqLRHrRERxDKkkSAAAAAAAAAAAIoQIaGhjukJRujQjdI0G6NCN0aE7o0K5QKzCWErErNTamd1TKzjW2ons9Pgc5wp7mvPY8X+1eRyt0lLeYhaMto9WC2JD+K8in9Di/0x+i301vdt3e47uSS8FQ0UwxT7Mac7X35b1nFneIlSV8UdIQsSJQUJEgAAAAAAAAAAAAAAKARQBQBQBQBukaEbo0G6NBuIaDcQ0G4hoTuoaChOhIAAAAAAAAAAAAAAAAAAAAAAAAAAAAAAAAAAAAAAAAAAAAAAAAAAAAAAAAAAAAAAAAAAAAAAAAAAAAAAAAAAAAAAAAAAAAAAAAAAAAAAAAAAAAAAAAAAAAAAAAAAAAAAAAAAAAAAAAAAAAAAAAAAAAAAAAAAAAAAAAAAA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4429871" y="1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AutoShape 6" descr="https://www.planetorganic.com/images/products/large/1842.jpg"/>
          <p:cNvSpPr>
            <a:spLocks noChangeAspect="1" noChangeArrowheads="1"/>
          </p:cNvSpPr>
          <p:nvPr/>
        </p:nvSpPr>
        <p:spPr bwMode="auto">
          <a:xfrm>
            <a:off x="4429871" y="1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AutoShape 8" descr="Close-up Photo of Sliced Yellow Lemon on White Surface"/>
          <p:cNvSpPr>
            <a:spLocks noChangeAspect="1" noChangeArrowheads="1"/>
          </p:cNvSpPr>
          <p:nvPr/>
        </p:nvSpPr>
        <p:spPr bwMode="auto">
          <a:xfrm>
            <a:off x="4429871" y="1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103" y="642925"/>
            <a:ext cx="7710336" cy="382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057" y="482190"/>
            <a:ext cx="7572428" cy="370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164" y="482190"/>
            <a:ext cx="8358214" cy="417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AutoShape 13" descr="Sliced Lime Fruits"/>
          <p:cNvSpPr>
            <a:spLocks noChangeAspect="1" noChangeArrowheads="1"/>
          </p:cNvSpPr>
          <p:nvPr/>
        </p:nvSpPr>
        <p:spPr bwMode="auto">
          <a:xfrm>
            <a:off x="4429871" y="1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7429" y="375033"/>
            <a:ext cx="8429684" cy="421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67875"/>
            <a:ext cx="9164542" cy="439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6081" y="589345"/>
            <a:ext cx="6432380" cy="368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AutoShape 2" descr="data:image/jpeg;base64,/9j/4AAQSkZJRgABAQAAAQABAAD/2wCEAAkGBxITEhUSExIWFRIWFhUVFxcWFRYVFRcSFRUYFxUZFxUYHSggGBolGxYVITEhJSkrLi4uFx8zODMtNygtLisBCgoKDg0OGxAQGy0lHyUtLS0tLy0tLS0tLS0tLS0tLS0tLS0tLS0tLS0tLS0tLS0tLS0tLS0tLS0tLS0tLS0tLf/AABEIAOEA4QMBEQACEQEDEQH/xAAbAAEAAgMBAQAAAAAAAAAAAAAAAQMCBAUGB//EADMQAAIBAQUGBQMEAgMAAAAAAAABAhEDBCExUQUSQWGB8HGRobHREyLBMkJS4QbxFCPC/8QAGgEBAAMBAQEAAAAAAAAAAAAAAAECBAMFBv/EADQRAQACAgEDAgIJAwQDAQAAAAABAgMRIQQSMUFRBfATIjJhcYGRsdEUQqFSYsHhFTPxI//aAAwDAQACEQMRAD8A+4gAAAAAAAAAAAAAAAAAAAAAAAAAAAAAAAAAAAAAAAAAAAAAAAAAAAAAAAAAAAAAAAAAAAAAAAAAAAAAAAAAAAAAAAAAAAAAAAAAAAAAAAAAAAAAAAAAAAAAAAAAAAAAAAAAAAAAAAAAAAAAAAAAAAAAAAAAAAAAAAAAAAAAAAAAAAAAAAAAAAAAAAAAAAAAAAAAAAAAAAAAAAAAAAAAAAAAAAAAAAAAAAipG4E1JAAAAAAAAAAAAAAAABhaWqiqyaS5lMmSmOO686hMRM+GhbbWiv0qvojyM/xvDTinP7O9entPlqy2raPKi8F8nnX+OZp+zER8/m7R01Vb2lafy9F8HP8A8x1PrP7J+goyW0p/y9F8HSvxfL/q/wAR/CPoK+y+z2rLik15GvH8ZnjuiJc56f2btjfoS40fP5PUw9dhy+J/VxtitVtGxzAAESkliytrRWNyNad4bwj5/Bjv1NrzrH+v8LxXXlg4VzdSPoZtO7TMnd7Cso6Ex02PWtHdJ9NcMPAn+nr6cfgd0slOS41Wj+RvNTxO49p/k+rK6zt08Mno/wAanfHmradeJ+//AI91ZrpadkAAAAAAAAAABEnTFkTMRzI5t62olhBVevwjxur+MY8f1cfMtGPp5ny5lpOUnWTbPmuo6nLnnuvP8NdaxXiGO6Z5iYhZhQ57n1WSkTUTGFWdK0m08ImdLPp95HWMeo8q7Nxlu21Z3CNwvu96nDjhpmj0Ol+IZsH4eznfFWzq3a9qeGT0+D6PpespnjjifZkvjmq61tFFVZpyZK46za3hSI3Ooau85YvotDBWbZvr28eke3z6rz9XiEtpLkjRHbSOPCvlzbxf2/04RbpXiefl6ubfZ4hori15a8baaeb82cK5MlZ8rzWstr/lySi8MXR+JqnqLRET78OX0cTMsVtKSzSaqUjrb1n60RK04Ynw3rK1jaLnpxRsrOPPX54cZiaSujaOOdWvVfJaL3xTqeY/zH8o1EtmLria4mJjcKJJAAAAAAAENgcS/XxzdF+levM+Y+I/EZyTNKeP3+/+G3Fi7Y3LXjA8eKRM7l22zp3Vl+3jhG2LXeaKzX0SqkZ5iVipbt9YGUWi9dT4RLJv0OyrNMttA41Fqbg2xVYvAUtbFbcJmIlvWdo50cuHb6ntUzX6qYi+uP8APuy2rFPC+clFNvJHp8UpufRxjcy5kr626cHw5eOp509Va06nw0xiiIa8ocNfJ/2cJpzr5l02Uw8BzMC7OLXde0ddxNNKeJUU4HKPZdbd24yrXw6nTFM0t3K2jcab13v1XSXn8m7F1UWnVnC2LXMN2Et3wO9f/wAvH2XPy2YuuJqiYmNwqkkAAAAAA522Lzux3Vm/Y8j4v1X0WPsrPM/s0YKbncuTFd+B8t9psWrQ6xqI0qVGxg2UmfVKqU+9DlMwtpjXp1r3wIjUxxwlNca8e0W9doWqR2ieFdJi++has74Ge8XifRXSJvvmcslue2ExDoXRfae/8Nj6m/dky+VO0Z4JauvkaOstPbEGKOduZXRZcDzuJ5hpWxdVR5MvWdxz4VkeD1/P9idxOzzDKKzXkTWPMIlCVRHMpngkuA16DGVFl4smdehDd2fev2t4cDV0uf8Ast+Tjkp6w6VnLdfJ+jNlJnHb/bP+P/rj5hsmtUAAAAADzV+t96bfPDwR8R8Sz/TdRaY8Rx8/Pu9LDXtrEMIavoZaR6yvKxHWFWM7Qi1iIUSk/emZyncrww3dSvZ42nbHe076FfvhKd7LyLx4iULFaf1oXi2uEaFaLPuo7qxyalZC1TyLzkiY2jtWI4b9fdDpXV4I+m+F67I5Ys3lRtSybSaVacOTNXWYptWJgw2iJ1LmKzflxp7o83tlp2zj6ExwiWcfNMmESlSp8k92vJrbKDRNZiJRLF5+vwJ3tI469+BbUepsjhjLDT/SGtc24RPPh17G1jNYP8M9SLVzU1DLMTWW1YTwpxXaOuC+47ZncwiY9Vp3VAAACm92u7CUtF68Dj1GX6LFa/tC1K91oh5uMXmfD3nunb0vDC1taHKb9srRXaFaVLbmxrTJk69UIwxHHKVVpad9Tna24WiFTn8ldp0x+p34kRKdMHaciFtMXbPXDAibT7pisNrZ8t5tvku/QmNzzKmSNcN86c+HFvXOWB7/AMKvuNMuaDaEmo4cWl0PT6u0xj4c8URNuXNhaNnmxaZhomGW/wAvL+ie77jTJxLamUbLODrSix1FaTvRMxrbKE4ybw3dOXDFCs0yWnjXz8+CYmsBGxNdEXifZCq0xK2juWjhNytt2S8mi+DJ2WjX5oyV3DtuVKS7oelkt2TGT9fwZY54bZsUAAADl/5DaSVl9qq21g3SuDefRHlfGLawRWZ1EzET+HM/vDR00bu4crXA+Rv44b4hqW9rU5Ty6Vhbd8s+Z1rGoVs2G++peVFU2++ZWfZMKpvDl/ZExwtDXnL898zmvEK9/gFtKpWg0tEIc/YrMLRDrbKX2V1b96fgtEM2X7TeLxqeXJtXWeND1fh95rk7XDLG42vvMN6LR72avfSYZ6TqzkRj4vmjyqw1TLN8F6F/XSEV+Ov5K6ShJrN9PkatHmfyOG1/y8FvJOjrpy+TTPU7rHfG9Of0fPEq95Y0y4GfjcxC/KJCd6GEm+HfQnunXCWEo8e68ytojyl3bB1gvA9mPrYvyYp4s27B1ijvhneOFZ8rDqgAAa9+uytIOL8U9HwM3V9NXqMU0t+X4r47zS24eMtZNZnw9sc18vXrqfClzqU7V9ablhkXjiHK3lm3XAnhCucqvy8vgjzKYUzlh5/2VlaGu5d9f7I0urr33zI0srciqyqU+8/AaXiHd2Y/+uPX3JZMv2pbtTrEOSYzo6l62ms7RMbh0rCVUfT9FmjJj4YsldS518uzTr+1+5nz4LVtuPDtjvEwqgnXHDx0OVdxO5XlLlp58R3eyNe6K+nuN7SyWGHL1J8cITThxXsNenqIUuJET6wlO8uKLRaN8o0iKdfta64CInf1ZJmNcu1YrBHsUjVdMc+Wzdv0+fuX6f8A9f6/uW8rTuqAAAHmNtXPdm/4yxX5R8t8T6e2LJM/2zz/AC9Dp8m4+9zY2VDyZr7NPdtm2UDeJQrnIJiGvaPMheFUnwLJUznz7yK6XiFcpd8/yVmF4V1/A0s7OxJ1s/CTX5/9E65Zs8fWdFyLuA2NDZudt3zN/QdR9HfmeJ/f/txy03DoLE+krMWjbH4cW8L7mnr6Hj5InvmJ92yv2do41I9UpUu/ARMmkt4stPNpRHg3iN+oylqupafeEfcwT0yfoR+CWO/Tl8kRbSdO9YP7V4L2ParP1NsVvLaur+1dfcv0s7xRKLeVxoVAAADV2jdfqQa45rxMvWdP9Pimvr6OmO/Zbby9rFp0ao1mmfH58dsdtS9Ks7jcKGzOuhyJGEmSmGtaMheFcmTpMKG+OgXVykRpaFTlwJiqzpbBt8Zx8GvZ/gvaunDPHiXZTI0zJ3iJCMyuzTpXO81wZ7nw/rt6pf5+fVky4tcwyvd1Uscmejn6eMkd0eVKZO3hzJ4OmVDzZ4nUtMc8lisaE0jnSLeE1za1/JP+6D7kSfHo/wAMiZSmD4d0JrPoiUNU46k+BNjZuTSpXhWvAUrN5iC06jbu0oqLQ9e/FJiPb18Mccy3LFfavBGjFGqR+Cs+WZ0QAAAADm7V2b9Rb0cJr15M87r+hjPXcfa/d3w5uydT4eYtE02ng+KZ8pfFNJmsw9GJiY3CpyKaWVTZGloUykTpKqUi2llTGlmDJ0nbBotFU7bmyYYy1wp6kZPRyyTw7FnPAqzzDNvAiRi2VmErLK1oImYncKzG3Vut6TwPf6Hr4v8AUt5Y8uLXLK83RTxWD1N2bp65eY4lSmSatSFzknjlyMtemvE8us5ImGrypT/Zn8cOv3q5cOeHXgR/ylZLJSrj76otMcRZH3Ni62Km6PLPwZ2w44yTMT4c727eXRut0jDKrerN+Hp64vDhfJNvK20bdEqVZGabTqldblFY9Zb6RviNRpzSSAAABFQIqQOftLZ0bXH9M9flcTF1XRUz8zxPv/LtjyzT8Hm75su1h+2q1jivlHgZvh2bH6bj7vnbfTPS3q5z9TDNZh32pmRpaGEi2kq2TEJ2xLdo3blsW2taOMKR1l9q9cX0NmHosuTxHH3uN+ox09XobH/F1GDpOtrTB5Rrp11PQt8JrOOY39b09mOesmbeOHKlCcJOM47r0futTwsmG+G3ZkjUtUWraN1XKZztVCGymksVIjQshbUHjlE1dC7bQ4PvU9PpviFqcW+fdmvg34dGFunxPax9VTJG4lmmkwxtbvGWLWOvEvfFjycyRe1WrabNzpLPVGe3Re0ukZveCx2bh90ueCoKdHMfan9C2b2hvWVmoLBURrrWuOvDlMzaUTtuCVW8jjk6j+2sbmUxT1lt3W70xf6vY0dP0/Z9a3n9lbW3xDZNagAAAAIaIGLQShogVyKyNK92MZZwjLxSr5mfJjpf7VYn8nStpjxLj3jZUW8I08KmK/R458Vdq57x6tSWx2cf6Gvs6f1NhbG1Jjoq+yP6mzdumzlDFRVdaVfmzRjwVp4hztltbzLrWM2bKzLjLbhM6xKrlf5FdnKKtIqrjVSpnuvGvR+7PK+LdNOSkZK+Y8/h/wBfy09NfU9s+rzcbdLieBE7bu1YrQrNBG8c0n1AaFaEGmxY3triWre1eYUtjiXQsNpano4fiVqxy4W6f2bcL9HU3U+JU1y4zgkd9XLzH/kY9D6BNjOVo6Rx1eUerJx3zdROqePfxBataeXVut2UFq+L+NEet0/Txij3n3+fEM9rbXmhUAAAAAAAAhoDCUCswlg7MjtGDskV7U7YuxRHabQ7FDtNn0kR2mz6Y0bSok6E0JHNv2zbKedmq6qsX6Z9THm6XFk5msb/AE/Z2pmvXxLly2Olk5U50f4MVvh9PSZdf6iWjbXK0XCq5YPyZhy9BePHLvXPWWpOLWap4pow3w3p9qHeLRPhG+ctLJVoO2RnG1EVmeES6d02dbWmUXFay+30z9Ddh+HZ8v8AbqPv4/7Z756V9Xauew4rGct96ZR68We10/wrHj5vO5/wy36m0/Z4diKSVEqLRHrRERxDKkkSAAAAAAAAAAAIoQIaGhjukJRujQjdI0G6NCN0aE7o0K5QKzCWErErNTamd1TKzjW2ons9Pgc5wp7mvPY8X+1eRyt0lLeYhaMto9WC2JD+K8in9Di/0x+i301vdt3e47uSS8FQ0UwxT7Mac7X35b1nFneIlSV8UdIQsSJQUJEgAAAAAAAAAAAAAAKARQBQBQBQBukaEbo0G6NBuIaDcQ0G4hoTuoaChOhIAAAAAAAAAAAAAAAAAAAAAAAAAAAAAAAAAAAAAAAAAAAAAAAAAAAAAAAAAAAAAAAAAAAAAAAAAAAAAAAAAAAAAAAAAAAAAAAAAAAAAAAAAAAAAAAAAAAAAAAAAAAAAAAAAAAAAAAAAAAAAAAAAAAAAAAAAAAAAAAAAAA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4429871" y="1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1" name="AutoShape 4" descr="data:image/jpeg;base64,/9j/4AAQSkZJRgABAQAAAQABAAD/2wCEAAkGBxITEhUSExIWFRIWFhUVFxcWFRYVFRcSFRUYFxUZFxUYHSggGBolGxYVITEhJSkrLi4uFx8zODMtNygtLisBCgoKDg0OGxAQGy0lHyUtLS0tLy0tLS0tLS0tLS0tLS0tLS0tLS0tLS0tLS0tLS0tLS0tLS0tLS0tLS0tLS0tLf/AABEIAOEA4QMBEQACEQEDEQH/xAAbAAEAAgMBAQAAAAAAAAAAAAAAAQMCBAUGB//EADMQAAIBAQUGBQMEAgMAAAAAAAABAhEDBCExUQUSQWGB8HGRobHREyLBMkJS4QbxFCPC/8QAGgEBAAMBAQEAAAAAAAAAAAAAAAECBAMFBv/EADQRAQACAgEDAgIJAwQDAQAAAAABAgMRIQQSMUFRBfATIjJhcYGRsdEUQqFSYsHhFTPxI//aAAwDAQACEQMRAD8A+4gAAAAAAAAAAAAAAAAAAAAAAAAAAAAAAAAAAAAAAAAAAAAAAAAAAAAAAAAAAAAAAAAAAAAAAAAAAAAAAAAAAAAAAAAAAAAAAAAAAAAAAAAAAAAAAAAAAAAAAAAAAAAAAAAAAAAAAAAAAAAAAAAAAAAAAAAAAAAAAAAAAAAAAAAAAAAAAAAAAAAAAAAAAAAAAAAAAAAAAAAAAAAAAAAAAAAAAAAAAAAAAAipG4E1JAAAAAAAAAAAAAAAABhaWqiqyaS5lMmSmOO686hMRM+GhbbWiv0qvojyM/xvDTinP7O9entPlqy2raPKi8F8nnX+OZp+zER8/m7R01Vb2lafy9F8HP8A8x1PrP7J+goyW0p/y9F8HSvxfL/q/wAR/CPoK+y+z2rLik15GvH8ZnjuiJc56f2btjfoS40fP5PUw9dhy+J/VxtitVtGxzAAESkliytrRWNyNad4bwj5/Bjv1NrzrH+v8LxXXlg4VzdSPoZtO7TMnd7Cso6Ex02PWtHdJ9NcMPAn+nr6cfgd0slOS41Wj+RvNTxO49p/k+rK6zt08Mno/wAanfHmradeJ+//AI91ZrpadkAAAAAAAAAABEnTFkTMRzI5t62olhBVevwjxur+MY8f1cfMtGPp5ny5lpOUnWTbPmuo6nLnnuvP8NdaxXiGO6Z5iYhZhQ57n1WSkTUTGFWdK0m08ImdLPp95HWMeo8q7Nxlu21Z3CNwvu96nDjhpmj0Ol+IZsH4eznfFWzq3a9qeGT0+D6PpespnjjifZkvjmq61tFFVZpyZK46za3hSI3Ooau85YvotDBWbZvr28eke3z6rz9XiEtpLkjRHbSOPCvlzbxf2/04RbpXiefl6ubfZ4hori15a8baaeb82cK5MlZ8rzWstr/lySi8MXR+JqnqLRET78OX0cTMsVtKSzSaqUjrb1n60RK04Ynw3rK1jaLnpxRsrOPPX54cZiaSujaOOdWvVfJaL3xTqeY/zH8o1EtmLria4mJjcKJJAAAAAAAENgcS/XxzdF+levM+Y+I/EZyTNKeP3+/+G3Fi7Y3LXjA8eKRM7l22zp3Vl+3jhG2LXeaKzX0SqkZ5iVipbt9YGUWi9dT4RLJv0OyrNMttA41Fqbg2xVYvAUtbFbcJmIlvWdo50cuHb6ntUzX6qYi+uP8APuy2rFPC+clFNvJHp8UpufRxjcy5kr626cHw5eOp509Va06nw0xiiIa8ocNfJ/2cJpzr5l02Uw8BzMC7OLXde0ddxNNKeJUU4HKPZdbd24yrXw6nTFM0t3K2jcab13v1XSXn8m7F1UWnVnC2LXMN2Et3wO9f/wAvH2XPy2YuuJqiYmNwqkkAAAAAA522Lzux3Vm/Y8j4v1X0WPsrPM/s0YKbncuTFd+B8t9psWrQ6xqI0qVGxg2UmfVKqU+9DlMwtpjXp1r3wIjUxxwlNca8e0W9doWqR2ieFdJi++has74Ge8XifRXSJvvmcslue2ExDoXRfae/8Nj6m/dky+VO0Z4JauvkaOstPbEGKOduZXRZcDzuJ5hpWxdVR5MvWdxz4VkeD1/P9idxOzzDKKzXkTWPMIlCVRHMpngkuA16DGVFl4smdehDd2fev2t4cDV0uf8Ast+Tjkp6w6VnLdfJ+jNlJnHb/bP+P/rj5hsmtUAAAAADzV+t96bfPDwR8R8Sz/TdRaY8Rx8/Pu9LDXtrEMIavoZaR6yvKxHWFWM7Qi1iIUSk/emZyncrww3dSvZ42nbHe076FfvhKd7LyLx4iULFaf1oXi2uEaFaLPuo7qxyalZC1TyLzkiY2jtWI4b9fdDpXV4I+m+F67I5Ys3lRtSybSaVacOTNXWYptWJgw2iJ1LmKzflxp7o83tlp2zj6ExwiWcfNMmESlSp8k92vJrbKDRNZiJRLF5+vwJ3tI469+BbUepsjhjLDT/SGtc24RPPh17G1jNYP8M9SLVzU1DLMTWW1YTwpxXaOuC+47ZncwiY9Vp3VAAACm92u7CUtF68Dj1GX6LFa/tC1K91oh5uMXmfD3nunb0vDC1taHKb9srRXaFaVLbmxrTJk69UIwxHHKVVpad9Tna24WiFTn8ldp0x+p34kRKdMHaciFtMXbPXDAibT7pisNrZ8t5tvku/QmNzzKmSNcN86c+HFvXOWB7/AMKvuNMuaDaEmo4cWl0PT6u0xj4c8URNuXNhaNnmxaZhomGW/wAvL+ie77jTJxLamUbLODrSix1FaTvRMxrbKE4ybw3dOXDFCs0yWnjXz8+CYmsBGxNdEXifZCq0xK2juWjhNytt2S8mi+DJ2WjX5oyV3DtuVKS7oelkt2TGT9fwZY54bZsUAAADl/5DaSVl9qq21g3SuDefRHlfGLawRWZ1EzET+HM/vDR00bu4crXA+Rv44b4hqW9rU5Ty6Vhbd8s+Z1rGoVs2G++peVFU2++ZWfZMKpvDl/ZExwtDXnL898zmvEK9/gFtKpWg0tEIc/YrMLRDrbKX2V1b96fgtEM2X7TeLxqeXJtXWeND1fh95rk7XDLG42vvMN6LR72avfSYZ6TqzkRj4vmjyqw1TLN8F6F/XSEV+Ov5K6ShJrN9PkatHmfyOG1/y8FvJOjrpy+TTPU7rHfG9Of0fPEq95Y0y4GfjcxC/KJCd6GEm+HfQnunXCWEo8e68ytojyl3bB1gvA9mPrYvyYp4s27B1ijvhneOFZ8rDqgAAa9+uytIOL8U9HwM3V9NXqMU0t+X4r47zS24eMtZNZnw9sc18vXrqfClzqU7V9ablhkXjiHK3lm3XAnhCucqvy8vgjzKYUzlh5/2VlaGu5d9f7I0urr33zI0srciqyqU+8/AaXiHd2Y/+uPX3JZMv2pbtTrEOSYzo6l62ms7RMbh0rCVUfT9FmjJj4YsldS518uzTr+1+5nz4LVtuPDtjvEwqgnXHDx0OVdxO5XlLlp58R3eyNe6K+nuN7SyWGHL1J8cITThxXsNenqIUuJET6wlO8uKLRaN8o0iKdfta64CInf1ZJmNcu1YrBHsUjVdMc+Wzdv0+fuX6f8A9f6/uW8rTuqAAAHmNtXPdm/4yxX5R8t8T6e2LJM/2zz/AC9Dp8m4+9zY2VDyZr7NPdtm2UDeJQrnIJiGvaPMheFUnwLJUznz7yK6XiFcpd8/yVmF4V1/A0s7OxJ1s/CTX5/9E65Zs8fWdFyLuA2NDZudt3zN/QdR9HfmeJ/f/txy03DoLE+krMWjbH4cW8L7mnr6Hj5InvmJ92yv2do41I9UpUu/ARMmkt4stPNpRHg3iN+oylqupafeEfcwT0yfoR+CWO/Tl8kRbSdO9YP7V4L2ParP1NsVvLaur+1dfcv0s7xRKLeVxoVAAADV2jdfqQa45rxMvWdP9Pimvr6OmO/Zbby9rFp0ao1mmfH58dsdtS9Ks7jcKGzOuhyJGEmSmGtaMheFcmTpMKG+OgXVykRpaFTlwJiqzpbBt8Zx8GvZ/gvaunDPHiXZTI0zJ3iJCMyuzTpXO81wZ7nw/rt6pf5+fVky4tcwyvd1Uscmejn6eMkd0eVKZO3hzJ4OmVDzZ4nUtMc8lisaE0jnSLeE1za1/JP+6D7kSfHo/wAMiZSmD4d0JrPoiUNU46k+BNjZuTSpXhWvAUrN5iC06jbu0oqLQ9e/FJiPb18Mccy3LFfavBGjFGqR+Cs+WZ0QAAAADm7V2b9Rb0cJr15M87r+hjPXcfa/d3w5uydT4eYtE02ng+KZ8pfFNJmsw9GJiY3CpyKaWVTZGloUykTpKqUi2llTGlmDJ0nbBotFU7bmyYYy1wp6kZPRyyTw7FnPAqzzDNvAiRi2VmErLK1oImYncKzG3Vut6TwPf6Hr4v8AUt5Y8uLXLK83RTxWD1N2bp65eY4lSmSatSFzknjlyMtemvE8us5ImGrypT/Zn8cOv3q5cOeHXgR/ylZLJSrj76otMcRZH3Ni62Km6PLPwZ2w44yTMT4c727eXRut0jDKrerN+Hp64vDhfJNvK20bdEqVZGabTqldblFY9Zb6RviNRpzSSAAABFQIqQOftLZ0bXH9M9flcTF1XRUz8zxPv/LtjyzT8Hm75su1h+2q1jivlHgZvh2bH6bj7vnbfTPS3q5z9TDNZh32pmRpaGEi2kq2TEJ2xLdo3blsW2taOMKR1l9q9cX0NmHosuTxHH3uN+ox09XobH/F1GDpOtrTB5Rrp11PQt8JrOOY39b09mOesmbeOHKlCcJOM47r0futTwsmG+G3ZkjUtUWraN1XKZztVCGymksVIjQshbUHjlE1dC7bQ4PvU9PpviFqcW+fdmvg34dGFunxPax9VTJG4lmmkwxtbvGWLWOvEvfFjycyRe1WrabNzpLPVGe3Re0ukZveCx2bh90ueCoKdHMfan9C2b2hvWVmoLBURrrWuOvDlMzaUTtuCVW8jjk6j+2sbmUxT1lt3W70xf6vY0dP0/Z9a3n9lbW3xDZNagAAAAIaIGLQShogVyKyNK92MZZwjLxSr5mfJjpf7VYn8nStpjxLj3jZUW8I08KmK/R458Vdq57x6tSWx2cf6Gvs6f1NhbG1Jjoq+yP6mzdumzlDFRVdaVfmzRjwVp4hztltbzLrWM2bKzLjLbhM6xKrlf5FdnKKtIqrjVSpnuvGvR+7PK+LdNOSkZK+Y8/h/wBfy09NfU9s+rzcbdLieBE7bu1YrQrNBG8c0n1AaFaEGmxY3triWre1eYUtjiXQsNpano4fiVqxy4W6f2bcL9HU3U+JU1y4zgkd9XLzH/kY9D6BNjOVo6Rx1eUerJx3zdROqePfxBataeXVut2UFq+L+NEet0/Txij3n3+fEM9rbXmhUAAAAAAAAhoDCUCswlg7MjtGDskV7U7YuxRHabQ7FDtNn0kR2mz6Y0bSok6E0JHNv2zbKedmq6qsX6Z9THm6XFk5msb/AE/Z2pmvXxLly2Olk5U50f4MVvh9PSZdf6iWjbXK0XCq5YPyZhy9BePHLvXPWWpOLWap4pow3w3p9qHeLRPhG+ctLJVoO2RnG1EVmeES6d02dbWmUXFay+30z9Ddh+HZ8v8AbqPv4/7Z756V9Xauew4rGct96ZR68We10/wrHj5vO5/wy36m0/Z4diKSVEqLRHrRERxDKkkSAAAAAAAAAAAIoQIaGhjukJRujQjdI0G6NCN0aE7o0K5QKzCWErErNTamd1TKzjW2ons9Pgc5wp7mvPY8X+1eRyt0lLeYhaMto9WC2JD+K8in9Di/0x+i301vdt3e47uSS8FQ0UwxT7Mac7X35b1nFneIlSV8UdIQsSJQUJEgAAAAAAAAAAAAAAKARQBQBQBQBukaEbo0G6NBuIaDcQ0G4hoTuoaChOhIAAAAAAAAAAAAAAAAAAAAAAAAAAAAAAAAAAAAAAAAAAAAAAAAAAAAAAAAAAAAAAAAAAAAAAAAAAAAAAAAAAAAAAAAAAAAAAAAAAAAAAAAAAAAAAAAAAAAAAAAAAAAAAAAAAAAAAAAAAAAAAAAAAAAAAAAAAAAAAAAAAAAAAAAAAAAAAAAAAAAAAAAAAAAAAAAAAAAAAAAAAAAAAAAAAH/2Q=="/>
          <p:cNvSpPr>
            <a:spLocks noChangeAspect="1" noChangeArrowheads="1"/>
          </p:cNvSpPr>
          <p:nvPr/>
        </p:nvSpPr>
        <p:spPr bwMode="auto">
          <a:xfrm>
            <a:off x="4429871" y="1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AutoShape 6" descr="https://www.planetorganic.com/images/products/large/1842.jpg"/>
          <p:cNvSpPr>
            <a:spLocks noChangeAspect="1" noChangeArrowheads="1"/>
          </p:cNvSpPr>
          <p:nvPr/>
        </p:nvSpPr>
        <p:spPr bwMode="auto">
          <a:xfrm>
            <a:off x="4429871" y="1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3" name="AutoShape 8" descr="Close-up Photo of Sliced Yellow Lemon on White Surface"/>
          <p:cNvSpPr>
            <a:spLocks noChangeAspect="1" noChangeArrowheads="1"/>
          </p:cNvSpPr>
          <p:nvPr/>
        </p:nvSpPr>
        <p:spPr bwMode="auto">
          <a:xfrm>
            <a:off x="4429871" y="1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4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103" y="642925"/>
            <a:ext cx="7710336" cy="382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057" y="482190"/>
            <a:ext cx="7572428" cy="370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164" y="482190"/>
            <a:ext cx="8358214" cy="417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AutoShape 13" descr="Sliced Lime Fruits"/>
          <p:cNvSpPr>
            <a:spLocks noChangeAspect="1" noChangeArrowheads="1"/>
          </p:cNvSpPr>
          <p:nvPr/>
        </p:nvSpPr>
        <p:spPr bwMode="auto">
          <a:xfrm>
            <a:off x="4429871" y="1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7429" y="375033"/>
            <a:ext cx="8429684" cy="4210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67875"/>
            <a:ext cx="9164542" cy="439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589347"/>
            <a:ext cx="7072394" cy="353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9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3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6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6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19223"/>
            <a:ext cx="9144000" cy="456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14478" y="0"/>
            <a:ext cx="121729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357158" y="2946802"/>
            <a:ext cx="370139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I'm </a:t>
            </a:r>
            <a:r>
              <a:rPr lang="en-US" sz="4000" b="1" dirty="0" smtClean="0">
                <a:solidFill>
                  <a:srgbClr val="FFC000"/>
                </a:solidFill>
              </a:rPr>
              <a:t>sitting</a:t>
            </a:r>
            <a:r>
              <a:rPr lang="en-US" sz="4000" b="1" dirty="0" smtClean="0">
                <a:solidFill>
                  <a:schemeClr val="bg1"/>
                </a:solidFill>
              </a:rPr>
              <a:t> here 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I miss the power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>
    <p:cover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http://img01.jituwang.com/160915/257463-16091509513438.jpg"/>
          <p:cNvPicPr>
            <a:picLocks noChangeAspect="1" noChangeArrowheads="1"/>
          </p:cNvPicPr>
          <p:nvPr/>
        </p:nvPicPr>
        <p:blipFill>
          <a:blip r:embed="rId2"/>
          <a:srcRect b="6531"/>
          <a:stretch>
            <a:fillRect/>
          </a:stretch>
        </p:blipFill>
        <p:spPr bwMode="auto">
          <a:xfrm>
            <a:off x="0" y="0"/>
            <a:ext cx="9525000" cy="5143500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3" y="2732485"/>
            <a:ext cx="71075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I'd like to go out taking a shower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39341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But there's a heavy cloud inside my head</a:t>
            </a:r>
            <a:endParaRPr lang="zh-CN" altLang="en-US" sz="4000" b="1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14297"/>
            <a:ext cx="5286412" cy="396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85850" y="0"/>
            <a:ext cx="1219200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矩形 1"/>
          <p:cNvSpPr/>
          <p:nvPr/>
        </p:nvSpPr>
        <p:spPr>
          <a:xfrm>
            <a:off x="285720" y="4232683"/>
            <a:ext cx="75726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I feel so tired  I put myself into bed</a:t>
            </a:r>
            <a:endParaRPr lang="zh-CN" altLang="en-US" sz="4000" b="1" dirty="0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7554" y="1071554"/>
            <a:ext cx="6000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Well, </a:t>
            </a:r>
          </a:p>
          <a:p>
            <a:pPr algn="ctr"/>
            <a:r>
              <a:rPr lang="en-US" sz="4000" b="1" dirty="0" smtClean="0"/>
              <a:t>nothing ever happens</a:t>
            </a:r>
            <a:endParaRPr lang="zh-CN" altLang="en-US" sz="4000" b="1" dirty="0"/>
          </a:p>
        </p:txBody>
      </p:sp>
      <p:sp>
        <p:nvSpPr>
          <p:cNvPr id="7" name="矩形 6"/>
          <p:cNvSpPr/>
          <p:nvPr/>
        </p:nvSpPr>
        <p:spPr>
          <a:xfrm>
            <a:off x="4857752" y="2357436"/>
            <a:ext cx="3059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And I wonder</a:t>
            </a:r>
            <a:endParaRPr lang="zh-CN" altLang="en-US" sz="4000" b="1" dirty="0"/>
          </a:p>
        </p:txBody>
      </p:sp>
      <p:pic>
        <p:nvPicPr>
          <p:cNvPr id="28674" name="Picture 2" descr="http://www.zhishangyl.com/uploads/allimg/190324/45-1Z324112528-51.jpg"/>
          <p:cNvPicPr>
            <a:picLocks noChangeAspect="1" noChangeArrowheads="1"/>
          </p:cNvPicPr>
          <p:nvPr/>
        </p:nvPicPr>
        <p:blipFill>
          <a:blip r:embed="rId3"/>
          <a:srcRect b="12256"/>
          <a:stretch>
            <a:fillRect/>
          </a:stretch>
        </p:blipFill>
        <p:spPr bwMode="auto">
          <a:xfrm>
            <a:off x="0" y="857239"/>
            <a:ext cx="3571868" cy="3053975"/>
          </a:xfrm>
          <a:prstGeom prst="rect">
            <a:avLst/>
          </a:prstGeom>
          <a:noFill/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4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矩形 1"/>
          <p:cNvSpPr/>
          <p:nvPr/>
        </p:nvSpPr>
        <p:spPr>
          <a:xfrm>
            <a:off x="2071670" y="2714626"/>
            <a:ext cx="7286644" cy="1323439"/>
          </a:xfrm>
          <a:prstGeom prst="rect">
            <a:avLst/>
          </a:prstGeom>
          <a:solidFill>
            <a:schemeClr val="bg1">
              <a:lumMod val="50000"/>
              <a:alpha val="74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Isolation, I don't want to sit on a lemon tree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71670" y="1928808"/>
            <a:ext cx="7286644" cy="707886"/>
          </a:xfrm>
          <a:prstGeom prst="rect">
            <a:avLst/>
          </a:prstGeom>
          <a:solidFill>
            <a:schemeClr val="bg1">
              <a:lumMod val="50000"/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Isolation is not good for me</a:t>
            </a:r>
          </a:p>
        </p:txBody>
      </p:sp>
    </p:spTree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assets.tastecooking.com/wp-content/uploads/2018/02/Meyer-lemons-final-2000x15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8882"/>
            <a:ext cx="9144000" cy="5342382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0" y="3500444"/>
            <a:ext cx="8715404" cy="707886"/>
          </a:xfrm>
          <a:prstGeom prst="rect">
            <a:avLst/>
          </a:prstGeom>
          <a:solidFill>
            <a:schemeClr val="bg1">
              <a:lumMod val="65000"/>
              <a:alpha val="56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dirty="0" smtClean="0"/>
              <a:t>I'</a:t>
            </a:r>
            <a:r>
              <a:rPr lang="en-US" sz="4000" b="1" dirty="0" smtClean="0">
                <a:solidFill>
                  <a:srgbClr val="C00000"/>
                </a:solidFill>
              </a:rPr>
              <a:t>m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stepping</a:t>
            </a:r>
            <a:r>
              <a:rPr lang="en-US" sz="4000" b="1" dirty="0" smtClean="0"/>
              <a:t> around in the desert of joy</a:t>
            </a:r>
            <a:endParaRPr lang="zh-CN" altLang="en-US" sz="4000" b="1" dirty="0"/>
          </a:p>
        </p:txBody>
      </p:sp>
      <p:sp>
        <p:nvSpPr>
          <p:cNvPr id="4" name="矩形 3"/>
          <p:cNvSpPr/>
          <p:nvPr/>
        </p:nvSpPr>
        <p:spPr>
          <a:xfrm>
            <a:off x="0" y="4232683"/>
            <a:ext cx="7082708" cy="707886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b="1" dirty="0" smtClean="0"/>
              <a:t>Baby anyhow I'll get another toy</a:t>
            </a:r>
            <a:endParaRPr lang="zh-CN" altLang="en-US" sz="4000" b="1" dirty="0"/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1bvpoagx8hqbg.cloudfront.net/originals/rainy-afternoon-zadar-93e60d499c2f267c33de164c89ad35c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32468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40" y="4018369"/>
            <a:ext cx="857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It's just another rainy Sunday afternoon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42910" y="4125526"/>
            <a:ext cx="6429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/>
              <a:t>And you’ll wonder</a:t>
            </a:r>
            <a:endParaRPr lang="en-US" sz="4000" b="1" dirty="0"/>
          </a:p>
        </p:txBody>
      </p:sp>
      <p:pic>
        <p:nvPicPr>
          <p:cNvPr id="61442" name="Picture 2" descr="https://www.incimages.com/uploaded_files/image/970x450/getty_182083372_1111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239250" cy="3214688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642910" y="3536163"/>
            <a:ext cx="6429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/>
              <a:t>And everything will happen</a:t>
            </a:r>
          </a:p>
        </p:txBody>
      </p:sp>
    </p:spTree>
  </p:cSld>
  <p:clrMapOvr>
    <a:masterClrMapping/>
  </p:clrMapOvr>
  <p:transition advTm="600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http://pic.51yuansu.com/pic3/cover/02/11/29/599f6f860955b_6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7911"/>
            <a:ext cx="9144000" cy="649823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42976" y="589348"/>
            <a:ext cx="2857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How</a:t>
            </a:r>
            <a:r>
              <a:rPr lang="en-US" altLang="zh-CN" sz="2000" dirty="0" smtClean="0"/>
              <a:t> </a:t>
            </a:r>
            <a:endParaRPr lang="zh-CN" alt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929322" y="3429006"/>
            <a:ext cx="3214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5">
                    <a:lumMod val="50000"/>
                  </a:schemeClr>
                </a:solidFill>
              </a:rPr>
              <a:t>I wonder how </a:t>
            </a:r>
            <a:endParaRPr lang="zh-CN" alt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http://pic.51yuansu.com/pic3/cover/02/11/29/599f6f860955b_6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7911"/>
            <a:ext cx="9144000" cy="649823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42976" y="482190"/>
            <a:ext cx="2857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Why </a:t>
            </a:r>
            <a:r>
              <a:rPr lang="en-US" altLang="zh-CN" sz="2000" dirty="0" smtClean="0"/>
              <a:t> </a:t>
            </a:r>
            <a:endParaRPr lang="zh-CN" alt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072166" y="3429006"/>
            <a:ext cx="30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5">
                    <a:lumMod val="50000"/>
                  </a:schemeClr>
                </a:solidFill>
              </a:rPr>
              <a:t>I wonder why </a:t>
            </a:r>
            <a:endParaRPr lang="zh-CN" alt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43106" y="0"/>
            <a:ext cx="1150148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矩形 1"/>
          <p:cNvSpPr/>
          <p:nvPr/>
        </p:nvSpPr>
        <p:spPr>
          <a:xfrm>
            <a:off x="285720" y="321455"/>
            <a:ext cx="63875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Yesterday you told me about 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the blue </a:t>
            </a:r>
            <a:r>
              <a:rPr lang="en-US" sz="4000" b="1" dirty="0" err="1" smtClean="0">
                <a:solidFill>
                  <a:schemeClr val="bg1"/>
                </a:solidFill>
              </a:rPr>
              <a:t>blue</a:t>
            </a:r>
            <a:r>
              <a:rPr lang="en-US" sz="4000" b="1" dirty="0" smtClean="0">
                <a:solidFill>
                  <a:schemeClr val="bg1"/>
                </a:solidFill>
              </a:rPr>
              <a:t> sky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://thirdculture.info/wp-content/uploads/2018/12/lemon-tree-patio-potted-meyer-leaves-turning-yello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3000332" y="3911215"/>
            <a:ext cx="6143668" cy="1323439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dirty="0" smtClean="0"/>
              <a:t>And all that I can see is just another lemon tree</a:t>
            </a:r>
            <a:endParaRPr lang="zh-CN" altLang="en-US" sz="4000" b="1" dirty="0"/>
          </a:p>
        </p:txBody>
      </p:sp>
    </p:spTree>
  </p:cSld>
  <p:clrMapOvr>
    <a:masterClrMapping/>
  </p:clrMapOvr>
  <p:transition advTm="60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r="7941" b="23282"/>
          <a:stretch>
            <a:fillRect/>
          </a:stretch>
        </p:blipFill>
        <p:spPr bwMode="auto">
          <a:xfrm>
            <a:off x="2714612" y="375032"/>
            <a:ext cx="3857652" cy="2671782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857227" y="4018369"/>
            <a:ext cx="7386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I'</a:t>
            </a:r>
            <a:r>
              <a:rPr lang="en-US" sz="4000" b="1" dirty="0" smtClean="0">
                <a:solidFill>
                  <a:srgbClr val="FF0000"/>
                </a:solidFill>
              </a:rPr>
              <a:t>m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turning</a:t>
            </a:r>
            <a:r>
              <a:rPr lang="en-US" sz="4000" b="1" dirty="0" smtClean="0"/>
              <a:t> my head up and down</a:t>
            </a:r>
            <a:endParaRPr lang="zh-CN" altLang="en-US" sz="4000" b="1" dirty="0"/>
          </a:p>
        </p:txBody>
      </p:sp>
      <p:sp>
        <p:nvSpPr>
          <p:cNvPr id="45058" name="AutoShape 2" descr="data:image/png;base64,iVBORw0KGgoAAAANSUhEUgAAASwAAACoCAMAAABt9SM9AAAAilBMVEX///8nJyciIiLo6OglJSUhISHQ0NDJycnr6+vMzMzR0dEtLS0yMjL7+/sdHR3v7+8YGBj19fXe3t4AAADj4+PY2Ni4uLgTExNAQEC+vr5ISEhRUVHExMSZmZmhoaGMjIxwcHA4ODhiYmKdnZ1ubm6srKxXV1dmZmZ/f3+IiIh8fHxEREQ8PDxMTEysZ3K1AAAKW0lEQVR4nO2d63qqOhCGDZCEEAgJAvHEwQN4aL3/29tgbatWK4h7FSHvj/2sVnCxvj0zmUwmYTBQKBQKhUKhUCgUCoVCoVAoFAqFQqFQKP4ljuuXCOevH6TlCBytR1DyEkn3u9hSil1Hz3LJGdSMAkAPGBykY/HXD9Y+yLrUabqL4pJou8pH0KC2TeE8CZR9nTLbM6C9JWPkuSWm7gcWHse7PQC2DegOKbk+0VNGjbcl8dzT3wo9QGic7Av7AnTrKbkOxJBSkCD9pxzCtxAKN9SwjWmo/8GjtQ03Z7aWz9yfnxzEEx6xvJgDaiRB70M9AdRmyRWpCo7i6MgTiaSFoj03rozblOIbHzqfjulaTjAy6Dz0/tVztZGI22B/3axKvj8xTWfLKYiDf/FU7SQpwtX6t2HO/P6jOxhr1Ih6q1ZhV1r66xXuSUx3BvqcaklPPTGTNkzvXHMujTMFPVULS1tb3btI+Oc/rzUY9XBM9IENFvcvu8zcVxqLb48IXWVP6b7KdZcRfQFA2LepT6LR90oZuX551R6MyP/wQC3GktSuGHsuA7pLQd6vID+n3Kp4qbgMUQHXtn2aJkaaDCtfbF7+ImMwe+rjtBpTwqTG5T/ieWq898cRU5g3ul/YIO3LiBhI2DBVGnNW3Y1fm7UcN/2KFRj1IzUNhmnj7zClVifqvS7rpk5YsoTAv3/Vy+MN42d8DQW7Z3xNy9nKp0SbjGndTx9c0Cxt+GJkdN+0MvkULxwMQga7HrWcxfBZ3vNudH1A9Pj7s74qhlrH59Mxf1qkEQB2O403U97kH+ieRamNMWn4OO0meJdNQpZ/VgSzuOxyiHdCBprcH27OKsoTGDV7nlajR3Bd8xb/1HgSNjwt+0Xa6AkP1VaCNatrC8lpDhsB2zj50Zcd9kOHTNis5j2707ysEAucTpb2rLv1ZXNm8LqmkLPl9w+lWKe5VcTSJzxWO/EyTda9Z3q6bp0ZNj390OJvzZ+qpViJNq17z5TOP8rtpUWF0D5PrSTvahLvoBRu696UU/6xFlb+N4T0XO28UdrWZlyUw9olh5Syj0y0XMAeX4oVDdFTHq19+OSt9mA42AD4cU8pVsAvxMo6K5Y3s1ltr4k+xXKL0KVDet6m1F2xrLFh/FiLv0eoHcUSZSh/p+czgKUMHMfp4oIrKeJz7ZsscIxZTqlz+pVYCVf3ZtHUHgEKwGi/3i1xl1oCHZLB+pU/ff854JVazEaH9VnXs7LNFDJoaExKCQrgcDik21st9S+HIMsHehzchB8nOKVYJjEHwkfZzoYG5DzfZrODYws9wGG0gkMt64ZPCpLUrjkU9jj7vOcwUdKFN9uOjEKpPDrf5+r4CKH4bTivPeC2EZckbFP+od7/++BzNmkW97lBmFIDwkV2bWeUh5Gf8GctH/0pOtqyw3qMY/p69f3iXxcKs5BqBQCbL2+NqYJgM2ONKtctoRCLf1azHN0LPN2tqJgjTD+wEMEpMNhk/MtdDsJuzOTrb1rxT8Q64Li6burmTcmcIj3wPQthUggrHD+2oczvtaISLBbg9RcySrGW1z4QpnnYGi1KXNf3vSAozAijoLS+T4c1d1yu7k8AHGwFnDduAPtrfHQM8DcoDMksLMnzfN0UP2MatkeVGpxN7K+q7N1oNz5aPpA6fOG5FadKFhrD53Tq/CF6kcE3Wo350RF/4zIcAPbqfqiTsQaa5NdOxclfgPKXb6I0MZ6zRktXFW92UWrc3ZzXclxsTXmjuUhVpa0NqF3rbxkCW6tm6+1VxfI34NWXqgVGidZoTK8qlvv6Yg0wemDd8JTK1b309cUiZAZ4k6WrymKtXj5mDSyC9o02v1UWawoaZL/twMPWTmvSJVlZLAZqL+a2DROjWGvSzFZVLItpL1/SEpjMNN6g1lRVrAh0YFWfEGvaJNOqKJYzpy8/GBaTNmJtjQa7USqKlUHjat3stdAxCqF8ZC1UZGUZodqdLrCHHWhEKoKWZWuPLL6EQ/6Gfu7Dv8qadmOfikWsnfFQvpgyyteVZuEJ/Gx/e3H8wg+Nx5L4hNsUru4XlhNm1+9raiWlH04edJIxBTbl+5trhh9/QcrszuwkKGY8iWE/5iViwwq5DL4Kb4bvzAY2TDrhhIMyiScz+vCZDGgrjfK4ZZlfO8/bi2xoU9Ch47WKvDQFD/ZjC3Mglm8c0MK+mJzs4nHgmwc8Eu8AL+yOrWe12+XaS5lqGeyxNiq3tBkHb3OglYJRo2zQOsCYUfwCGIsMdceuBgfTWjxYbfo8d0zH2TYf2TY4HhtfAACc58kYdexI4Y8s/qG22e+qsvACK32Po026OJBuoxAXSVynzKoEPWxap/mZPwZzjAqsEoQIQV63rOqAKEyLPdS5cSKWQHs6Kdtwyt6IgsrdS6+Gh60VeH/gH3eyuBOkQHYjT78HIhg8sr7+LZa+1VgnJsv3EdiKNFahYioOLUgBwng2w67zFb5FBGH3z1Y5omMrv9+d5xciYUyiaZElMD6cf5/lutRYb7QqwhYZ03u76Ry9bGvTA8kY2G+zQHyl5kvIe+KDH1gohtWaisU+PJ6v/BmyElnj3M5OgKyNVrOp+KOo7Kzk/PWbkWuC0ALQWuX4gxsGI7noYPJ5B8cie+O9xvzkMBhG3OhMuaoWAZ4Yo1q2ZU1k/tuWgS4T4L1mVz2Puuy6GoII9c8Hj/g4h7JqW00kh+tZn1946JZj4qqCsbhLKPeZ1bth8AzHy+aM3jOuYMPlZGmR7p7SUxETrzS+/6Vio8d7LqdLRKzehqtvCuOaQj6Kry00uHj7xjlcZBZBXdou3gARxDksrCeZffuZ483i3ZQxCO3NOCDKA78RXrijjHHJ3yclIyA5M8qFiFVmIays6hzHt7JNTqGmlecO2B/QnYW6WVtvjPADEsbRZrfbHbWik+DHa3cUXwjzsI2VFlKxt/UE9ux1RI9AgA3KhvktUHZ1FwLorozp0UMtlT0jOO6HSp52wneH0Y/LitFQxay7mCN2qArGfSu2P4J7PPcwGyqx7uLuPtbmQyXWfUTyIdZMiXUfkQ0PYllKrPuI2UcrO1JiVWA8P6xjYF71XaQ9JpH7sOwODSB9sGe+P2z4BBOM9YG7pyD966dpN8vyTY+O41p62TDT/F2IXWYm7eNppuUZWjl92kuNOoig9um7h0ypdWXf0v/A7vydHoMIzlVR6wYety82OL93Zkvc01kVXnjehxTyuUq2rqIzm1721k5grJKta0SGzS/39Yxl3u+GkFtQm/5s+X7Txh3aRPg0PHntJINMJtVb3vpDbNjwZzQX2t5SMf4HK0qvnXO3kzNlWj+gtnatsQ0PE6IGxAuEtPnVZm+WI9VzdIHFrnph4YecKD+8YAyN66f6hMOMqBniOctbh016w43ywws24NZLjOQUKT88Z6WlNz6ZaFiNh+dMb75idcdjoqY8pzjzm0dNLvkWqdn0KQ6Tt4a8kC8s1X50ii5vvqQu4COCVfJwApE3T0TWNTgmajJ9QihvV9upESPVM3lC9MvewzewQU9+o+h/l0OcN7rxoEAAAAAASUVORK5CYII=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060" name="AutoShape 4" descr="data:image/png;base64,iVBORw0KGgoAAAANSUhEUgAAASwAAACoCAMAAABt9SM9AAAAilBMVEX///8nJyciIiLo6OglJSUhISHQ0NDJycnr6+vMzMzR0dEtLS0yMjL7+/sdHR3v7+8YGBj19fXe3t4AAADj4+PY2Ni4uLgTExNAQEC+vr5ISEhRUVHExMSZmZmhoaGMjIxwcHA4ODhiYmKdnZ1ubm6srKxXV1dmZmZ/f3+IiIh8fHxEREQ8PDxMTEysZ3K1AAAKW0lEQVR4nO2d63qqOhCGDZCEEAgJAvHEwQN4aL3/29tgbatWK4h7FSHvj/2sVnCxvj0zmUwmYTBQKBQKhUKhUCgUCoVCoVAoFAqFQqFQKP4ljuuXCOevH6TlCBytR1DyEkn3u9hSil1Hz3LJGdSMAkAPGBykY/HXD9Y+yLrUabqL4pJou8pH0KC2TeE8CZR9nTLbM6C9JWPkuSWm7gcWHse7PQC2DegOKbk+0VNGjbcl8dzT3wo9QGic7Av7AnTrKbkOxJBSkCD9pxzCtxAKN9SwjWmo/8GjtQ03Z7aWz9yfnxzEEx6xvJgDaiRB70M9AdRmyRWpCo7i6MgTiaSFoj03rozblOIbHzqfjulaTjAy6Dz0/tVztZGI22B/3axKvj8xTWfLKYiDf/FU7SQpwtX6t2HO/P6jOxhr1Ih6q1ZhV1r66xXuSUx3BvqcaklPPTGTNkzvXHMujTMFPVULS1tb3btI+Oc/rzUY9XBM9IENFvcvu8zcVxqLb48IXWVP6b7KdZcRfQFA2LepT6LR90oZuX551R6MyP/wQC3GktSuGHsuA7pLQd6vID+n3Kp4qbgMUQHXtn2aJkaaDCtfbF7+ImMwe+rjtBpTwqTG5T/ieWq898cRU5g3ul/YIO3LiBhI2DBVGnNW3Y1fm7UcN/2KFRj1IzUNhmnj7zClVifqvS7rpk5YsoTAv3/Vy+MN42d8DQW7Z3xNy9nKp0SbjGndTx9c0Cxt+GJkdN+0MvkULxwMQga7HrWcxfBZ3vNudH1A9Pj7s74qhlrH59Mxf1qkEQB2O403U97kH+ieRamNMWn4OO0meJdNQpZ/VgSzuOxyiHdCBprcH27OKsoTGDV7nlajR3Bd8xb/1HgSNjwt+0Xa6AkP1VaCNatrC8lpDhsB2zj50Zcd9kOHTNis5j2707ysEAucTpb2rLv1ZXNm8LqmkLPl9w+lWKe5VcTSJzxWO/EyTda9Z3q6bp0ZNj390OJvzZ+qpViJNq17z5TOP8rtpUWF0D5PrSTvahLvoBRu696UU/6xFlb+N4T0XO28UdrWZlyUw9olh5Syj0y0XMAeX4oVDdFTHq19+OSt9mA42AD4cU8pVsAvxMo6K5Y3s1ltr4k+xXKL0KVDet6m1F2xrLFh/FiLv0eoHcUSZSh/p+czgKUMHMfp4oIrKeJz7ZsscIxZTqlz+pVYCVf3ZtHUHgEKwGi/3i1xl1oCHZLB+pU/ff854JVazEaH9VnXs7LNFDJoaExKCQrgcDik21st9S+HIMsHehzchB8nOKVYJjEHwkfZzoYG5DzfZrODYws9wGG0gkMt64ZPCpLUrjkU9jj7vOcwUdKFN9uOjEKpPDrf5+r4CKH4bTivPeC2EZckbFP+od7/++BzNmkW97lBmFIDwkV2bWeUh5Gf8GctH/0pOtqyw3qMY/p69f3iXxcKs5BqBQCbL2+NqYJgM2ONKtctoRCLf1azHN0LPN2tqJgjTD+wEMEpMNhk/MtdDsJuzOTrb1rxT8Q64Li6burmTcmcIj3wPQthUggrHD+2oczvtaISLBbg9RcySrGW1z4QpnnYGi1KXNf3vSAozAijoLS+T4c1d1yu7k8AHGwFnDduAPtrfHQM8DcoDMksLMnzfN0UP2MatkeVGpxN7K+q7N1oNz5aPpA6fOG5FadKFhrD53Tq/CF6kcE3Wo350RF/4zIcAPbqfqiTsQaa5NdOxclfgPKXb6I0MZ6zRktXFW92UWrc3ZzXclxsTXmjuUhVpa0NqF3rbxkCW6tm6+1VxfI34NWXqgVGidZoTK8qlvv6Yg0wemDd8JTK1b309cUiZAZ4k6WrymKtXj5mDSyC9o02v1UWawoaZL/twMPWTmvSJVlZLAZqL+a2DROjWGvSzFZVLItpL1/SEpjMNN6g1lRVrAh0YFWfEGvaJNOqKJYzpy8/GBaTNmJtjQa7USqKlUHjat3stdAxCqF8ZC1UZGUZodqdLrCHHWhEKoKWZWuPLL6EQ/6Gfu7Dv8qadmOfikWsnfFQvpgyyteVZuEJ/Gx/e3H8wg+Nx5L4hNsUru4XlhNm1+9raiWlH04edJIxBTbl+5trhh9/QcrszuwkKGY8iWE/5iViwwq5DL4Kb4bvzAY2TDrhhIMyiScz+vCZDGgrjfK4ZZlfO8/bi2xoU9Ch47WKvDQFD/ZjC3Mglm8c0MK+mJzs4nHgmwc8Eu8AL+yOrWe12+XaS5lqGeyxNiq3tBkHb3OglYJRo2zQOsCYUfwCGIsMdceuBgfTWjxYbfo8d0zH2TYf2TY4HhtfAACc58kYdexI4Y8s/qG22e+qsvACK32Po026OJBuoxAXSVynzKoEPWxap/mZPwZzjAqsEoQIQV63rOqAKEyLPdS5cSKWQHs6Kdtwyt6IgsrdS6+Gh60VeH/gH3eyuBOkQHYjT78HIhg8sr7+LZa+1VgnJsv3EdiKNFahYioOLUgBwng2w67zFb5FBGH3z1Y5omMrv9+d5xciYUyiaZElMD6cf5/lutRYb7QqwhYZ03u76Ry9bGvTA8kY2G+zQHyl5kvIe+KDH1gohtWaisU+PJ6v/BmyElnj3M5OgKyNVrOp+KOo7Kzk/PWbkWuC0ALQWuX4gxsGI7noYPJ5B8cie+O9xvzkMBhG3OhMuaoWAZ4Yo1q2ZU1k/tuWgS4T4L1mVz2Puuy6GoII9c8Hj/g4h7JqW00kh+tZn1946JZj4qqCsbhLKPeZ1bth8AzHy+aM3jOuYMPlZGmR7p7SUxETrzS+/6Vio8d7LqdLRKzehqtvCuOaQj6Kry00uHj7xjlcZBZBXdou3gARxDksrCeZffuZ483i3ZQxCO3NOCDKA78RXrijjHHJ3yclIyA5M8qFiFVmIays6hzHt7JNTqGmlecO2B/QnYW6WVtvjPADEsbRZrfbHbWik+DHa3cUXwjzsI2VFlKxt/UE9ux1RI9AgA3KhvktUHZ1FwLorozp0UMtlT0jOO6HSp52wneH0Y/LitFQxay7mCN2qArGfSu2P4J7PPcwGyqx7uLuPtbmQyXWfUTyIdZMiXUfkQ0PYllKrPuI2UcrO1JiVWA8P6xjYF71XaQ9JpH7sOwODSB9sGe+P2z4BBOM9YG7pyD966dpN8vyTY+O41p62TDT/F2IXWYm7eNppuUZWjl92kuNOoig9um7h0ypdWXf0v/A7vydHoMIzlVR6wYety82OL93Zkvc01kVXnjehxTyuUq2rqIzm1721k5grJKta0SGzS/39Yxl3u+GkFtQm/5s+X7Txh3aRPg0PHntJINMJtVb3vpDbNjwZzQX2t5SMf4HK0qvnXO3kzNlWj+gtnatsQ0PE6IGxAuEtPnVZm+WI9VzdIHFrnph4YecKD+8YAyN66f6hMOMqBniOctbh016w43ywws24NZLjOQUKT88Z6WlNz6ZaFiNh+dMb75idcdjoqY8pzjzm0dNLvkWqdn0KQ6Tt4a8kC8s1X50ii5vvqQu4COCVfJwApE3T0TWNTgmajJ9QihvV9upESPVM3lC9MvewzewQU9+o+h/l0OcN7rxoEAAAAAASUVORK5CYII=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45062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t="80000" r="7941"/>
          <a:stretch>
            <a:fillRect/>
          </a:stretch>
        </p:blipFill>
        <p:spPr bwMode="auto">
          <a:xfrm>
            <a:off x="2714612" y="3000379"/>
            <a:ext cx="3857652" cy="696521"/>
          </a:xfrm>
          <a:prstGeom prst="rect">
            <a:avLst/>
          </a:prstGeom>
          <a:noFill/>
        </p:spPr>
      </p:pic>
      <p:pic>
        <p:nvPicPr>
          <p:cNvPr id="8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r="7941" b="23282"/>
          <a:stretch>
            <a:fillRect/>
          </a:stretch>
        </p:blipFill>
        <p:spPr bwMode="auto">
          <a:xfrm rot="19911603">
            <a:off x="2187970" y="466012"/>
            <a:ext cx="3857652" cy="2671782"/>
          </a:xfrm>
          <a:prstGeom prst="rect">
            <a:avLst/>
          </a:prstGeom>
          <a:noFill/>
        </p:spPr>
      </p:pic>
      <p:pic>
        <p:nvPicPr>
          <p:cNvPr id="7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r="7941" b="23282"/>
          <a:stretch>
            <a:fillRect/>
          </a:stretch>
        </p:blipFill>
        <p:spPr bwMode="auto">
          <a:xfrm rot="2046046">
            <a:off x="3489112" y="637362"/>
            <a:ext cx="3857652" cy="267178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589744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/>
              <a:t>I'</a:t>
            </a:r>
            <a:r>
              <a:rPr lang="en-US" sz="4000" b="1" dirty="0" smtClean="0">
                <a:solidFill>
                  <a:srgbClr val="FF0000"/>
                </a:solidFill>
              </a:rPr>
              <a:t>m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turning turning turning </a:t>
            </a:r>
            <a:r>
              <a:rPr lang="en-US" sz="4000" b="1" dirty="0" err="1" smtClean="0">
                <a:solidFill>
                  <a:srgbClr val="FF0000"/>
                </a:solidFill>
              </a:rPr>
              <a:t>turning</a:t>
            </a:r>
            <a:r>
              <a:rPr lang="en-US" sz="4000" b="1" dirty="0" smtClean="0">
                <a:solidFill>
                  <a:srgbClr val="FF0000"/>
                </a:solidFill>
              </a:rPr>
              <a:t> turning </a:t>
            </a:r>
            <a:r>
              <a:rPr lang="en-US" sz="4000" b="1" dirty="0" smtClean="0"/>
              <a:t>around</a:t>
            </a:r>
            <a:endParaRPr lang="zh-CN" altLang="en-US" sz="4000" b="1" dirty="0"/>
          </a:p>
        </p:txBody>
      </p:sp>
      <p:pic>
        <p:nvPicPr>
          <p:cNvPr id="3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t="80000" r="7941"/>
          <a:stretch>
            <a:fillRect/>
          </a:stretch>
        </p:blipFill>
        <p:spPr bwMode="auto">
          <a:xfrm>
            <a:off x="2714612" y="3000379"/>
            <a:ext cx="3857652" cy="696521"/>
          </a:xfrm>
          <a:prstGeom prst="rect">
            <a:avLst/>
          </a:prstGeom>
          <a:noFill/>
        </p:spPr>
      </p:pic>
      <p:pic>
        <p:nvPicPr>
          <p:cNvPr id="4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r="7941" b="23282"/>
          <a:stretch>
            <a:fillRect/>
          </a:stretch>
        </p:blipFill>
        <p:spPr bwMode="auto">
          <a:xfrm>
            <a:off x="2786050" y="321453"/>
            <a:ext cx="3857652" cy="2671782"/>
          </a:xfrm>
          <a:prstGeom prst="rect">
            <a:avLst/>
          </a:prstGeom>
          <a:noFill/>
        </p:spPr>
      </p:pic>
      <p:pic>
        <p:nvPicPr>
          <p:cNvPr id="10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r="7941" b="23282"/>
          <a:stretch>
            <a:fillRect/>
          </a:stretch>
        </p:blipFill>
        <p:spPr bwMode="auto">
          <a:xfrm flipH="1">
            <a:off x="2714612" y="321453"/>
            <a:ext cx="3857652" cy="2671782"/>
          </a:xfrm>
          <a:prstGeom prst="rect">
            <a:avLst/>
          </a:prstGeom>
          <a:noFill/>
        </p:spPr>
      </p:pic>
      <p:pic>
        <p:nvPicPr>
          <p:cNvPr id="9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r="7941" b="23282"/>
          <a:stretch>
            <a:fillRect/>
          </a:stretch>
        </p:blipFill>
        <p:spPr bwMode="auto">
          <a:xfrm>
            <a:off x="2786050" y="321453"/>
            <a:ext cx="3857652" cy="2671782"/>
          </a:xfrm>
          <a:prstGeom prst="rect">
            <a:avLst/>
          </a:prstGeom>
          <a:noFill/>
        </p:spPr>
      </p:pic>
      <p:pic>
        <p:nvPicPr>
          <p:cNvPr id="8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r="7941" b="23282"/>
          <a:stretch>
            <a:fillRect/>
          </a:stretch>
        </p:blipFill>
        <p:spPr bwMode="auto">
          <a:xfrm flipH="1">
            <a:off x="2714612" y="321453"/>
            <a:ext cx="3857652" cy="2671782"/>
          </a:xfrm>
          <a:prstGeom prst="rect">
            <a:avLst/>
          </a:prstGeom>
          <a:noFill/>
        </p:spPr>
      </p:pic>
      <p:pic>
        <p:nvPicPr>
          <p:cNvPr id="7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r="7941" b="23282"/>
          <a:stretch>
            <a:fillRect/>
          </a:stretch>
        </p:blipFill>
        <p:spPr bwMode="auto">
          <a:xfrm>
            <a:off x="2786050" y="321453"/>
            <a:ext cx="3857652" cy="2671782"/>
          </a:xfrm>
          <a:prstGeom prst="rect">
            <a:avLst/>
          </a:prstGeom>
          <a:noFill/>
        </p:spPr>
      </p:pic>
      <p:pic>
        <p:nvPicPr>
          <p:cNvPr id="11" name="Picture 6" descr="https://cdn.idevie.com/wp-content/uploads/2016/06/animate-head-turn-arc-slide-09.jpg"/>
          <p:cNvPicPr>
            <a:picLocks noChangeAspect="1" noChangeArrowheads="1"/>
          </p:cNvPicPr>
          <p:nvPr/>
        </p:nvPicPr>
        <p:blipFill>
          <a:blip r:embed="rId2"/>
          <a:srcRect l="44412" r="7941" b="23282"/>
          <a:stretch>
            <a:fillRect/>
          </a:stretch>
        </p:blipFill>
        <p:spPr bwMode="auto">
          <a:xfrm flipH="1">
            <a:off x="2643174" y="375032"/>
            <a:ext cx="3857652" cy="2671782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://thirdculture.info/wp-content/uploads/2018/12/lemon-tree-patio-potted-meyer-leaves-turning-yello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3000332" y="3820061"/>
            <a:ext cx="6143668" cy="1323439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dirty="0" smtClean="0"/>
              <a:t>And all that I can see is just a </a:t>
            </a:r>
            <a:r>
              <a:rPr lang="en-US" altLang="zh-CN" sz="4000" b="1" dirty="0" smtClean="0"/>
              <a:t>yellow</a:t>
            </a:r>
            <a:r>
              <a:rPr lang="en-US" sz="4000" b="1" dirty="0" smtClean="0"/>
              <a:t> lemon tree</a:t>
            </a:r>
            <a:endParaRPr lang="zh-CN" altLang="en-US" sz="4000" b="1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http://pic.51yuansu.com/pic3/cover/02/11/29/599f6f860955b_6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7911"/>
            <a:ext cx="9144000" cy="649823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160717"/>
            <a:ext cx="6572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5">
                    <a:lumMod val="50000"/>
                  </a:schemeClr>
                </a:solidFill>
              </a:rPr>
              <a:t>And I wonder wonder</a:t>
            </a:r>
            <a:endParaRPr lang="zh-CN" alt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2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http://pic.51yuansu.com/pic3/cover/02/11/29/599f6f860955b_6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7911"/>
            <a:ext cx="9144000" cy="649823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42976" y="589348"/>
            <a:ext cx="2857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How</a:t>
            </a:r>
            <a:r>
              <a:rPr lang="en-US" altLang="zh-CN" sz="2000" dirty="0" smtClean="0"/>
              <a:t> </a:t>
            </a:r>
            <a:endParaRPr lang="zh-CN" alt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72166" y="3429006"/>
            <a:ext cx="3429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5">
                    <a:lumMod val="50000"/>
                  </a:schemeClr>
                </a:solidFill>
              </a:rPr>
              <a:t>I wonder how </a:t>
            </a:r>
            <a:endParaRPr lang="zh-CN" alt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" y="0"/>
            <a:ext cx="973308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786050" y="3857634"/>
            <a:ext cx="6643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I'</a:t>
            </a:r>
            <a:r>
              <a:rPr lang="en-US" sz="4000" b="1" dirty="0" smtClean="0">
                <a:solidFill>
                  <a:srgbClr val="FFC000"/>
                </a:solidFill>
              </a:rPr>
              <a:t>m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rgbClr val="FFC000"/>
                </a:solidFill>
              </a:rPr>
              <a:t>wasting</a:t>
            </a:r>
            <a:r>
              <a:rPr lang="en-US" sz="4000" b="1" dirty="0" smtClean="0">
                <a:solidFill>
                  <a:schemeClr val="bg1"/>
                </a:solidFill>
              </a:rPr>
              <a:t> my time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http://pic.51yuansu.com/pic3/cover/02/11/29/599f6f860955b_6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7911"/>
            <a:ext cx="9144000" cy="649823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42976" y="482190"/>
            <a:ext cx="2857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Why </a:t>
            </a:r>
            <a:r>
              <a:rPr lang="en-US" altLang="zh-CN" sz="2000" dirty="0" smtClean="0"/>
              <a:t> </a:t>
            </a:r>
            <a:endParaRPr lang="zh-CN" alt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072166" y="3429006"/>
            <a:ext cx="30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accent5">
                    <a:lumMod val="50000"/>
                  </a:schemeClr>
                </a:solidFill>
              </a:rPr>
              <a:t>I wonder why </a:t>
            </a:r>
            <a:endParaRPr lang="zh-CN" alt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43106" y="0"/>
            <a:ext cx="1150148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矩形 1"/>
          <p:cNvSpPr/>
          <p:nvPr/>
        </p:nvSpPr>
        <p:spPr>
          <a:xfrm>
            <a:off x="285720" y="321455"/>
            <a:ext cx="63875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Yesterday you told me about </a:t>
            </a:r>
          </a:p>
          <a:p>
            <a:r>
              <a:rPr lang="en-US" sz="4000" b="1" dirty="0" smtClean="0">
                <a:solidFill>
                  <a:schemeClr val="bg1"/>
                </a:solidFill>
              </a:rPr>
              <a:t>the blue </a:t>
            </a:r>
            <a:r>
              <a:rPr lang="en-US" sz="4000" b="1" dirty="0" err="1" smtClean="0">
                <a:solidFill>
                  <a:schemeClr val="bg1"/>
                </a:solidFill>
              </a:rPr>
              <a:t>blue</a:t>
            </a:r>
            <a:r>
              <a:rPr lang="en-US" sz="4000" b="1" dirty="0" smtClean="0">
                <a:solidFill>
                  <a:schemeClr val="bg1"/>
                </a:solidFill>
              </a:rPr>
              <a:t> sky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://thirdculture.info/wp-content/uploads/2018/12/lemon-tree-patio-potted-meyer-leaves-turning-yello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3000332" y="2588955"/>
            <a:ext cx="6143668" cy="2554545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b="1" dirty="0" smtClean="0"/>
              <a:t>And all that I can see </a:t>
            </a:r>
          </a:p>
          <a:p>
            <a:r>
              <a:rPr lang="en-US" sz="4000" b="1" dirty="0" smtClean="0"/>
              <a:t>And all that I can see </a:t>
            </a:r>
          </a:p>
          <a:p>
            <a:r>
              <a:rPr lang="en-US" sz="4000" b="1" dirty="0" smtClean="0"/>
              <a:t>And all that I can see </a:t>
            </a:r>
          </a:p>
          <a:p>
            <a:r>
              <a:rPr lang="en-US" sz="4000" b="1" dirty="0" smtClean="0"/>
              <a:t>Is just a </a:t>
            </a:r>
            <a:r>
              <a:rPr lang="en-US" altLang="zh-CN" sz="4000" b="1" dirty="0" smtClean="0"/>
              <a:t>yellow</a:t>
            </a:r>
            <a:r>
              <a:rPr lang="en-US" sz="4000" b="1" dirty="0" smtClean="0"/>
              <a:t> lemon tree</a:t>
            </a:r>
            <a:endParaRPr lang="zh-CN" altLang="en-US" sz="4000" b="1" dirty="0"/>
          </a:p>
        </p:txBody>
      </p:sp>
    </p:spTree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36" presetClass="emph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00"/>
                            </p:stCondLst>
                            <p:childTnLst>
                              <p:par>
                                <p:cTn id="17" presetID="36" presetClass="emph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400"/>
                            </p:stCondLst>
                            <p:childTnLst>
                              <p:par>
                                <p:cTn id="23" presetID="36" presetClass="emph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Person Holding Burning Paper in Dark Room"/>
          <p:cNvSpPr>
            <a:spLocks noChangeAspect="1" noChangeArrowheads="1"/>
          </p:cNvSpPr>
          <p:nvPr/>
        </p:nvSpPr>
        <p:spPr bwMode="auto">
          <a:xfrm>
            <a:off x="155578" y="-102393"/>
            <a:ext cx="296863" cy="22264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8" name="AutoShape 4" descr="https://magneticspeaking.com/wp-content/uploads/2017/01/BoringPresentation.jp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321454"/>
            <a:ext cx="7143800" cy="3569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57158" y="4071948"/>
            <a:ext cx="857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I got nothing to do</a:t>
            </a:r>
            <a:endParaRPr lang="zh-CN" altLang="en-US" sz="4000" b="1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0098" y="0"/>
            <a:ext cx="1305232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2143122"/>
            <a:ext cx="6786610" cy="707886"/>
          </a:xfrm>
          <a:prstGeom prst="rect">
            <a:avLst/>
          </a:prstGeom>
          <a:solidFill>
            <a:schemeClr val="bg1">
              <a:lumMod val="50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I'</a:t>
            </a:r>
            <a:r>
              <a:rPr lang="en-US" sz="4000" b="1" dirty="0" smtClean="0">
                <a:solidFill>
                  <a:srgbClr val="FFC000"/>
                </a:solidFill>
              </a:rPr>
              <a:t>m</a:t>
            </a:r>
            <a:r>
              <a:rPr lang="en-US" sz="4000" b="1" dirty="0" smtClean="0"/>
              <a:t> </a:t>
            </a:r>
            <a:r>
              <a:rPr lang="en-US" altLang="zh-CN" sz="4000" b="1" dirty="0" smtClean="0">
                <a:solidFill>
                  <a:srgbClr val="FFC000"/>
                </a:solidFill>
              </a:rPr>
              <a:t>hanging</a:t>
            </a:r>
            <a:r>
              <a:rPr lang="en-US" altLang="zh-CN" sz="4000" b="1" dirty="0" smtClean="0"/>
              <a:t> around</a:t>
            </a:r>
            <a:endParaRPr lang="zh-CN" altLang="en-US" sz="4000" b="1" dirty="0"/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21454"/>
            <a:ext cx="7358082" cy="367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7158" y="4071948"/>
            <a:ext cx="8572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I'</a:t>
            </a:r>
            <a:r>
              <a:rPr lang="en-US" sz="4000" b="1" dirty="0" smtClean="0">
                <a:solidFill>
                  <a:srgbClr val="FFC000"/>
                </a:solidFill>
              </a:rPr>
              <a:t>m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FFC000"/>
                </a:solidFill>
              </a:rPr>
              <a:t>waiting</a:t>
            </a:r>
            <a:r>
              <a:rPr lang="en-US" sz="4000" b="1" dirty="0" smtClean="0"/>
              <a:t> for you</a:t>
            </a:r>
            <a:endParaRPr lang="zh-CN" altLang="en-US" sz="4000" b="1" dirty="0"/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7554" y="1339444"/>
            <a:ext cx="6000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But nothing ever happens</a:t>
            </a:r>
            <a:endParaRPr lang="zh-CN" altLang="en-US" sz="4000" b="1" dirty="0"/>
          </a:p>
        </p:txBody>
      </p:sp>
      <p:sp>
        <p:nvSpPr>
          <p:cNvPr id="7" name="矩形 6"/>
          <p:cNvSpPr/>
          <p:nvPr/>
        </p:nvSpPr>
        <p:spPr>
          <a:xfrm>
            <a:off x="4572003" y="2196700"/>
            <a:ext cx="3059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And I wonder</a:t>
            </a:r>
            <a:endParaRPr lang="zh-CN" altLang="en-US" sz="4000" b="1" dirty="0"/>
          </a:p>
        </p:txBody>
      </p:sp>
      <p:pic>
        <p:nvPicPr>
          <p:cNvPr id="28674" name="Picture 2" descr="http://www.zhishangyl.com/uploads/allimg/190324/45-1Z324112528-51.jpg"/>
          <p:cNvPicPr>
            <a:picLocks noChangeAspect="1" noChangeArrowheads="1"/>
          </p:cNvPicPr>
          <p:nvPr/>
        </p:nvPicPr>
        <p:blipFill>
          <a:blip r:embed="rId3"/>
          <a:srcRect b="12256"/>
          <a:stretch>
            <a:fillRect/>
          </a:stretch>
        </p:blipFill>
        <p:spPr bwMode="auto">
          <a:xfrm>
            <a:off x="0" y="857239"/>
            <a:ext cx="3571868" cy="3053975"/>
          </a:xfrm>
          <a:prstGeom prst="rect">
            <a:avLst/>
          </a:prstGeom>
          <a:noFill/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www.irishtimes.com/polopoly_fs/1.3400131.1519215500!/image/image.jpg_gen/derivatives/box_620_330/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0"/>
            <a:ext cx="11297954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3964791"/>
            <a:ext cx="7143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I'</a:t>
            </a:r>
            <a:r>
              <a:rPr lang="en-US" sz="4000" b="1" dirty="0" smtClean="0">
                <a:solidFill>
                  <a:srgbClr val="FFC000"/>
                </a:solidFill>
              </a:rPr>
              <a:t>m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rgbClr val="FFC000"/>
                </a:solidFill>
              </a:rPr>
              <a:t>driving</a:t>
            </a:r>
            <a:r>
              <a:rPr lang="en-US" sz="4000" b="1" dirty="0" smtClean="0">
                <a:solidFill>
                  <a:schemeClr val="bg1"/>
                </a:solidFill>
              </a:rPr>
              <a:t> around in my car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351</Words>
  <Application>Microsoft Office PowerPoint</Application>
  <PresentationFormat>全屏显示(16:9)</PresentationFormat>
  <Paragraphs>83</Paragraphs>
  <Slides>42</Slides>
  <Notes>17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43" baseType="lpstr">
      <vt:lpstr>Office 主题</vt:lpstr>
      <vt:lpstr>Lemon Tree  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Lemon Tree</dc:title>
  <dc:creator>k555</dc:creator>
  <cp:lastModifiedBy>k555</cp:lastModifiedBy>
  <cp:revision>74</cp:revision>
  <dcterms:created xsi:type="dcterms:W3CDTF">2019-06-07T03:07:55Z</dcterms:created>
  <dcterms:modified xsi:type="dcterms:W3CDTF">2019-06-17T05:08:20Z</dcterms:modified>
</cp:coreProperties>
</file>