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5"/>
  </p:handoutMasterIdLst>
  <p:sldIdLst>
    <p:sldId id="256" r:id="rId3"/>
    <p:sldId id="257" r:id="rId5"/>
    <p:sldId id="259" r:id="rId6"/>
    <p:sldId id="260" r:id="rId7"/>
    <p:sldId id="261" r:id="rId8"/>
    <p:sldId id="262" r:id="rId9"/>
    <p:sldId id="263" r:id="rId10"/>
    <p:sldId id="264" r:id="rId11"/>
    <p:sldId id="301" r:id="rId12"/>
    <p:sldId id="302" r:id="rId13"/>
    <p:sldId id="303" r:id="rId14"/>
    <p:sldId id="304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34" r:id="rId25"/>
    <p:sldId id="335" r:id="rId26"/>
    <p:sldId id="336" r:id="rId27"/>
    <p:sldId id="337" r:id="rId28"/>
    <p:sldId id="338" r:id="rId29"/>
    <p:sldId id="339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340" r:id="rId39"/>
    <p:sldId id="341" r:id="rId40"/>
    <p:sldId id="342" r:id="rId41"/>
    <p:sldId id="343" r:id="rId42"/>
    <p:sldId id="344" r:id="rId43"/>
    <p:sldId id="345" r:id="rId4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</p:showPr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66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handoutMaster" Target="handoutMasters/handoutMaster1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6" Type="http://schemas.openxmlformats.org/officeDocument/2006/relationships/tags" Target="../tags/tag63.xml"/><Relationship Id="rId5" Type="http://schemas.openxmlformats.org/officeDocument/2006/relationships/image" Target="../media/image2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tags" Target="../tags/tag6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image" Target="../media/image1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0.xml"/><Relationship Id="rId1" Type="http://schemas.openxmlformats.org/officeDocument/2006/relationships/image" Target="../media/image1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image" Target="../media/image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g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005" y="-5715"/>
            <a:ext cx="12257405" cy="74745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537167" y="1129051"/>
            <a:ext cx="10852237" cy="899167"/>
          </a:xfrm>
        </p:spPr>
        <p:txBody>
          <a:bodyPr/>
          <a:lstStyle/>
          <a:p>
            <a:r>
              <a:rPr lang="en-US" altLang="zh-CN" sz="8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 </a:t>
            </a:r>
            <a:r>
              <a:rPr lang="en-US" altLang="zh-CN" sz="8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am going to</a:t>
            </a:r>
            <a:r>
              <a:rPr lang="en-US" altLang="zh-CN" sz="8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the west</a:t>
            </a:r>
            <a:endParaRPr lang="en-US" altLang="zh-CN" sz="88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83935" y="4658360"/>
            <a:ext cx="5730875" cy="2061210"/>
          </a:xfrm>
          <a:prstGeom prst="rect">
            <a:avLst/>
          </a:prstGeom>
          <a:solidFill>
            <a:schemeClr val="bg1">
              <a:alpha val="21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作者：华南师范大学外国语言文化学院范超洁</a:t>
            </a:r>
            <a:endParaRPr lang="zh-CN" altLang="en-US" sz="3200" b="1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zh-CN" altLang="en-US" sz="3200" b="1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授课老师：河源市东源县黄村崇伊中学吴雪莹</a:t>
            </a:r>
            <a:endParaRPr lang="zh-CN" altLang="en-US" sz="3200" b="1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8" name="w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6120" y="3119120"/>
            <a:ext cx="619125" cy="6191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i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内容占位符 3" descr="y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1910" y="-669290"/>
            <a:ext cx="12276455" cy="90747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122" y="579330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you turn your eyes away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5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 descr="turn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8100" y="-74930"/>
            <a:ext cx="12341225" cy="7543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85223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you say you </a:t>
            </a:r>
            <a:r>
              <a:rPr lang="en-US" altLang="zh-CN" sz="4000">
                <a:solidFill>
                  <a:srgbClr val="FF0000"/>
                </a:solidFill>
                <a:latin typeface="Andalus" panose="02020603050405020304" charset="0"/>
                <a:cs typeface="Andalus" panose="02020603050405020304" charset="0"/>
              </a:rPr>
              <a:t>will not</a:t>
            </a:r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 follow me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follow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4130" y="-133985"/>
            <a:ext cx="12444730" cy="73107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294830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no matter what I say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west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3180" y="-90170"/>
            <a:ext cx="12276455" cy="70605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34952" y="4122620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I </a:t>
            </a:r>
            <a:r>
              <a:rPr lang="en-US" altLang="zh-CN" sz="4000">
                <a:solidFill>
                  <a:srgbClr val="FF0000"/>
                </a:solidFill>
                <a:latin typeface="Andalus" panose="02020603050405020304" charset="0"/>
                <a:cs typeface="Andalus" panose="02020603050405020304" charset="0"/>
              </a:rPr>
              <a:t>am going to</a:t>
            </a:r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 the west</a:t>
            </a:r>
            <a:endParaRPr lang="en-US" altLang="zh-CN" sz="4000"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12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2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7945" y="-611505"/>
            <a:ext cx="12327890" cy="85566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96475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I </a:t>
            </a:r>
            <a:r>
              <a:rPr lang="en-US" altLang="zh-CN" sz="4000">
                <a:solidFill>
                  <a:srgbClr val="FF0000"/>
                </a:solidFill>
                <a:latin typeface="Andalus" panose="02020603050405020304" charset="0"/>
                <a:cs typeface="Andalus" panose="02020603050405020304" charset="0"/>
              </a:rPr>
              <a:t>will </a:t>
            </a:r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journey to the place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heaven's hand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0480" y="-1284605"/>
            <a:ext cx="12252960" cy="90449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609302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that was shaped by heaven's hand</a:t>
            </a:r>
            <a:endParaRPr lang="en-US" altLang="zh-CN" sz="4000">
              <a:latin typeface="Andalus" panose="02020603050405020304" charset="0"/>
              <a:cs typeface="Andalus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98295" y="4772025"/>
            <a:ext cx="3013075" cy="706755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p>
            <a:r>
              <a:rPr lang="en-US" altLang="zh-CN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heaven</a:t>
            </a:r>
            <a:r>
              <a:rPr lang="zh-CN" altLang="en-US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天堂</a:t>
            </a:r>
            <a:r>
              <a:rPr lang="en-US" altLang="zh-CN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 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bow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0325" y="-426720"/>
            <a:ext cx="12312650" cy="89877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617" y="190075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I </a:t>
            </a:r>
            <a:r>
              <a:rPr lang="en-US" altLang="zh-CN" sz="4000">
                <a:solidFill>
                  <a:srgbClr val="FF0000"/>
                </a:solidFill>
                <a:latin typeface="Andalus" panose="02020603050405020304" charset="0"/>
                <a:cs typeface="Andalus" panose="02020603050405020304" charset="0"/>
              </a:rPr>
              <a:t>will </a:t>
            </a:r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build for me a bow</a:t>
            </a:r>
            <a:endParaRPr lang="en-US" altLang="zh-CN" sz="4000"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6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angels"/>
          <p:cNvPicPr>
            <a:picLocks noChangeAspect="1"/>
          </p:cNvPicPr>
          <p:nvPr>
            <p:ph idx="1"/>
          </p:nvPr>
        </p:nvPicPr>
        <p:blipFill>
          <a:blip r:embed="rId1"/>
          <a:srcRect b="6864"/>
          <a:stretch>
            <a:fillRect/>
          </a:stretch>
        </p:blipFill>
        <p:spPr>
          <a:xfrm>
            <a:off x="-60325" y="-504825"/>
            <a:ext cx="12313285" cy="85191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2707" y="6036510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where angel's footprints mark the land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1380" y="5158740"/>
            <a:ext cx="3644900" cy="706755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p>
            <a:r>
              <a:rPr lang="en-US" altLang="zh-CN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footprints</a:t>
            </a:r>
            <a:r>
              <a:rPr lang="zh-CN" altLang="en-US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足迹</a:t>
            </a:r>
            <a:r>
              <a:rPr lang="en-US" altLang="zh-CN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 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 advClick="0" advTm="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tower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05" y="-45720"/>
            <a:ext cx="12247880" cy="80638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1102" y="552279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where castle rocks and towers high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5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valley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985" y="-45720"/>
            <a:ext cx="12367260" cy="70008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9042" y="525228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kneel to valleys wide and green</a:t>
            </a:r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297180" y="3769360"/>
            <a:ext cx="2082800" cy="706755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p>
            <a:r>
              <a:rPr lang="en-US" altLang="zh-CN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kneel</a:t>
            </a:r>
            <a:r>
              <a:rPr lang="zh-CN" altLang="en-US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跪</a:t>
            </a:r>
            <a:r>
              <a:rPr lang="en-US" altLang="zh-CN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 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187700" y="3785235"/>
            <a:ext cx="2751455" cy="706755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p>
            <a:r>
              <a:rPr lang="en-US" altLang="zh-CN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valley</a:t>
            </a:r>
            <a:r>
              <a:rPr lang="zh-CN" altLang="en-US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山谷</a:t>
            </a:r>
            <a:r>
              <a:rPr lang="en-US" altLang="zh-CN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 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 descr="q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9525" y="-139065"/>
            <a:ext cx="12211050" cy="71367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2880" y="3903345"/>
            <a:ext cx="8168640" cy="6477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In this fair land I</a:t>
            </a:r>
            <a:r>
              <a:rPr lang="en-US" altLang="zh-CN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'll </a:t>
            </a:r>
            <a:r>
              <a:rPr lang="en-US" altLang="zh-CN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stay no more</a:t>
            </a:r>
            <a:endParaRPr lang="en-US" altLang="zh-CN" sz="4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182880" y="4714240"/>
            <a:ext cx="6370320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en-US" altLang="zh-CN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here labor is in vain</a:t>
            </a:r>
            <a:endParaRPr lang="en-US" altLang="zh-CN" sz="4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8195" y="574040"/>
            <a:ext cx="2783205" cy="706755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p>
            <a:r>
              <a:rPr lang="en-US" altLang="zh-CN" sz="4000" b="1" spc="200">
                <a:solidFill>
                  <a:schemeClr val="bg1"/>
                </a:solidFill>
                <a:uFillTx/>
                <a:latin typeface="Times New Roman" panose="02020603050405020304" charset="0"/>
                <a:ea typeface="+mj-ea"/>
                <a:cs typeface="Times New Roman" panose="02020603050405020304" charset="0"/>
                <a:sym typeface="+mn-ea"/>
              </a:rPr>
              <a:t>labor </a:t>
            </a:r>
            <a:r>
              <a:rPr lang="zh-CN" altLang="zh-CN" sz="4000" b="1" spc="200">
                <a:solidFill>
                  <a:schemeClr val="bg1"/>
                </a:solidFill>
                <a:uFillTx/>
                <a:latin typeface="Times New Roman" panose="02020603050405020304" charset="0"/>
                <a:ea typeface="+mj-ea"/>
                <a:cs typeface="Times New Roman" panose="02020603050405020304" charset="0"/>
                <a:sym typeface="+mn-ea"/>
              </a:rPr>
              <a:t>劳动</a:t>
            </a:r>
            <a:endParaRPr lang="zh-CN" altLang="zh-CN" sz="4000" b="1" spc="200">
              <a:solidFill>
                <a:schemeClr val="bg1"/>
              </a:solidFill>
              <a:uFillTx/>
              <a:latin typeface="Times New Roman" panose="02020603050405020304" charset="0"/>
              <a:ea typeface="+mj-ea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5790" y="1698625"/>
            <a:ext cx="3168015" cy="706755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p>
            <a:r>
              <a:rPr lang="en-US" altLang="zh-CN" sz="4000" b="1" spc="200">
                <a:solidFill>
                  <a:schemeClr val="bg1"/>
                </a:solidFill>
                <a:uFillTx/>
                <a:latin typeface="Times New Roman" panose="02020603050405020304" charset="0"/>
                <a:ea typeface="+mj-ea"/>
                <a:cs typeface="Times New Roman" panose="02020603050405020304" charset="0"/>
                <a:sym typeface="+mn-ea"/>
              </a:rPr>
              <a:t>in vain </a:t>
            </a:r>
            <a:r>
              <a:rPr lang="zh-CN" altLang="en-US" sz="4000" b="1" spc="200">
                <a:solidFill>
                  <a:schemeClr val="bg1"/>
                </a:solidFill>
                <a:uFillTx/>
                <a:latin typeface="Times New Roman" panose="02020603050405020304" charset="0"/>
                <a:ea typeface="+mj-ea"/>
                <a:cs typeface="Times New Roman" panose="02020603050405020304" charset="0"/>
                <a:sym typeface="+mn-ea"/>
              </a:rPr>
              <a:t>无效</a:t>
            </a:r>
            <a:endParaRPr lang="zh-CN" altLang="en-US" sz="4000" b="1" spc="200">
              <a:solidFill>
                <a:schemeClr val="bg1"/>
              </a:solidFill>
              <a:uFillTx/>
              <a:latin typeface="Times New Roman" panose="02020603050405020304" charset="0"/>
              <a:ea typeface="+mj-ea"/>
              <a:cs typeface="Times New Roman" panose="020206030504050203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advClick="0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 bldLvl="0" animBg="1"/>
      <p:bldP spid="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内容占位符 8" descr="ream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9525" y="-133985"/>
            <a:ext cx="12329160" cy="72821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7007" y="499447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all my thoughts are turned to you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aa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311150"/>
            <a:ext cx="12353290" cy="74587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0187" y="542246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my waking hope, my sleeping dream</a:t>
            </a:r>
            <a:endParaRPr lang="en-US" altLang="zh-CN" sz="4000"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5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west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79375" y="-488315"/>
            <a:ext cx="12350750" cy="98507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19182" y="557994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I </a:t>
            </a:r>
            <a:r>
              <a:rPr lang="en-US" altLang="zh-CN" sz="4000">
                <a:solidFill>
                  <a:srgbClr val="FF0000"/>
                </a:solidFill>
                <a:latin typeface="Andalus" panose="02020603050405020304" charset="0"/>
                <a:cs typeface="Andalus" panose="02020603050405020304" charset="0"/>
              </a:rPr>
              <a:t>am going to</a:t>
            </a:r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 the west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6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495" y="-163830"/>
            <a:ext cx="12268835" cy="82943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4157" y="5764730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you say you</a:t>
            </a:r>
            <a:r>
              <a:rPr lang="en-US" altLang="zh-CN" sz="4000">
                <a:solidFill>
                  <a:srgbClr val="FF0000"/>
                </a:solidFill>
                <a:latin typeface="Andalus" panose="02020603050405020304" charset="0"/>
                <a:cs typeface="Andalus" panose="02020603050405020304" charset="0"/>
              </a:rPr>
              <a:t> will not</a:t>
            </a:r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 go with me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内容占位符 3" descr="y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1910" y="-669290"/>
            <a:ext cx="12276455" cy="90747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122" y="579330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you turn your eyes away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5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 descr="turn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8100" y="-74930"/>
            <a:ext cx="12341225" cy="7543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85223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you say you </a:t>
            </a:r>
            <a:r>
              <a:rPr lang="en-US" altLang="zh-CN" sz="4000">
                <a:solidFill>
                  <a:srgbClr val="FF0000"/>
                </a:solidFill>
                <a:latin typeface="Andalus" panose="02020603050405020304" charset="0"/>
                <a:cs typeface="Andalus" panose="02020603050405020304" charset="0"/>
              </a:rPr>
              <a:t>will not</a:t>
            </a:r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 follow me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follow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4130" y="-133985"/>
            <a:ext cx="12444730" cy="73107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294830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no matter what I say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west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3180" y="-90170"/>
            <a:ext cx="12276455" cy="70605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34952" y="4122620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I </a:t>
            </a:r>
            <a:r>
              <a:rPr lang="en-US" altLang="zh-CN" sz="4000">
                <a:solidFill>
                  <a:srgbClr val="FF0000"/>
                </a:solidFill>
                <a:latin typeface="Andalus" panose="02020603050405020304" charset="0"/>
                <a:cs typeface="Andalus" panose="02020603050405020304" charset="0"/>
              </a:rPr>
              <a:t>am going to</a:t>
            </a:r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 the west</a:t>
            </a:r>
            <a:endParaRPr lang="en-US" altLang="zh-CN" sz="4000"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4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内容占位符 8" descr="cc"/>
          <p:cNvPicPr>
            <a:picLocks noChangeAspect="1"/>
          </p:cNvPicPr>
          <p:nvPr>
            <p:ph idx="1"/>
          </p:nvPr>
        </p:nvPicPr>
        <p:blipFill>
          <a:blip r:embed="rId1"/>
          <a:srcRect b="13546"/>
          <a:stretch>
            <a:fillRect/>
          </a:stretch>
        </p:blipFill>
        <p:spPr>
          <a:xfrm>
            <a:off x="-33020" y="-19685"/>
            <a:ext cx="12247880" cy="71399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608520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And when sun gives way to the moon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内容占位符 13" descr="xx"/>
          <p:cNvPicPr>
            <a:picLocks noChangeAspect="1"/>
          </p:cNvPicPr>
          <p:nvPr>
            <p:ph idx="1"/>
          </p:nvPr>
        </p:nvPicPr>
        <p:blipFill>
          <a:blip r:embed="rId1"/>
          <a:srcRect l="538" r="807"/>
          <a:stretch>
            <a:fillRect/>
          </a:stretch>
        </p:blipFill>
        <p:spPr>
          <a:xfrm>
            <a:off x="-67945" y="-1003300"/>
            <a:ext cx="12328525" cy="96462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8432" y="6178750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and silver starlight fills the sky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81075" y="4606925"/>
            <a:ext cx="3217545" cy="706755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p>
            <a:r>
              <a:rPr lang="en-US" altLang="zh-CN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silver</a:t>
            </a:r>
            <a:r>
              <a:rPr lang="zh-CN" altLang="en-US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银色的</a:t>
            </a:r>
            <a:r>
              <a:rPr lang="en-US" altLang="zh-CN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 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 descr="w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2385" y="-108585"/>
            <a:ext cx="12257405" cy="79514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3037" y="5637730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I</a:t>
            </a:r>
            <a:r>
              <a:rPr lang="en-US" altLang="zh-CN" sz="4000">
                <a:solidFill>
                  <a:srgbClr val="FF0000"/>
                </a:solidFill>
                <a:latin typeface="Andalus" panose="02020603050405020304" charset="0"/>
                <a:cs typeface="Andalus" panose="02020603050405020304" charset="0"/>
              </a:rPr>
              <a:t>'ll </a:t>
            </a:r>
            <a:r>
              <a:rPr lang="en-US" altLang="zh-CN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seek </a:t>
            </a:r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the mountains far away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6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 descr="gs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90805" y="-267335"/>
            <a:ext cx="12374245" cy="82442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6217" y="5793940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in the arms of these last hills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wq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7620" y="-79375"/>
            <a:ext cx="12427585" cy="70777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5887" y="557994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is where I'm bound to lie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5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hj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45" y="-135255"/>
            <a:ext cx="12200890" cy="71005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1892" y="5522160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wind my blanket earth my bed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5335" y="4533900"/>
            <a:ext cx="3213100" cy="706755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  <a:sym typeface="+mn-ea"/>
              </a:rPr>
              <a:t>blanket </a:t>
            </a:r>
            <a:r>
              <a:rPr lang="zh-CN" altLang="en-US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  <a:sym typeface="+mn-ea"/>
              </a:rPr>
              <a:t>毛毯</a:t>
            </a:r>
            <a:endParaRPr lang="zh-CN" altLang="en-US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 descr="ff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49885" y="-43815"/>
            <a:ext cx="12831445" cy="71075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9042" y="583648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my canopy a tree</a:t>
            </a:r>
            <a:endParaRPr lang="en-US" altLang="zh-CN" sz="4000">
              <a:latin typeface="Andalus" panose="02020603050405020304" charset="0"/>
              <a:cs typeface="Andalus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67765" y="4680585"/>
            <a:ext cx="3044825" cy="706755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p>
            <a:r>
              <a:rPr lang="en-US" altLang="zh-CN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canopy</a:t>
            </a:r>
            <a:r>
              <a:rPr lang="zh-CN" altLang="en-US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华盖</a:t>
            </a:r>
            <a:r>
              <a:rPr lang="en-US" altLang="zh-CN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 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 advClick="0"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内容占位符 7" descr="willow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71755" y="-125095"/>
            <a:ext cx="12335510" cy="71088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922" y="575139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willows by the riverside</a:t>
            </a:r>
            <a:endParaRPr lang="en-US" altLang="zh-CN" sz="4000">
              <a:latin typeface="Andalus" panose="02020603050405020304" charset="0"/>
              <a:cs typeface="Andalus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6145" y="4506595"/>
            <a:ext cx="2853690" cy="706755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p>
            <a:r>
              <a:rPr lang="en-US" altLang="zh-CN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willow</a:t>
            </a:r>
            <a:r>
              <a:rPr lang="zh-CN" altLang="en-US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柳树</a:t>
            </a:r>
            <a:r>
              <a:rPr lang="en-US" altLang="zh-CN" sz="4000" b="1" spc="200" dirty="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  <a:sym typeface="+mn-ea"/>
              </a:rPr>
              <a:t> 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 advClick="0" advTm="5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wq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985" y="-64770"/>
            <a:ext cx="12219940" cy="70065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9042" y="5779335"/>
            <a:ext cx="10852237" cy="648000"/>
          </a:xfrm>
        </p:spPr>
        <p:txBody>
          <a:bodyPr/>
          <a:p>
            <a:r>
              <a:rPr lang="en-US" altLang="zh-CN" sz="4000">
                <a:solidFill>
                  <a:srgbClr val="FF0000"/>
                </a:solidFill>
                <a:latin typeface="Andalus" panose="02020603050405020304" charset="0"/>
                <a:cs typeface="Andalus" panose="02020603050405020304" charset="0"/>
              </a:rPr>
              <a:t>will </a:t>
            </a:r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whisper me to sleep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west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79375" y="-488315"/>
            <a:ext cx="12350750" cy="98507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19182" y="557994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I </a:t>
            </a:r>
            <a:r>
              <a:rPr lang="en-US" altLang="zh-CN" sz="4000">
                <a:solidFill>
                  <a:srgbClr val="FF0000"/>
                </a:solidFill>
                <a:latin typeface="Andalus" panose="02020603050405020304" charset="0"/>
                <a:cs typeface="Andalus" panose="02020603050405020304" charset="0"/>
              </a:rPr>
              <a:t>am going to</a:t>
            </a:r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 the west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7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495" y="-163830"/>
            <a:ext cx="12268835" cy="82943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4157" y="5764730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you say you</a:t>
            </a:r>
            <a:r>
              <a:rPr lang="en-US" altLang="zh-CN" sz="4000">
                <a:solidFill>
                  <a:srgbClr val="FF0000"/>
                </a:solidFill>
                <a:latin typeface="Andalus" panose="02020603050405020304" charset="0"/>
                <a:cs typeface="Andalus" panose="02020603050405020304" charset="0"/>
              </a:rPr>
              <a:t> will not</a:t>
            </a:r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 go with me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内容占位符 3" descr="y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1910" y="-669290"/>
            <a:ext cx="12276455" cy="90747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122" y="579330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you turn your eyes away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 descr="turn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8100" y="-74930"/>
            <a:ext cx="12341225" cy="7543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85223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you say you </a:t>
            </a:r>
            <a:r>
              <a:rPr lang="en-US" altLang="zh-CN" sz="4000">
                <a:solidFill>
                  <a:srgbClr val="FF0000"/>
                </a:solidFill>
                <a:latin typeface="Andalus" panose="02020603050405020304" charset="0"/>
                <a:cs typeface="Andalus" panose="02020603050405020304" charset="0"/>
              </a:rPr>
              <a:t>will not</a:t>
            </a:r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 follow me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内容占位符 6" descr="plain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09855" y="1905"/>
            <a:ext cx="12300585" cy="72250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35261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and leave the fertile plain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3755" y="986155"/>
            <a:ext cx="2874010" cy="583565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fertile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肥沃的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sz="32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follow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4130" y="-133985"/>
            <a:ext cx="12444730" cy="73107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294830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no matter what I say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west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3180" y="-90170"/>
            <a:ext cx="12276455" cy="70605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34952" y="4122620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I </a:t>
            </a:r>
            <a:r>
              <a:rPr lang="en-US" altLang="zh-CN" sz="4000">
                <a:solidFill>
                  <a:srgbClr val="FF0000"/>
                </a:solidFill>
                <a:latin typeface="Andalus" panose="02020603050405020304" charset="0"/>
                <a:cs typeface="Andalus" panose="02020603050405020304" charset="0"/>
              </a:rPr>
              <a:t>am going to</a:t>
            </a:r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 the west</a:t>
            </a:r>
            <a:endParaRPr lang="en-US" altLang="zh-CN" sz="4000"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25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 descr="r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0795" y="-461010"/>
            <a:ext cx="12212955" cy="8877300"/>
          </a:xfrm>
          <a:prstGeom prst="rect">
            <a:avLst/>
          </a:prstGeom>
        </p:spPr>
      </p:pic>
      <p:pic>
        <p:nvPicPr>
          <p:cNvPr id="7" name="图片 6" descr="se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95" y="-461010"/>
            <a:ext cx="12212955" cy="95091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0055" y="1320165"/>
            <a:ext cx="10852150" cy="88265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where waves of grass and oceans roam into infinity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6930" y="576580"/>
            <a:ext cx="2477135" cy="583565"/>
          </a:xfrm>
          <a:prstGeom prst="rect">
            <a:avLst/>
          </a:prstGeom>
          <a:solidFill>
            <a:srgbClr val="00B050">
              <a:alpha val="24000"/>
            </a:srgbClr>
          </a:solidFill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  <a:sym typeface="+mn-ea"/>
              </a:rPr>
              <a:t>infinity </a:t>
            </a:r>
            <a:r>
              <a:rPr lang="zh-CN" altLang="en-US" sz="3200" b="1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  <a:sym typeface="+mn-ea"/>
              </a:rPr>
              <a:t>无穷</a:t>
            </a:r>
            <a:endParaRPr lang="zh-CN" altLang="en-US" sz="3200" b="1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 advClick="0" advTm="1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内容占位符 9" descr="jj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74930" y="-481330"/>
            <a:ext cx="12296775" cy="81978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8752" y="586442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I stand ready on the shore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7865" y="4683125"/>
            <a:ext cx="2737485" cy="706755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p>
            <a:r>
              <a:rPr lang="en-US" altLang="zh-CN" sz="4000" b="1" spc="200">
                <a:solidFill>
                  <a:schemeClr val="bg1"/>
                </a:solidFill>
                <a:uFillTx/>
                <a:latin typeface="Andalus" panose="02020603050405020304" charset="0"/>
                <a:ea typeface="+mj-ea"/>
                <a:cs typeface="Andalus" panose="02020603050405020304" charset="0"/>
              </a:rPr>
              <a:t>shore海岸</a:t>
            </a:r>
            <a:endParaRPr lang="zh-CN" altLang="en-US" sz="2800" b="1"/>
          </a:p>
        </p:txBody>
      </p:sp>
    </p:spTree>
    <p:custDataLst>
      <p:tags r:id="rId2"/>
    </p:custDataLst>
  </p:cSld>
  <p:clrMapOvr>
    <a:masterClrMapping/>
  </p:clrMapOvr>
  <p:transition advClick="0" advTm="6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内容占位符 5" descr="st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1115" y="-93980"/>
            <a:ext cx="12280900" cy="8215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917" y="60154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to cross the inland sea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west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79375" y="-488315"/>
            <a:ext cx="12350750" cy="98507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19182" y="5579945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I </a:t>
            </a:r>
            <a:r>
              <a:rPr lang="en-US" altLang="zh-CN" sz="4000">
                <a:solidFill>
                  <a:srgbClr val="FF0000"/>
                </a:solidFill>
                <a:latin typeface="Andalus" panose="02020603050405020304" charset="0"/>
                <a:cs typeface="Andalus" panose="02020603050405020304" charset="0"/>
              </a:rPr>
              <a:t>am going to</a:t>
            </a:r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 the west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7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495" y="-163830"/>
            <a:ext cx="12268835" cy="82943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4157" y="5764730"/>
            <a:ext cx="10852237" cy="648000"/>
          </a:xfrm>
        </p:spPr>
        <p:txBody>
          <a:bodyPr/>
          <a:p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you say you</a:t>
            </a:r>
            <a:r>
              <a:rPr lang="en-US" altLang="zh-CN" sz="4000">
                <a:solidFill>
                  <a:srgbClr val="FF0000"/>
                </a:solidFill>
                <a:latin typeface="Andalus" panose="02020603050405020304" charset="0"/>
                <a:cs typeface="Andalus" panose="02020603050405020304" charset="0"/>
              </a:rPr>
              <a:t> will not</a:t>
            </a:r>
            <a:r>
              <a:rPr lang="en-US" altLang="zh-CN" sz="4000">
                <a:solidFill>
                  <a:schemeClr val="bg1"/>
                </a:solidFill>
                <a:latin typeface="Andalus" panose="02020603050405020304" charset="0"/>
                <a:cs typeface="Andalus" panose="02020603050405020304" charset="0"/>
              </a:rPr>
              <a:t> go with me</a:t>
            </a:r>
            <a:endParaRPr lang="en-US" altLang="zh-CN" sz="4000">
              <a:solidFill>
                <a:schemeClr val="bg1"/>
              </a:solidFill>
              <a:latin typeface="Andalus" panose="02020603050405020304" charset="0"/>
              <a:cs typeface="Andalus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1312</Words>
  <Application>WPS 演示</Application>
  <PresentationFormat>宽屏</PresentationFormat>
  <Paragraphs>113</Paragraphs>
  <Slides>41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Times New Roman</vt:lpstr>
      <vt:lpstr>Andalus</vt:lpstr>
      <vt:lpstr>Arial Unicode MS</vt:lpstr>
      <vt:lpstr>仿宋</vt:lpstr>
      <vt:lpstr>Office 主题​​</vt:lpstr>
      <vt:lpstr>I am going to the west</vt:lpstr>
      <vt:lpstr>In this fair land I'll stay no more</vt:lpstr>
      <vt:lpstr>I'll seek the mountains far away</vt:lpstr>
      <vt:lpstr>and leave the fertile plain</vt:lpstr>
      <vt:lpstr>where waves of grass and oceans roam into infinity</vt:lpstr>
      <vt:lpstr>I stand ready on the shore</vt:lpstr>
      <vt:lpstr>to cross the inland sea</vt:lpstr>
      <vt:lpstr>I am going to the west</vt:lpstr>
      <vt:lpstr>you say you will not go with me</vt:lpstr>
      <vt:lpstr>you turn your eyes away</vt:lpstr>
      <vt:lpstr>you say you will not follow me</vt:lpstr>
      <vt:lpstr>no matter what I say</vt:lpstr>
      <vt:lpstr>I am going to the west</vt:lpstr>
      <vt:lpstr>I will journey to the place</vt:lpstr>
      <vt:lpstr>that was shaped by heaven's hand</vt:lpstr>
      <vt:lpstr>I will build for me a bow</vt:lpstr>
      <vt:lpstr>where angel's footprints mark the land</vt:lpstr>
      <vt:lpstr>where castle rocks and towers high</vt:lpstr>
      <vt:lpstr>kneel to valleys wide and green</vt:lpstr>
      <vt:lpstr>all my thoughts are turned to you</vt:lpstr>
      <vt:lpstr>my waking hope, my sleeping dream</vt:lpstr>
      <vt:lpstr>I am going to the west</vt:lpstr>
      <vt:lpstr>you say you will not go with me</vt:lpstr>
      <vt:lpstr>you turn your eyes away</vt:lpstr>
      <vt:lpstr>you say you will not follow me</vt:lpstr>
      <vt:lpstr>no matter what I say</vt:lpstr>
      <vt:lpstr>I am going to the west</vt:lpstr>
      <vt:lpstr>And when sun gives way to the moon</vt:lpstr>
      <vt:lpstr>and silver starlight fills the sky</vt:lpstr>
      <vt:lpstr>in the arms of these last hills</vt:lpstr>
      <vt:lpstr>is where I'm bound to lie</vt:lpstr>
      <vt:lpstr>wind my blanket earth my bed</vt:lpstr>
      <vt:lpstr>my canopy a tree</vt:lpstr>
      <vt:lpstr>willows by the riverside</vt:lpstr>
      <vt:lpstr>will whisper me to sleep</vt:lpstr>
      <vt:lpstr>I am going to the west</vt:lpstr>
      <vt:lpstr>you say you will not go with me</vt:lpstr>
      <vt:lpstr>you turn your eyes away</vt:lpstr>
      <vt:lpstr>you say you will not follow me</vt:lpstr>
      <vt:lpstr>no matter what I say</vt:lpstr>
      <vt:lpstr>I am going to the west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Ruby</cp:lastModifiedBy>
  <cp:revision>15</cp:revision>
  <dcterms:created xsi:type="dcterms:W3CDTF">2019-06-02T15:01:00Z</dcterms:created>
  <dcterms:modified xsi:type="dcterms:W3CDTF">2019-06-04T08:49:01Z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