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heme/theme14.xml" ContentType="application/vnd.openxmlformats-officedocument.theme+xml"/>
  <Override PartName="/ppt/theme/theme15.xml" ContentType="application/vnd.openxmlformats-officedocument.theme+xml"/>
  <Override PartName="/ppt/tags/tag794.xml" ContentType="application/vnd.openxmlformats-officedocument.presentationml.tags+xml"/>
  <Override PartName="/ppt/notesSlides/notesSlide1.xml" ContentType="application/vnd.openxmlformats-officedocument.presentationml.notesSlide+xml"/>
  <Override PartName="/ppt/tags/tag795.xml" ContentType="application/vnd.openxmlformats-officedocument.presentationml.tags+xml"/>
  <Override PartName="/ppt/notesSlides/notesSlide2.xml" ContentType="application/vnd.openxmlformats-officedocument.presentationml.notesSlide+xml"/>
  <Override PartName="/ppt/tags/tag796.xml" ContentType="application/vnd.openxmlformats-officedocument.presentationml.tags+xml"/>
  <Override PartName="/ppt/notesSlides/notesSlide3.xml" ContentType="application/vnd.openxmlformats-officedocument.presentationml.notesSlide+xml"/>
  <Override PartName="/ppt/tags/tag797.xml" ContentType="application/vnd.openxmlformats-officedocument.presentationml.tags+xml"/>
  <Override PartName="/ppt/notesSlides/notesSlide4.xml" ContentType="application/vnd.openxmlformats-officedocument.presentationml.notesSlide+xml"/>
  <Override PartName="/ppt/tags/tag798.xml" ContentType="application/vnd.openxmlformats-officedocument.presentationml.tags+xml"/>
  <Override PartName="/ppt/notesSlides/notesSlide5.xml" ContentType="application/vnd.openxmlformats-officedocument.presentationml.notesSlide+xml"/>
  <Override PartName="/ppt/tags/tag799.xml" ContentType="application/vnd.openxmlformats-officedocument.presentationml.tags+xml"/>
  <Override PartName="/ppt/notesSlides/notesSlide6.xml" ContentType="application/vnd.openxmlformats-officedocument.presentationml.notesSlide+xml"/>
  <Override PartName="/ppt/tags/tag800.xml" ContentType="application/vnd.openxmlformats-officedocument.presentationml.tags+xml"/>
  <Override PartName="/ppt/notesSlides/notesSlide7.xml" ContentType="application/vnd.openxmlformats-officedocument.presentationml.notesSlide+xml"/>
  <Override PartName="/ppt/tags/tag801.xml" ContentType="application/vnd.openxmlformats-officedocument.presentationml.tags+xml"/>
  <Override PartName="/ppt/notesSlides/notesSlide8.xml" ContentType="application/vnd.openxmlformats-officedocument.presentationml.notesSlide+xml"/>
  <Override PartName="/ppt/tags/tag802.xml" ContentType="application/vnd.openxmlformats-officedocument.presentationml.tags+xml"/>
  <Override PartName="/ppt/notesSlides/notesSlide9.xml" ContentType="application/vnd.openxmlformats-officedocument.presentationml.notesSlide+xml"/>
  <Override PartName="/ppt/tags/tag803.xml" ContentType="application/vnd.openxmlformats-officedocument.presentationml.tags+xml"/>
  <Override PartName="/ppt/notesSlides/notesSlide10.xml" ContentType="application/vnd.openxmlformats-officedocument.presentationml.notesSlide+xml"/>
  <Override PartName="/ppt/tags/tag804.xml" ContentType="application/vnd.openxmlformats-officedocument.presentationml.tags+xml"/>
  <Override PartName="/ppt/notesSlides/notesSlide11.xml" ContentType="application/vnd.openxmlformats-officedocument.presentationml.notesSlide+xml"/>
  <Override PartName="/ppt/tags/tag805.xml" ContentType="application/vnd.openxmlformats-officedocument.presentationml.tags+xml"/>
  <Override PartName="/ppt/notesSlides/notesSlide12.xml" ContentType="application/vnd.openxmlformats-officedocument.presentationml.notesSlide+xml"/>
  <Override PartName="/ppt/tags/tag806.xml" ContentType="application/vnd.openxmlformats-officedocument.presentationml.tags+xml"/>
  <Override PartName="/ppt/notesSlides/notesSlide13.xml" ContentType="application/vnd.openxmlformats-officedocument.presentationml.notesSlide+xml"/>
  <Override PartName="/ppt/tags/tag807.xml" ContentType="application/vnd.openxmlformats-officedocument.presentationml.tags+xml"/>
  <Override PartName="/ppt/notesSlides/notesSlide14.xml" ContentType="application/vnd.openxmlformats-officedocument.presentationml.notesSlide+xml"/>
  <Override PartName="/ppt/tags/tag808.xml" ContentType="application/vnd.openxmlformats-officedocument.presentationml.tags+xml"/>
  <Override PartName="/ppt/notesSlides/notesSlide15.xml" ContentType="application/vnd.openxmlformats-officedocument.presentationml.notesSlide+xml"/>
  <Override PartName="/ppt/tags/tag809.xml" ContentType="application/vnd.openxmlformats-officedocument.presentationml.tags+xml"/>
  <Override PartName="/ppt/notesSlides/notesSlide16.xml" ContentType="application/vnd.openxmlformats-officedocument.presentationml.notesSlide+xml"/>
  <Override PartName="/ppt/tags/tag810.xml" ContentType="application/vnd.openxmlformats-officedocument.presentationml.tags+xml"/>
  <Override PartName="/ppt/notesSlides/notesSlide17.xml" ContentType="application/vnd.openxmlformats-officedocument.presentationml.notesSlide+xml"/>
  <Override PartName="/ppt/tags/tag811.xml" ContentType="application/vnd.openxmlformats-officedocument.presentationml.tags+xml"/>
  <Override PartName="/ppt/notesSlides/notesSlide18.xml" ContentType="application/vnd.openxmlformats-officedocument.presentationml.notesSlide+xml"/>
  <Override PartName="/ppt/tags/tag812.xml" ContentType="application/vnd.openxmlformats-officedocument.presentationml.tags+xml"/>
  <Override PartName="/ppt/notesSlides/notesSlide19.xml" ContentType="application/vnd.openxmlformats-officedocument.presentationml.notesSlide+xml"/>
  <Override PartName="/ppt/tags/tag813.xml" ContentType="application/vnd.openxmlformats-officedocument.presentationml.tags+xml"/>
  <Override PartName="/ppt/notesSlides/notesSlide20.xml" ContentType="application/vnd.openxmlformats-officedocument.presentationml.notesSlide+xml"/>
  <Override PartName="/ppt/tags/tag814.xml" ContentType="application/vnd.openxmlformats-officedocument.presentationml.tags+xml"/>
  <Override PartName="/ppt/notesSlides/notesSlide21.xml" ContentType="application/vnd.openxmlformats-officedocument.presentationml.notesSlide+xml"/>
  <Override PartName="/ppt/tags/tag815.xml" ContentType="application/vnd.openxmlformats-officedocument.presentationml.tags+xml"/>
  <Override PartName="/ppt/notesSlides/notesSlide22.xml" ContentType="application/vnd.openxmlformats-officedocument.presentationml.notesSlide+xml"/>
  <Override PartName="/ppt/tags/tag816.xml" ContentType="application/vnd.openxmlformats-officedocument.presentationml.tags+xml"/>
  <Override PartName="/ppt/notesSlides/notesSlide23.xml" ContentType="application/vnd.openxmlformats-officedocument.presentationml.notesSlide+xml"/>
  <Override PartName="/ppt/tags/tag817.xml" ContentType="application/vnd.openxmlformats-officedocument.presentationml.tags+xml"/>
  <Override PartName="/ppt/notesSlides/notesSlide24.xml" ContentType="application/vnd.openxmlformats-officedocument.presentationml.notesSlide+xml"/>
  <Override PartName="/ppt/tags/tag818.xml" ContentType="application/vnd.openxmlformats-officedocument.presentationml.tags+xml"/>
  <Override PartName="/ppt/notesSlides/notesSlide25.xml" ContentType="application/vnd.openxmlformats-officedocument.presentationml.notesSlide+xml"/>
  <Override PartName="/ppt/tags/tag819.xml" ContentType="application/vnd.openxmlformats-officedocument.presentationml.tags+xml"/>
  <Override PartName="/ppt/notesSlides/notesSlide26.xml" ContentType="application/vnd.openxmlformats-officedocument.presentationml.notesSlide+xml"/>
  <Override PartName="/ppt/tags/tag820.xml" ContentType="application/vnd.openxmlformats-officedocument.presentationml.tags+xml"/>
  <Override PartName="/ppt/notesSlides/notesSlide27.xml" ContentType="application/vnd.openxmlformats-officedocument.presentationml.notesSlide+xml"/>
  <Override PartName="/ppt/tags/tag821.xml" ContentType="application/vnd.openxmlformats-officedocument.presentationml.tags+xml"/>
  <Override PartName="/ppt/notesSlides/notesSlide28.xml" ContentType="application/vnd.openxmlformats-officedocument.presentationml.notesSlide+xml"/>
  <Override PartName="/ppt/tags/tag822.xml" ContentType="application/vnd.openxmlformats-officedocument.presentationml.tags+xml"/>
  <Override PartName="/ppt/notesSlides/notesSlide29.xml" ContentType="application/vnd.openxmlformats-officedocument.presentationml.notesSlide+xml"/>
  <Override PartName="/ppt/tags/tag823.xml" ContentType="application/vnd.openxmlformats-officedocument.presentationml.tags+xml"/>
  <Override PartName="/ppt/notesSlides/notesSlide30.xml" ContentType="application/vnd.openxmlformats-officedocument.presentationml.notesSlide+xml"/>
  <Override PartName="/ppt/tags/tag824.xml" ContentType="application/vnd.openxmlformats-officedocument.presentationml.tags+xml"/>
  <Override PartName="/ppt/notesSlides/notesSlide31.xml" ContentType="application/vnd.openxmlformats-officedocument.presentationml.notesSlide+xml"/>
  <Override PartName="/ppt/tags/tag825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46"/>
  </p:notesMasterIdLst>
  <p:handoutMasterIdLst>
    <p:handoutMasterId r:id="rId47"/>
  </p:handout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>
        <p:scale>
          <a:sx n="40" d="100"/>
          <a:sy n="40" d="100"/>
        </p:scale>
        <p:origin x="-1692" y="-6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2019/6/10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9575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196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324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17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733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45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331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426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996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18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030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291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44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279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943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5823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387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6456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7143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091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8937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8970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064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2619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5326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3474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543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989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453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635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705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99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818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558.xml"/><Relationship Id="rId2" Type="http://schemas.openxmlformats.org/officeDocument/2006/relationships/tags" Target="../tags/tag557.xml"/><Relationship Id="rId1" Type="http://schemas.openxmlformats.org/officeDocument/2006/relationships/tags" Target="../tags/tag556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560.xml"/><Relationship Id="rId4" Type="http://schemas.openxmlformats.org/officeDocument/2006/relationships/tags" Target="../tags/tag55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563.xml"/><Relationship Id="rId2" Type="http://schemas.openxmlformats.org/officeDocument/2006/relationships/tags" Target="../tags/tag562.xml"/><Relationship Id="rId1" Type="http://schemas.openxmlformats.org/officeDocument/2006/relationships/tags" Target="../tags/tag561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565.xml"/><Relationship Id="rId4" Type="http://schemas.openxmlformats.org/officeDocument/2006/relationships/tags" Target="../tags/tag56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tags" Target="../tags/tag568.xml"/><Relationship Id="rId2" Type="http://schemas.openxmlformats.org/officeDocument/2006/relationships/tags" Target="../tags/tag567.xml"/><Relationship Id="rId1" Type="http://schemas.openxmlformats.org/officeDocument/2006/relationships/tags" Target="../tags/tag566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570.xml"/><Relationship Id="rId4" Type="http://schemas.openxmlformats.org/officeDocument/2006/relationships/tags" Target="../tags/tag56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573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572.xml"/><Relationship Id="rId1" Type="http://schemas.openxmlformats.org/officeDocument/2006/relationships/tags" Target="../tags/tag571.xml"/><Relationship Id="rId6" Type="http://schemas.openxmlformats.org/officeDocument/2006/relationships/tags" Target="../tags/tag576.xml"/><Relationship Id="rId5" Type="http://schemas.openxmlformats.org/officeDocument/2006/relationships/tags" Target="../tags/tag575.xml"/><Relationship Id="rId4" Type="http://schemas.openxmlformats.org/officeDocument/2006/relationships/tags" Target="../tags/tag574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tags" Target="../tags/tag584.xml"/><Relationship Id="rId3" Type="http://schemas.openxmlformats.org/officeDocument/2006/relationships/tags" Target="../tags/tag579.xml"/><Relationship Id="rId7" Type="http://schemas.openxmlformats.org/officeDocument/2006/relationships/tags" Target="../tags/tag583.xml"/><Relationship Id="rId2" Type="http://schemas.openxmlformats.org/officeDocument/2006/relationships/tags" Target="../tags/tag578.xml"/><Relationship Id="rId1" Type="http://schemas.openxmlformats.org/officeDocument/2006/relationships/tags" Target="../tags/tag577.xml"/><Relationship Id="rId6" Type="http://schemas.openxmlformats.org/officeDocument/2006/relationships/tags" Target="../tags/tag582.xml"/><Relationship Id="rId5" Type="http://schemas.openxmlformats.org/officeDocument/2006/relationships/tags" Target="../tags/tag581.xml"/><Relationship Id="rId4" Type="http://schemas.openxmlformats.org/officeDocument/2006/relationships/tags" Target="../tags/tag580.xml"/><Relationship Id="rId9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587.xml"/><Relationship Id="rId2" Type="http://schemas.openxmlformats.org/officeDocument/2006/relationships/tags" Target="../tags/tag586.xml"/><Relationship Id="rId1" Type="http://schemas.openxmlformats.org/officeDocument/2006/relationships/tags" Target="../tags/tag585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58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591.xml"/><Relationship Id="rId2" Type="http://schemas.openxmlformats.org/officeDocument/2006/relationships/tags" Target="../tags/tag590.xml"/><Relationship Id="rId1" Type="http://schemas.openxmlformats.org/officeDocument/2006/relationships/tags" Target="../tags/tag589.xml"/><Relationship Id="rId4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594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593.xml"/><Relationship Id="rId1" Type="http://schemas.openxmlformats.org/officeDocument/2006/relationships/tags" Target="../tags/tag592.xml"/><Relationship Id="rId6" Type="http://schemas.openxmlformats.org/officeDocument/2006/relationships/tags" Target="../tags/tag597.xml"/><Relationship Id="rId5" Type="http://schemas.openxmlformats.org/officeDocument/2006/relationships/tags" Target="../tags/tag596.xml"/><Relationship Id="rId4" Type="http://schemas.openxmlformats.org/officeDocument/2006/relationships/tags" Target="../tags/tag59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tags" Target="../tags/tag600.xml"/><Relationship Id="rId2" Type="http://schemas.openxmlformats.org/officeDocument/2006/relationships/tags" Target="../tags/tag599.xml"/><Relationship Id="rId1" Type="http://schemas.openxmlformats.org/officeDocument/2006/relationships/tags" Target="../tags/tag598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602.xml"/><Relationship Id="rId4" Type="http://schemas.openxmlformats.org/officeDocument/2006/relationships/tags" Target="../tags/tag60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605.xml"/><Relationship Id="rId2" Type="http://schemas.openxmlformats.org/officeDocument/2006/relationships/tags" Target="../tags/tag604.xml"/><Relationship Id="rId1" Type="http://schemas.openxmlformats.org/officeDocument/2006/relationships/tags" Target="../tags/tag603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60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609.xml"/><Relationship Id="rId2" Type="http://schemas.openxmlformats.org/officeDocument/2006/relationships/tags" Target="../tags/tag608.xml"/><Relationship Id="rId1" Type="http://schemas.openxmlformats.org/officeDocument/2006/relationships/tags" Target="../tags/tag607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6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619.xml"/><Relationship Id="rId2" Type="http://schemas.openxmlformats.org/officeDocument/2006/relationships/tags" Target="../tags/tag618.xml"/><Relationship Id="rId1" Type="http://schemas.openxmlformats.org/officeDocument/2006/relationships/tags" Target="../tags/tag617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21.xml"/><Relationship Id="rId4" Type="http://schemas.openxmlformats.org/officeDocument/2006/relationships/tags" Target="../tags/tag62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624.xml"/><Relationship Id="rId2" Type="http://schemas.openxmlformats.org/officeDocument/2006/relationships/tags" Target="../tags/tag623.xml"/><Relationship Id="rId1" Type="http://schemas.openxmlformats.org/officeDocument/2006/relationships/tags" Target="../tags/tag622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26.xml"/><Relationship Id="rId4" Type="http://schemas.openxmlformats.org/officeDocument/2006/relationships/tags" Target="../tags/tag62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629.xml"/><Relationship Id="rId2" Type="http://schemas.openxmlformats.org/officeDocument/2006/relationships/tags" Target="../tags/tag628.xml"/><Relationship Id="rId1" Type="http://schemas.openxmlformats.org/officeDocument/2006/relationships/tags" Target="../tags/tag627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31.xml"/><Relationship Id="rId4" Type="http://schemas.openxmlformats.org/officeDocument/2006/relationships/tags" Target="../tags/tag63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634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633.xml"/><Relationship Id="rId1" Type="http://schemas.openxmlformats.org/officeDocument/2006/relationships/tags" Target="../tags/tag632.xml"/><Relationship Id="rId6" Type="http://schemas.openxmlformats.org/officeDocument/2006/relationships/tags" Target="../tags/tag637.xml"/><Relationship Id="rId5" Type="http://schemas.openxmlformats.org/officeDocument/2006/relationships/tags" Target="../tags/tag636.xml"/><Relationship Id="rId4" Type="http://schemas.openxmlformats.org/officeDocument/2006/relationships/tags" Target="../tags/tag635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tags" Target="../tags/tag645.xml"/><Relationship Id="rId3" Type="http://schemas.openxmlformats.org/officeDocument/2006/relationships/tags" Target="../tags/tag640.xml"/><Relationship Id="rId7" Type="http://schemas.openxmlformats.org/officeDocument/2006/relationships/tags" Target="../tags/tag644.xml"/><Relationship Id="rId2" Type="http://schemas.openxmlformats.org/officeDocument/2006/relationships/tags" Target="../tags/tag639.xml"/><Relationship Id="rId1" Type="http://schemas.openxmlformats.org/officeDocument/2006/relationships/tags" Target="../tags/tag638.xml"/><Relationship Id="rId6" Type="http://schemas.openxmlformats.org/officeDocument/2006/relationships/tags" Target="../tags/tag643.xml"/><Relationship Id="rId5" Type="http://schemas.openxmlformats.org/officeDocument/2006/relationships/tags" Target="../tags/tag642.xml"/><Relationship Id="rId4" Type="http://schemas.openxmlformats.org/officeDocument/2006/relationships/tags" Target="../tags/tag641.xml"/><Relationship Id="rId9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tags" Target="../tags/tag648.xml"/><Relationship Id="rId2" Type="http://schemas.openxmlformats.org/officeDocument/2006/relationships/tags" Target="../tags/tag647.xml"/><Relationship Id="rId1" Type="http://schemas.openxmlformats.org/officeDocument/2006/relationships/tags" Target="../tags/tag646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64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652.xml"/><Relationship Id="rId2" Type="http://schemas.openxmlformats.org/officeDocument/2006/relationships/tags" Target="../tags/tag651.xml"/><Relationship Id="rId1" Type="http://schemas.openxmlformats.org/officeDocument/2006/relationships/tags" Target="../tags/tag650.xml"/><Relationship Id="rId4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tags" Target="../tags/tag655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654.xml"/><Relationship Id="rId1" Type="http://schemas.openxmlformats.org/officeDocument/2006/relationships/tags" Target="../tags/tag653.xml"/><Relationship Id="rId6" Type="http://schemas.openxmlformats.org/officeDocument/2006/relationships/tags" Target="../tags/tag658.xml"/><Relationship Id="rId5" Type="http://schemas.openxmlformats.org/officeDocument/2006/relationships/tags" Target="../tags/tag657.xml"/><Relationship Id="rId4" Type="http://schemas.openxmlformats.org/officeDocument/2006/relationships/tags" Target="../tags/tag65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tags" Target="../tags/tag661.xml"/><Relationship Id="rId2" Type="http://schemas.openxmlformats.org/officeDocument/2006/relationships/tags" Target="../tags/tag660.xml"/><Relationship Id="rId1" Type="http://schemas.openxmlformats.org/officeDocument/2006/relationships/tags" Target="../tags/tag659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63.xml"/><Relationship Id="rId4" Type="http://schemas.openxmlformats.org/officeDocument/2006/relationships/tags" Target="../tags/tag66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tags" Target="../tags/tag666.xml"/><Relationship Id="rId2" Type="http://schemas.openxmlformats.org/officeDocument/2006/relationships/tags" Target="../tags/tag665.xml"/><Relationship Id="rId1" Type="http://schemas.openxmlformats.org/officeDocument/2006/relationships/tags" Target="../tags/tag664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66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670.xml"/><Relationship Id="rId2" Type="http://schemas.openxmlformats.org/officeDocument/2006/relationships/tags" Target="../tags/tag669.xml"/><Relationship Id="rId1" Type="http://schemas.openxmlformats.org/officeDocument/2006/relationships/tags" Target="../tags/tag668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67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680.xml"/><Relationship Id="rId2" Type="http://schemas.openxmlformats.org/officeDocument/2006/relationships/tags" Target="../tags/tag679.xml"/><Relationship Id="rId1" Type="http://schemas.openxmlformats.org/officeDocument/2006/relationships/tags" Target="../tags/tag678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682.xml"/><Relationship Id="rId4" Type="http://schemas.openxmlformats.org/officeDocument/2006/relationships/tags" Target="../tags/tag68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685.xml"/><Relationship Id="rId2" Type="http://schemas.openxmlformats.org/officeDocument/2006/relationships/tags" Target="../tags/tag684.xml"/><Relationship Id="rId1" Type="http://schemas.openxmlformats.org/officeDocument/2006/relationships/tags" Target="../tags/tag683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687.xml"/><Relationship Id="rId4" Type="http://schemas.openxmlformats.org/officeDocument/2006/relationships/tags" Target="../tags/tag68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690.xml"/><Relationship Id="rId2" Type="http://schemas.openxmlformats.org/officeDocument/2006/relationships/tags" Target="../tags/tag689.xml"/><Relationship Id="rId1" Type="http://schemas.openxmlformats.org/officeDocument/2006/relationships/tags" Target="../tags/tag688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692.xml"/><Relationship Id="rId4" Type="http://schemas.openxmlformats.org/officeDocument/2006/relationships/tags" Target="../tags/tag69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695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694.xml"/><Relationship Id="rId1" Type="http://schemas.openxmlformats.org/officeDocument/2006/relationships/tags" Target="../tags/tag693.xml"/><Relationship Id="rId6" Type="http://schemas.openxmlformats.org/officeDocument/2006/relationships/tags" Target="../tags/tag698.xml"/><Relationship Id="rId5" Type="http://schemas.openxmlformats.org/officeDocument/2006/relationships/tags" Target="../tags/tag697.xml"/><Relationship Id="rId4" Type="http://schemas.openxmlformats.org/officeDocument/2006/relationships/tags" Target="../tags/tag696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tags" Target="../tags/tag706.xml"/><Relationship Id="rId3" Type="http://schemas.openxmlformats.org/officeDocument/2006/relationships/tags" Target="../tags/tag701.xml"/><Relationship Id="rId7" Type="http://schemas.openxmlformats.org/officeDocument/2006/relationships/tags" Target="../tags/tag705.xml"/><Relationship Id="rId2" Type="http://schemas.openxmlformats.org/officeDocument/2006/relationships/tags" Target="../tags/tag700.xml"/><Relationship Id="rId1" Type="http://schemas.openxmlformats.org/officeDocument/2006/relationships/tags" Target="../tags/tag699.xml"/><Relationship Id="rId6" Type="http://schemas.openxmlformats.org/officeDocument/2006/relationships/tags" Target="../tags/tag704.xml"/><Relationship Id="rId5" Type="http://schemas.openxmlformats.org/officeDocument/2006/relationships/tags" Target="../tags/tag703.xml"/><Relationship Id="rId4" Type="http://schemas.openxmlformats.org/officeDocument/2006/relationships/tags" Target="../tags/tag702.xml"/><Relationship Id="rId9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709.xml"/><Relationship Id="rId2" Type="http://schemas.openxmlformats.org/officeDocument/2006/relationships/tags" Target="../tags/tag708.xml"/><Relationship Id="rId1" Type="http://schemas.openxmlformats.org/officeDocument/2006/relationships/tags" Target="../tags/tag707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710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713.xml"/><Relationship Id="rId2" Type="http://schemas.openxmlformats.org/officeDocument/2006/relationships/tags" Target="../tags/tag712.xml"/><Relationship Id="rId1" Type="http://schemas.openxmlformats.org/officeDocument/2006/relationships/tags" Target="../tags/tag711.xml"/><Relationship Id="rId4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716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715.xml"/><Relationship Id="rId1" Type="http://schemas.openxmlformats.org/officeDocument/2006/relationships/tags" Target="../tags/tag714.xml"/><Relationship Id="rId6" Type="http://schemas.openxmlformats.org/officeDocument/2006/relationships/tags" Target="../tags/tag719.xml"/><Relationship Id="rId5" Type="http://schemas.openxmlformats.org/officeDocument/2006/relationships/tags" Target="../tags/tag718.xml"/><Relationship Id="rId4" Type="http://schemas.openxmlformats.org/officeDocument/2006/relationships/tags" Target="../tags/tag71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722.xml"/><Relationship Id="rId2" Type="http://schemas.openxmlformats.org/officeDocument/2006/relationships/tags" Target="../tags/tag721.xml"/><Relationship Id="rId1" Type="http://schemas.openxmlformats.org/officeDocument/2006/relationships/tags" Target="../tags/tag720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724.xml"/><Relationship Id="rId4" Type="http://schemas.openxmlformats.org/officeDocument/2006/relationships/tags" Target="../tags/tag72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727.xml"/><Relationship Id="rId2" Type="http://schemas.openxmlformats.org/officeDocument/2006/relationships/tags" Target="../tags/tag726.xml"/><Relationship Id="rId1" Type="http://schemas.openxmlformats.org/officeDocument/2006/relationships/tags" Target="../tags/tag725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728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731.xml"/><Relationship Id="rId2" Type="http://schemas.openxmlformats.org/officeDocument/2006/relationships/tags" Target="../tags/tag730.xml"/><Relationship Id="rId1" Type="http://schemas.openxmlformats.org/officeDocument/2006/relationships/tags" Target="../tags/tag729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73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741.xml"/><Relationship Id="rId2" Type="http://schemas.openxmlformats.org/officeDocument/2006/relationships/tags" Target="../tags/tag740.xml"/><Relationship Id="rId1" Type="http://schemas.openxmlformats.org/officeDocument/2006/relationships/tags" Target="../tags/tag739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743.xml"/><Relationship Id="rId4" Type="http://schemas.openxmlformats.org/officeDocument/2006/relationships/tags" Target="../tags/tag74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746.xml"/><Relationship Id="rId2" Type="http://schemas.openxmlformats.org/officeDocument/2006/relationships/tags" Target="../tags/tag745.xml"/><Relationship Id="rId1" Type="http://schemas.openxmlformats.org/officeDocument/2006/relationships/tags" Target="../tags/tag744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748.xml"/><Relationship Id="rId4" Type="http://schemas.openxmlformats.org/officeDocument/2006/relationships/tags" Target="../tags/tag74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751.xml"/><Relationship Id="rId2" Type="http://schemas.openxmlformats.org/officeDocument/2006/relationships/tags" Target="../tags/tag750.xml"/><Relationship Id="rId1" Type="http://schemas.openxmlformats.org/officeDocument/2006/relationships/tags" Target="../tags/tag749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753.xml"/><Relationship Id="rId4" Type="http://schemas.openxmlformats.org/officeDocument/2006/relationships/tags" Target="../tags/tag75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tags" Target="../tags/tag756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755.xml"/><Relationship Id="rId1" Type="http://schemas.openxmlformats.org/officeDocument/2006/relationships/tags" Target="../tags/tag754.xml"/><Relationship Id="rId6" Type="http://schemas.openxmlformats.org/officeDocument/2006/relationships/tags" Target="../tags/tag759.xml"/><Relationship Id="rId5" Type="http://schemas.openxmlformats.org/officeDocument/2006/relationships/tags" Target="../tags/tag758.xml"/><Relationship Id="rId4" Type="http://schemas.openxmlformats.org/officeDocument/2006/relationships/tags" Target="../tags/tag757.xml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tags" Target="../tags/tag767.xml"/><Relationship Id="rId3" Type="http://schemas.openxmlformats.org/officeDocument/2006/relationships/tags" Target="../tags/tag762.xml"/><Relationship Id="rId7" Type="http://schemas.openxmlformats.org/officeDocument/2006/relationships/tags" Target="../tags/tag766.xml"/><Relationship Id="rId2" Type="http://schemas.openxmlformats.org/officeDocument/2006/relationships/tags" Target="../tags/tag761.xml"/><Relationship Id="rId1" Type="http://schemas.openxmlformats.org/officeDocument/2006/relationships/tags" Target="../tags/tag760.xml"/><Relationship Id="rId6" Type="http://schemas.openxmlformats.org/officeDocument/2006/relationships/tags" Target="../tags/tag765.xml"/><Relationship Id="rId5" Type="http://schemas.openxmlformats.org/officeDocument/2006/relationships/tags" Target="../tags/tag764.xml"/><Relationship Id="rId4" Type="http://schemas.openxmlformats.org/officeDocument/2006/relationships/tags" Target="../tags/tag763.xml"/><Relationship Id="rId9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tags" Target="../tags/tag770.xml"/><Relationship Id="rId2" Type="http://schemas.openxmlformats.org/officeDocument/2006/relationships/tags" Target="../tags/tag769.xml"/><Relationship Id="rId1" Type="http://schemas.openxmlformats.org/officeDocument/2006/relationships/tags" Target="../tags/tag768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77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774.xml"/><Relationship Id="rId2" Type="http://schemas.openxmlformats.org/officeDocument/2006/relationships/tags" Target="../tags/tag773.xml"/><Relationship Id="rId1" Type="http://schemas.openxmlformats.org/officeDocument/2006/relationships/tags" Target="../tags/tag772.xml"/><Relationship Id="rId4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777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776.xml"/><Relationship Id="rId1" Type="http://schemas.openxmlformats.org/officeDocument/2006/relationships/tags" Target="../tags/tag775.xml"/><Relationship Id="rId6" Type="http://schemas.openxmlformats.org/officeDocument/2006/relationships/tags" Target="../tags/tag780.xml"/><Relationship Id="rId5" Type="http://schemas.openxmlformats.org/officeDocument/2006/relationships/tags" Target="../tags/tag779.xml"/><Relationship Id="rId4" Type="http://schemas.openxmlformats.org/officeDocument/2006/relationships/tags" Target="../tags/tag778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783.xml"/><Relationship Id="rId2" Type="http://schemas.openxmlformats.org/officeDocument/2006/relationships/tags" Target="../tags/tag782.xml"/><Relationship Id="rId1" Type="http://schemas.openxmlformats.org/officeDocument/2006/relationships/tags" Target="../tags/tag781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785.xml"/><Relationship Id="rId4" Type="http://schemas.openxmlformats.org/officeDocument/2006/relationships/tags" Target="../tags/tag78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788.xml"/><Relationship Id="rId2" Type="http://schemas.openxmlformats.org/officeDocument/2006/relationships/tags" Target="../tags/tag787.xml"/><Relationship Id="rId1" Type="http://schemas.openxmlformats.org/officeDocument/2006/relationships/tags" Target="../tags/tag786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789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792.xml"/><Relationship Id="rId2" Type="http://schemas.openxmlformats.org/officeDocument/2006/relationships/tags" Target="../tags/tag791.xml"/><Relationship Id="rId1" Type="http://schemas.openxmlformats.org/officeDocument/2006/relationships/tags" Target="../tags/tag790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79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4.xml"/><Relationship Id="rId4" Type="http://schemas.openxmlformats.org/officeDocument/2006/relationships/tags" Target="../tags/tag11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33.xml"/><Relationship Id="rId4" Type="http://schemas.openxmlformats.org/officeDocument/2006/relationships/tags" Target="../tags/tag13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38.xml"/><Relationship Id="rId4" Type="http://schemas.openxmlformats.org/officeDocument/2006/relationships/tags" Target="../tags/tag137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3.xml"/><Relationship Id="rId4" Type="http://schemas.openxmlformats.org/officeDocument/2006/relationships/tags" Target="../tags/tag14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6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75.xml"/><Relationship Id="rId4" Type="http://schemas.openxmlformats.org/officeDocument/2006/relationships/tags" Target="../tags/tag17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79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8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94.xml"/><Relationship Id="rId4" Type="http://schemas.openxmlformats.org/officeDocument/2006/relationships/tags" Target="../tags/tag19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99.xml"/><Relationship Id="rId4" Type="http://schemas.openxmlformats.org/officeDocument/2006/relationships/tags" Target="../tags/tag19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4.xml"/><Relationship Id="rId4" Type="http://schemas.openxmlformats.org/officeDocument/2006/relationships/tags" Target="../tags/tag20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9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28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5" Type="http://schemas.openxmlformats.org/officeDocument/2006/relationships/tags" Target="../tags/tag230.xml"/><Relationship Id="rId4" Type="http://schemas.openxmlformats.org/officeDocument/2006/relationships/tags" Target="../tags/tag22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36.xml"/><Relationship Id="rId4" Type="http://schemas.openxmlformats.org/officeDocument/2006/relationships/tags" Target="../tags/tag23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40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4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55.xml"/><Relationship Id="rId4" Type="http://schemas.openxmlformats.org/officeDocument/2006/relationships/tags" Target="../tags/tag25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60.xml"/><Relationship Id="rId4" Type="http://schemas.openxmlformats.org/officeDocument/2006/relationships/tags" Target="../tags/tag25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65.xml"/><Relationship Id="rId4" Type="http://schemas.openxmlformats.org/officeDocument/2006/relationships/tags" Target="../tags/tag26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268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tags" Target="../tags/tag269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3" Type="http://schemas.openxmlformats.org/officeDocument/2006/relationships/tags" Target="../tags/tag274.xml"/><Relationship Id="rId7" Type="http://schemas.openxmlformats.org/officeDocument/2006/relationships/tags" Target="../tags/tag278.xml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5" Type="http://schemas.openxmlformats.org/officeDocument/2006/relationships/tags" Target="../tags/tag276.xml"/><Relationship Id="rId4" Type="http://schemas.openxmlformats.org/officeDocument/2006/relationships/tags" Target="../tags/tag275.xml"/><Relationship Id="rId9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282.xml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8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286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4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289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295.xm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97.xml"/><Relationship Id="rId4" Type="http://schemas.openxmlformats.org/officeDocument/2006/relationships/tags" Target="../tags/tag29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0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0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314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16.xml"/><Relationship Id="rId4" Type="http://schemas.openxmlformats.org/officeDocument/2006/relationships/tags" Target="../tags/tag31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319.xml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21.xml"/><Relationship Id="rId4" Type="http://schemas.openxmlformats.org/officeDocument/2006/relationships/tags" Target="../tags/tag320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26.xml"/><Relationship Id="rId4" Type="http://schemas.openxmlformats.org/officeDocument/2006/relationships/tags" Target="../tags/tag32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329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tags" Target="../tags/tag340.xml"/><Relationship Id="rId3" Type="http://schemas.openxmlformats.org/officeDocument/2006/relationships/tags" Target="../tags/tag335.xml"/><Relationship Id="rId7" Type="http://schemas.openxmlformats.org/officeDocument/2006/relationships/tags" Target="../tags/tag339.xml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5" Type="http://schemas.openxmlformats.org/officeDocument/2006/relationships/tags" Target="../tags/tag337.xml"/><Relationship Id="rId4" Type="http://schemas.openxmlformats.org/officeDocument/2006/relationships/tags" Target="../tags/tag336.xml"/><Relationship Id="rId9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343.xml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4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347.xml"/><Relationship Id="rId2" Type="http://schemas.openxmlformats.org/officeDocument/2006/relationships/tags" Target="../tags/tag346.xml"/><Relationship Id="rId1" Type="http://schemas.openxmlformats.org/officeDocument/2006/relationships/tags" Target="../tags/tag345.xml"/><Relationship Id="rId4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350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6" Type="http://schemas.openxmlformats.org/officeDocument/2006/relationships/tags" Target="../tags/tag353.xml"/><Relationship Id="rId5" Type="http://schemas.openxmlformats.org/officeDocument/2006/relationships/tags" Target="../tags/tag352.xml"/><Relationship Id="rId4" Type="http://schemas.openxmlformats.org/officeDocument/2006/relationships/tags" Target="../tags/tag35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356.xml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58.xml"/><Relationship Id="rId4" Type="http://schemas.openxmlformats.org/officeDocument/2006/relationships/tags" Target="../tags/tag35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361.xml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6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65.xml"/><Relationship Id="rId2" Type="http://schemas.openxmlformats.org/officeDocument/2006/relationships/tags" Target="../tags/tag364.xml"/><Relationship Id="rId1" Type="http://schemas.openxmlformats.org/officeDocument/2006/relationships/tags" Target="../tags/tag363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6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375.xml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77.xml"/><Relationship Id="rId4" Type="http://schemas.openxmlformats.org/officeDocument/2006/relationships/tags" Target="../tags/tag37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380.xml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82.xml"/><Relationship Id="rId4" Type="http://schemas.openxmlformats.org/officeDocument/2006/relationships/tags" Target="../tags/tag38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385.xml"/><Relationship Id="rId2" Type="http://schemas.openxmlformats.org/officeDocument/2006/relationships/tags" Target="../tags/tag384.xml"/><Relationship Id="rId1" Type="http://schemas.openxmlformats.org/officeDocument/2006/relationships/tags" Target="../tags/tag383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87.xml"/><Relationship Id="rId4" Type="http://schemas.openxmlformats.org/officeDocument/2006/relationships/tags" Target="../tags/tag38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390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389.xml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5" Type="http://schemas.openxmlformats.org/officeDocument/2006/relationships/tags" Target="../tags/tag392.xml"/><Relationship Id="rId4" Type="http://schemas.openxmlformats.org/officeDocument/2006/relationships/tags" Target="../tags/tag391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tags" Target="../tags/tag401.xml"/><Relationship Id="rId3" Type="http://schemas.openxmlformats.org/officeDocument/2006/relationships/tags" Target="../tags/tag396.xml"/><Relationship Id="rId7" Type="http://schemas.openxmlformats.org/officeDocument/2006/relationships/tags" Target="../tags/tag400.xml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tags" Target="../tags/tag399.xml"/><Relationship Id="rId5" Type="http://schemas.openxmlformats.org/officeDocument/2006/relationships/tags" Target="../tags/tag398.xml"/><Relationship Id="rId4" Type="http://schemas.openxmlformats.org/officeDocument/2006/relationships/tags" Target="../tags/tag397.xml"/><Relationship Id="rId9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404.xml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40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408.xml"/><Relationship Id="rId2" Type="http://schemas.openxmlformats.org/officeDocument/2006/relationships/tags" Target="../tags/tag407.xml"/><Relationship Id="rId1" Type="http://schemas.openxmlformats.org/officeDocument/2006/relationships/tags" Target="../tags/tag406.xml"/><Relationship Id="rId4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411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10.xml"/><Relationship Id="rId1" Type="http://schemas.openxmlformats.org/officeDocument/2006/relationships/tags" Target="../tags/tag409.xml"/><Relationship Id="rId6" Type="http://schemas.openxmlformats.org/officeDocument/2006/relationships/tags" Target="../tags/tag414.xml"/><Relationship Id="rId5" Type="http://schemas.openxmlformats.org/officeDocument/2006/relationships/tags" Target="../tags/tag413.xml"/><Relationship Id="rId4" Type="http://schemas.openxmlformats.org/officeDocument/2006/relationships/tags" Target="../tags/tag41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417.xml"/><Relationship Id="rId2" Type="http://schemas.openxmlformats.org/officeDocument/2006/relationships/tags" Target="../tags/tag416.xml"/><Relationship Id="rId1" Type="http://schemas.openxmlformats.org/officeDocument/2006/relationships/tags" Target="../tags/tag415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419.xml"/><Relationship Id="rId4" Type="http://schemas.openxmlformats.org/officeDocument/2006/relationships/tags" Target="../tags/tag41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422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42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426.xml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42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436.xml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438.xml"/><Relationship Id="rId4" Type="http://schemas.openxmlformats.org/officeDocument/2006/relationships/tags" Target="../tags/tag43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441.xml"/><Relationship Id="rId2" Type="http://schemas.openxmlformats.org/officeDocument/2006/relationships/tags" Target="../tags/tag440.xml"/><Relationship Id="rId1" Type="http://schemas.openxmlformats.org/officeDocument/2006/relationships/tags" Target="../tags/tag439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443.xml"/><Relationship Id="rId4" Type="http://schemas.openxmlformats.org/officeDocument/2006/relationships/tags" Target="../tags/tag44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446.xml"/><Relationship Id="rId2" Type="http://schemas.openxmlformats.org/officeDocument/2006/relationships/tags" Target="../tags/tag445.xml"/><Relationship Id="rId1" Type="http://schemas.openxmlformats.org/officeDocument/2006/relationships/tags" Target="../tags/tag444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448.xml"/><Relationship Id="rId4" Type="http://schemas.openxmlformats.org/officeDocument/2006/relationships/tags" Target="../tags/tag44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451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450.xml"/><Relationship Id="rId1" Type="http://schemas.openxmlformats.org/officeDocument/2006/relationships/tags" Target="../tags/tag449.xml"/><Relationship Id="rId6" Type="http://schemas.openxmlformats.org/officeDocument/2006/relationships/tags" Target="../tags/tag454.xml"/><Relationship Id="rId5" Type="http://schemas.openxmlformats.org/officeDocument/2006/relationships/tags" Target="../tags/tag453.xml"/><Relationship Id="rId4" Type="http://schemas.openxmlformats.org/officeDocument/2006/relationships/tags" Target="../tags/tag452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tags" Target="../tags/tag462.xml"/><Relationship Id="rId3" Type="http://schemas.openxmlformats.org/officeDocument/2006/relationships/tags" Target="../tags/tag457.xml"/><Relationship Id="rId7" Type="http://schemas.openxmlformats.org/officeDocument/2006/relationships/tags" Target="../tags/tag461.xml"/><Relationship Id="rId2" Type="http://schemas.openxmlformats.org/officeDocument/2006/relationships/tags" Target="../tags/tag456.xml"/><Relationship Id="rId1" Type="http://schemas.openxmlformats.org/officeDocument/2006/relationships/tags" Target="../tags/tag455.xml"/><Relationship Id="rId6" Type="http://schemas.openxmlformats.org/officeDocument/2006/relationships/tags" Target="../tags/tag460.xml"/><Relationship Id="rId5" Type="http://schemas.openxmlformats.org/officeDocument/2006/relationships/tags" Target="../tags/tag459.xml"/><Relationship Id="rId4" Type="http://schemas.openxmlformats.org/officeDocument/2006/relationships/tags" Target="../tags/tag458.xml"/><Relationship Id="rId9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465.xml"/><Relationship Id="rId2" Type="http://schemas.openxmlformats.org/officeDocument/2006/relationships/tags" Target="../tags/tag464.xml"/><Relationship Id="rId1" Type="http://schemas.openxmlformats.org/officeDocument/2006/relationships/tags" Target="../tags/tag463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46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469.xml"/><Relationship Id="rId2" Type="http://schemas.openxmlformats.org/officeDocument/2006/relationships/tags" Target="../tags/tag468.xml"/><Relationship Id="rId1" Type="http://schemas.openxmlformats.org/officeDocument/2006/relationships/tags" Target="../tags/tag467.xml"/><Relationship Id="rId4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472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471.xml"/><Relationship Id="rId1" Type="http://schemas.openxmlformats.org/officeDocument/2006/relationships/tags" Target="../tags/tag470.xml"/><Relationship Id="rId6" Type="http://schemas.openxmlformats.org/officeDocument/2006/relationships/tags" Target="../tags/tag475.xml"/><Relationship Id="rId5" Type="http://schemas.openxmlformats.org/officeDocument/2006/relationships/tags" Target="../tags/tag474.xml"/><Relationship Id="rId4" Type="http://schemas.openxmlformats.org/officeDocument/2006/relationships/tags" Target="../tags/tag47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478.xml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480.xml"/><Relationship Id="rId4" Type="http://schemas.openxmlformats.org/officeDocument/2006/relationships/tags" Target="../tags/tag479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483.xml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48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487.xml"/><Relationship Id="rId2" Type="http://schemas.openxmlformats.org/officeDocument/2006/relationships/tags" Target="../tags/tag486.xml"/><Relationship Id="rId1" Type="http://schemas.openxmlformats.org/officeDocument/2006/relationships/tags" Target="../tags/tag485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48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497.xml"/><Relationship Id="rId2" Type="http://schemas.openxmlformats.org/officeDocument/2006/relationships/tags" Target="../tags/tag496.xml"/><Relationship Id="rId1" Type="http://schemas.openxmlformats.org/officeDocument/2006/relationships/tags" Target="../tags/tag495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499.xml"/><Relationship Id="rId4" Type="http://schemas.openxmlformats.org/officeDocument/2006/relationships/tags" Target="../tags/tag49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502.xml"/><Relationship Id="rId2" Type="http://schemas.openxmlformats.org/officeDocument/2006/relationships/tags" Target="../tags/tag501.xml"/><Relationship Id="rId1" Type="http://schemas.openxmlformats.org/officeDocument/2006/relationships/tags" Target="../tags/tag500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04.xml"/><Relationship Id="rId4" Type="http://schemas.openxmlformats.org/officeDocument/2006/relationships/tags" Target="../tags/tag50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507.xml"/><Relationship Id="rId2" Type="http://schemas.openxmlformats.org/officeDocument/2006/relationships/tags" Target="../tags/tag506.xml"/><Relationship Id="rId1" Type="http://schemas.openxmlformats.org/officeDocument/2006/relationships/tags" Target="../tags/tag505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09.xml"/><Relationship Id="rId4" Type="http://schemas.openxmlformats.org/officeDocument/2006/relationships/tags" Target="../tags/tag50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512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511.xml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5" Type="http://schemas.openxmlformats.org/officeDocument/2006/relationships/tags" Target="../tags/tag514.xml"/><Relationship Id="rId4" Type="http://schemas.openxmlformats.org/officeDocument/2006/relationships/tags" Target="../tags/tag513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tags" Target="../tags/tag523.xml"/><Relationship Id="rId3" Type="http://schemas.openxmlformats.org/officeDocument/2006/relationships/tags" Target="../tags/tag518.xml"/><Relationship Id="rId7" Type="http://schemas.openxmlformats.org/officeDocument/2006/relationships/tags" Target="../tags/tag522.xml"/><Relationship Id="rId2" Type="http://schemas.openxmlformats.org/officeDocument/2006/relationships/tags" Target="../tags/tag517.xml"/><Relationship Id="rId1" Type="http://schemas.openxmlformats.org/officeDocument/2006/relationships/tags" Target="../tags/tag516.xml"/><Relationship Id="rId6" Type="http://schemas.openxmlformats.org/officeDocument/2006/relationships/tags" Target="../tags/tag521.xml"/><Relationship Id="rId5" Type="http://schemas.openxmlformats.org/officeDocument/2006/relationships/tags" Target="../tags/tag520.xml"/><Relationship Id="rId4" Type="http://schemas.openxmlformats.org/officeDocument/2006/relationships/tags" Target="../tags/tag519.xml"/><Relationship Id="rId9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526.xml"/><Relationship Id="rId2" Type="http://schemas.openxmlformats.org/officeDocument/2006/relationships/tags" Target="../tags/tag525.xml"/><Relationship Id="rId1" Type="http://schemas.openxmlformats.org/officeDocument/2006/relationships/tags" Target="../tags/tag524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52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tags" Target="../tags/tag530.xml"/><Relationship Id="rId2" Type="http://schemas.openxmlformats.org/officeDocument/2006/relationships/tags" Target="../tags/tag529.xml"/><Relationship Id="rId1" Type="http://schemas.openxmlformats.org/officeDocument/2006/relationships/tags" Target="../tags/tag528.xml"/><Relationship Id="rId4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533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532.xml"/><Relationship Id="rId1" Type="http://schemas.openxmlformats.org/officeDocument/2006/relationships/tags" Target="../tags/tag531.xml"/><Relationship Id="rId6" Type="http://schemas.openxmlformats.org/officeDocument/2006/relationships/tags" Target="../tags/tag536.xml"/><Relationship Id="rId5" Type="http://schemas.openxmlformats.org/officeDocument/2006/relationships/tags" Target="../tags/tag535.xml"/><Relationship Id="rId4" Type="http://schemas.openxmlformats.org/officeDocument/2006/relationships/tags" Target="../tags/tag53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539.xml"/><Relationship Id="rId2" Type="http://schemas.openxmlformats.org/officeDocument/2006/relationships/tags" Target="../tags/tag538.xml"/><Relationship Id="rId1" Type="http://schemas.openxmlformats.org/officeDocument/2006/relationships/tags" Target="../tags/tag537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41.xml"/><Relationship Id="rId4" Type="http://schemas.openxmlformats.org/officeDocument/2006/relationships/tags" Target="../tags/tag540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544.xml"/><Relationship Id="rId2" Type="http://schemas.openxmlformats.org/officeDocument/2006/relationships/tags" Target="../tags/tag543.xml"/><Relationship Id="rId1" Type="http://schemas.openxmlformats.org/officeDocument/2006/relationships/tags" Target="../tags/tag542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54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548.xml"/><Relationship Id="rId2" Type="http://schemas.openxmlformats.org/officeDocument/2006/relationships/tags" Target="../tags/tag547.xml"/><Relationship Id="rId1" Type="http://schemas.openxmlformats.org/officeDocument/2006/relationships/tags" Target="../tags/tag546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54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2019/6/10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ags" Target="../tags/tag550.xml"/><Relationship Id="rId18" Type="http://schemas.openxmlformats.org/officeDocument/2006/relationships/tags" Target="../tags/tag555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7" Type="http://schemas.openxmlformats.org/officeDocument/2006/relationships/tags" Target="../tags/tag554.xml"/><Relationship Id="rId2" Type="http://schemas.openxmlformats.org/officeDocument/2006/relationships/slideLayout" Target="../slideLayouts/slideLayout101.xml"/><Relationship Id="rId16" Type="http://schemas.openxmlformats.org/officeDocument/2006/relationships/tags" Target="../tags/tag553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ags" Target="../tags/tag552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ags" Target="../tags/tag55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ags" Target="../tags/tag611.xml"/><Relationship Id="rId18" Type="http://schemas.openxmlformats.org/officeDocument/2006/relationships/tags" Target="../tags/tag616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tags" Target="../tags/tag615.xml"/><Relationship Id="rId2" Type="http://schemas.openxmlformats.org/officeDocument/2006/relationships/slideLayout" Target="../slideLayouts/slideLayout112.xml"/><Relationship Id="rId16" Type="http://schemas.openxmlformats.org/officeDocument/2006/relationships/tags" Target="../tags/tag614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ags" Target="../tags/tag613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ags" Target="../tags/tag6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ags" Target="../tags/tag672.xml"/><Relationship Id="rId18" Type="http://schemas.openxmlformats.org/officeDocument/2006/relationships/tags" Target="../tags/tag677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7" Type="http://schemas.openxmlformats.org/officeDocument/2006/relationships/tags" Target="../tags/tag676.xml"/><Relationship Id="rId2" Type="http://schemas.openxmlformats.org/officeDocument/2006/relationships/slideLayout" Target="../slideLayouts/slideLayout123.xml"/><Relationship Id="rId16" Type="http://schemas.openxmlformats.org/officeDocument/2006/relationships/tags" Target="../tags/tag6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tags" Target="../tags/tag674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ags" Target="../tags/tag67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ags" Target="../tags/tag733.xml"/><Relationship Id="rId18" Type="http://schemas.openxmlformats.org/officeDocument/2006/relationships/tags" Target="../tags/tag738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7" Type="http://schemas.openxmlformats.org/officeDocument/2006/relationships/tags" Target="../tags/tag737.xml"/><Relationship Id="rId2" Type="http://schemas.openxmlformats.org/officeDocument/2006/relationships/slideLayout" Target="../slideLayouts/slideLayout134.xml"/><Relationship Id="rId16" Type="http://schemas.openxmlformats.org/officeDocument/2006/relationships/tags" Target="../tags/tag736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tags" Target="../tags/tag735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tags" Target="../tags/tag7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2.xml"/><Relationship Id="rId18" Type="http://schemas.openxmlformats.org/officeDocument/2006/relationships/tags" Target="../tags/tag67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66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4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127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12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125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84.xml"/><Relationship Id="rId18" Type="http://schemas.openxmlformats.org/officeDocument/2006/relationships/tags" Target="../tags/tag189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188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1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186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18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245.xml"/><Relationship Id="rId18" Type="http://schemas.openxmlformats.org/officeDocument/2006/relationships/tags" Target="../tags/tag250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249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248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247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2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306.xml"/><Relationship Id="rId18" Type="http://schemas.openxmlformats.org/officeDocument/2006/relationships/tags" Target="../tags/tag311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tags" Target="../tags/tag310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309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308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30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367.xml"/><Relationship Id="rId18" Type="http://schemas.openxmlformats.org/officeDocument/2006/relationships/tags" Target="../tags/tag372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tags" Target="../tags/tag371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370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ags" Target="../tags/tag369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3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428.xml"/><Relationship Id="rId18" Type="http://schemas.openxmlformats.org/officeDocument/2006/relationships/tags" Target="../tags/tag433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tags" Target="../tags/tag432.xml"/><Relationship Id="rId2" Type="http://schemas.openxmlformats.org/officeDocument/2006/relationships/slideLayout" Target="../slideLayouts/slideLayout79.xml"/><Relationship Id="rId16" Type="http://schemas.openxmlformats.org/officeDocument/2006/relationships/tags" Target="../tags/tag431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ags" Target="../tags/tag430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42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489.xml"/><Relationship Id="rId18" Type="http://schemas.openxmlformats.org/officeDocument/2006/relationships/tags" Target="../tags/tag494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tags" Target="../tags/tag493.xml"/><Relationship Id="rId2" Type="http://schemas.openxmlformats.org/officeDocument/2006/relationships/slideLayout" Target="../slideLayouts/slideLayout90.xml"/><Relationship Id="rId16" Type="http://schemas.openxmlformats.org/officeDocument/2006/relationships/tags" Target="../tags/tag492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ags" Target="../tags/tag491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ags" Target="../tags/tag4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2.png"/><Relationship Id="rId2" Type="http://schemas.microsoft.com/office/2007/relationships/media" Target="../media/media1.wav"/><Relationship Id="rId1" Type="http://schemas.openxmlformats.org/officeDocument/2006/relationships/tags" Target="../tags/tag794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03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805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806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0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808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809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0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811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5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3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814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5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816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7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3.xml"/><Relationship Id="rId1" Type="http://schemas.openxmlformats.org/officeDocument/2006/relationships/tags" Target="../tags/tag818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9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3.xml"/><Relationship Id="rId1" Type="http://schemas.openxmlformats.org/officeDocument/2006/relationships/tags" Target="../tags/tag820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3.xml"/><Relationship Id="rId1" Type="http://schemas.openxmlformats.org/officeDocument/2006/relationships/tags" Target="../tags/tag821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96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823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4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5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98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9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00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0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0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hild-country-cropland-16807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2550" y="-105410"/>
            <a:ext cx="12357100" cy="823785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76200" y="1758950"/>
            <a:ext cx="12344400" cy="43688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29256" y="2097405"/>
            <a:ext cx="9616965" cy="465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6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We are the world</a:t>
            </a:r>
          </a:p>
          <a:p>
            <a:pPr algn="ctr">
              <a:lnSpc>
                <a:spcPct val="130000"/>
              </a:lnSpc>
            </a:pPr>
            <a:r>
              <a:rPr lang="en-US" altLang="zh-CN" sz="4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Modal verbs</a:t>
            </a:r>
          </a:p>
          <a:p>
            <a:pPr algn="ctr">
              <a:lnSpc>
                <a:spcPct val="130000"/>
              </a:lnSpc>
            </a:pPr>
            <a:r>
              <a:rPr lang="zh-CN" altLang="en-US" sz="32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设计制作：华南</a:t>
            </a:r>
            <a:r>
              <a:rPr lang="zh-CN" altLang="en-US" sz="32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师范大学外国语言文化</a:t>
            </a:r>
            <a:r>
              <a:rPr lang="zh-CN" altLang="en-US" sz="32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学院 黄</a:t>
            </a:r>
            <a:r>
              <a:rPr lang="zh-CN" alt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宝</a:t>
            </a:r>
            <a:r>
              <a:rPr lang="zh-CN" altLang="en-US" sz="32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莹</a:t>
            </a:r>
            <a:endParaRPr lang="en-US" altLang="zh-CN" sz="32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    广东省</a:t>
            </a:r>
            <a:r>
              <a:rPr lang="zh-CN" altLang="en-US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河源市啸仙</a:t>
            </a:r>
            <a:r>
              <a:rPr lang="zh-CN" altLang="en-US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中学 吴</a:t>
            </a:r>
            <a:r>
              <a:rPr lang="zh-CN" altLang="en-US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淑</a:t>
            </a:r>
            <a:r>
              <a:rPr lang="zh-CN" altLang="en-US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芬</a:t>
            </a:r>
            <a:endParaRPr lang="en-US" altLang="zh-CN" sz="320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 指导教师：吴淑芬、刘晓斌</a:t>
            </a:r>
            <a:endParaRPr lang="en-US" altLang="zh-CN" sz="32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  <a:p>
            <a:pPr algn="ctr">
              <a:lnSpc>
                <a:spcPct val="130000"/>
              </a:lnSpc>
            </a:pPr>
            <a:endParaRPr lang="en-US" altLang="zh-CN" sz="320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we are the world 2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01683" y="2390227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4050">
        <p:fade/>
      </p:transition>
    </mc:Choice>
    <mc:Fallback xmlns="">
      <p:transition advClick="0" advTm="14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2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accel="1000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75248" y="-712921"/>
            <a:ext cx="12699724" cy="84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6498245" y="5462533"/>
            <a:ext cx="4226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We are the </a:t>
            </a:r>
            <a:r>
              <a:rPr lang="en-US" altLang="zh-CN" sz="4000" b="1" dirty="0" smtClean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world</a:t>
            </a:r>
            <a:r>
              <a:rPr lang="en-US" altLang="zh-CN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altLang="zh-CN" sz="4000" b="1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6498245" y="6012759"/>
            <a:ext cx="4849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We are the children</a:t>
            </a:r>
            <a:r>
              <a:rPr lang="en-US" altLang="zh-CN" sz="4000" b="1" dirty="0" smtClean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  <a:endParaRPr lang="en-US" altLang="zh-CN" sz="4000" b="1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300">
        <p:fade/>
      </p:transition>
    </mc:Choice>
    <mc:Fallback xmlns="">
      <p:transition advClick="0" advTm="6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4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4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56462"/>
            <a:ext cx="12276311" cy="818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581653" y="5411660"/>
            <a:ext cx="982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We are the ones who make a brighter day.</a:t>
            </a:r>
            <a:endParaRPr lang="en-US" altLang="zh-CN" sz="4000" b="1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12264" y="6011057"/>
            <a:ext cx="4849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So let's start giving</a:t>
            </a:r>
            <a:r>
              <a:rPr lang="en-US" altLang="zh-CN" sz="4000" b="1" dirty="0" smtClean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  <a:endParaRPr lang="en-US" altLang="zh-CN" sz="4000" b="1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300">
        <p:fade/>
      </p:transition>
    </mc:Choice>
    <mc:Fallback xmlns="">
      <p:transition advClick="0" advTm="7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18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6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46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290" decel="50000">
                                          <p:stCondLst>
                                            <p:cond delay="118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6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6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46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290" decel="50000">
                                          <p:stCondLst>
                                            <p:cond delay="32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488" y="-1115879"/>
            <a:ext cx="12372534" cy="818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814128" y="379981"/>
            <a:ext cx="982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But there's a chance we're taking.</a:t>
            </a:r>
            <a:endParaRPr lang="en-US" altLang="zh-CN" sz="4000" b="1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14128" y="1039088"/>
            <a:ext cx="5860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We're taking our own lives</a:t>
            </a:r>
            <a:r>
              <a:rPr lang="en-US" altLang="zh-CN" sz="4000" b="1" dirty="0" smtClean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  <a:endParaRPr lang="en-US" altLang="zh-CN" sz="4000" b="1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600">
        <p:fade/>
      </p:transition>
    </mc:Choice>
    <mc:Fallback xmlns="">
      <p:transition advClick="0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6284" y="-1338398"/>
            <a:ext cx="12313032" cy="820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757098" y="996120"/>
            <a:ext cx="38266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It's true we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'll 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make a brighter day just you and me.</a:t>
            </a:r>
            <a:endParaRPr lang="en-US" altLang="zh-CN" sz="36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950">
        <p:fade/>
      </p:transition>
    </mc:Choice>
    <mc:Fallback xmlns="">
      <p:transition advClick="0" advTm="10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5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4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2736" y="-1194619"/>
            <a:ext cx="12324736" cy="946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3"/>
          <p:cNvSpPr txBox="1"/>
          <p:nvPr/>
        </p:nvSpPr>
        <p:spPr>
          <a:xfrm>
            <a:off x="678426" y="701538"/>
            <a:ext cx="12023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Give in your heart and you 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will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see that someone cares</a:t>
            </a:r>
            <a:r>
              <a:rPr lang="en-US" altLang="zh-CN" sz="36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en-US" altLang="zh-CN" sz="36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300">
        <p:fade/>
      </p:transition>
    </mc:Choice>
    <mc:Fallback xmlns="">
      <p:transition advClick="0" advTm="6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402684" y="-2666902"/>
            <a:ext cx="18958489" cy="1263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365260" y="5788422"/>
            <a:ext cx="11596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Cause you know that they 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can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feed them all.</a:t>
            </a:r>
            <a:endParaRPr lang="en-US" altLang="zh-CN" sz="36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500">
        <p:fade/>
      </p:transition>
    </mc:Choice>
    <mc:Fallback xmlns="">
      <p:transition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2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67000" y="6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54864"/>
            <a:ext cx="12276311" cy="81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3539568" y="4579952"/>
            <a:ext cx="79493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Then I read the </a:t>
            </a:r>
            <a:r>
              <a:rPr lang="en-US" altLang="zh-CN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paper</a:t>
            </a:r>
          </a:p>
          <a:p>
            <a:r>
              <a:rPr lang="en-US" altLang="zh-CN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and it said that you've been denied.</a:t>
            </a:r>
            <a:endParaRPr lang="en-US" altLang="zh-CN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54316" y="5847798"/>
            <a:ext cx="8908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And it shows the second we </a:t>
            </a:r>
            <a:r>
              <a:rPr lang="en-US" altLang="zh-C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will</a:t>
            </a:r>
            <a:r>
              <a:rPr lang="en-US" altLang="zh-C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call</a:t>
            </a:r>
            <a:r>
              <a:rPr lang="en-US" altLang="zh-CN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en-US" altLang="zh-CN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3610">
        <p:fade/>
      </p:transition>
    </mc:Choice>
    <mc:Fallback xmlns="">
      <p:transition advClick="0" advTm="136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" dur="3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75248" y="-712921"/>
            <a:ext cx="12699724" cy="846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6498245" y="5462533"/>
            <a:ext cx="4226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We are the </a:t>
            </a:r>
            <a:r>
              <a:rPr lang="en-US" altLang="zh-CN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world</a:t>
            </a:r>
            <a:r>
              <a:rPr lang="en-US" altLang="zh-C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altLang="zh-CN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6498245" y="6028525"/>
            <a:ext cx="4849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We are the children</a:t>
            </a:r>
            <a:r>
              <a:rPr lang="en-US" altLang="zh-CN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en-US" altLang="zh-CN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4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4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313484"/>
            <a:ext cx="12276311" cy="81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581653" y="5411660"/>
            <a:ext cx="982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We are the ones who make a brighter day.</a:t>
            </a:r>
            <a:endParaRPr lang="en-US" altLang="zh-CN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12264" y="6011057"/>
            <a:ext cx="4849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So let's start giving</a:t>
            </a:r>
            <a:r>
              <a:rPr lang="en-US" altLang="zh-CN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en-US" altLang="zh-CN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900">
        <p:fade/>
      </p:transition>
    </mc:Choice>
    <mc:Fallback xmlns="">
      <p:transition advClick="0" advTm="6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18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6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46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290" decel="50000">
                                          <p:stCondLst>
                                            <p:cond delay="118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6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6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46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290" decel="50000">
                                          <p:stCondLst>
                                            <p:cond delay="32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376" y="-1115879"/>
            <a:ext cx="12276310" cy="818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814128" y="-3467"/>
            <a:ext cx="982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But there's a chance we're taking.</a:t>
            </a:r>
            <a:endParaRPr lang="en-US" altLang="zh-CN" sz="4000" b="1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14128" y="596648"/>
            <a:ext cx="5860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We're taking our own lives</a:t>
            </a:r>
            <a:r>
              <a:rPr lang="en-US" altLang="zh-CN" sz="4000" b="1" dirty="0" smtClean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  <a:endParaRPr lang="en-US" altLang="zh-CN" sz="4000" b="1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600">
        <p:fade/>
      </p:transition>
    </mc:Choice>
    <mc:Fallback xmlns="">
      <p:transition advClick="0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36563"/>
            <a:ext cx="12192000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484903" y="890533"/>
            <a:ext cx="3699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There is a </a:t>
            </a:r>
            <a:r>
              <a:rPr lang="zh-CN" altLang="en-US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time</a:t>
            </a:r>
            <a:endParaRPr lang="en-US" altLang="zh-CN" sz="4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57594" y="890533"/>
            <a:ext cx="96981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when we </a:t>
            </a:r>
            <a:r>
              <a:rPr lang="zh-CN" altLang="en-US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should</a:t>
            </a:r>
            <a:r>
              <a:rPr lang="zh-CN" altLang="en-US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hear the certain calls</a:t>
            </a:r>
            <a:r>
              <a:rPr lang="en-US" altLang="zh-CN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450">
        <p:fade/>
      </p:transition>
    </mc:Choice>
    <mc:Fallback xmlns="">
      <p:transition advClick="0" advTm="5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4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4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6284" y="-1327176"/>
            <a:ext cx="12313032" cy="818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167000" y="996119"/>
            <a:ext cx="10310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It's true we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'll 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make a brighter day just you and me.</a:t>
            </a:r>
            <a:endParaRPr lang="en-US" altLang="zh-CN" sz="36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750">
        <p:fade/>
      </p:transition>
    </mc:Choice>
    <mc:Fallback xmlns="">
      <p:transition advClick="0" advTm="6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5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402684" y="-2666902"/>
            <a:ext cx="18958489" cy="1263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365260" y="5788422"/>
            <a:ext cx="11596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No there's a time when we 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must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love them all.</a:t>
            </a:r>
            <a:endParaRPr lang="en-US" altLang="zh-CN" sz="36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200">
        <p:fade/>
      </p:transition>
    </mc:Choice>
    <mc:Fallback xmlns="">
      <p:transition advClick="0" advTm="6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2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67000" y="6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8280" y="-49427"/>
            <a:ext cx="12389708" cy="816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365260" y="5788422"/>
            <a:ext cx="11596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And it seems that life it don't </a:t>
            </a:r>
            <a:r>
              <a:rPr lang="en-US" altLang="zh-CN" sz="36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make 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love at all.</a:t>
            </a:r>
            <a:endParaRPr lang="en-US" altLang="zh-CN" sz="36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700">
        <p:fade/>
      </p:transition>
    </mc:Choice>
    <mc:Fallback xmlns="">
      <p:transition advClick="0" advTm="6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2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918" y="-49427"/>
            <a:ext cx="12364256" cy="816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002653" y="5788422"/>
            <a:ext cx="11596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But if you'd be there and I'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ll 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love you more and </a:t>
            </a:r>
            <a:r>
              <a:rPr lang="en-US" altLang="zh-CN" sz="36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more.</a:t>
            </a:r>
            <a:endParaRPr lang="en-US" altLang="zh-CN" sz="36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200">
        <p:fade/>
      </p:transition>
    </mc:Choice>
    <mc:Fallback xmlns="">
      <p:transition advClick="0" advTm="7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6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2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391585" y="-2666902"/>
            <a:ext cx="18936290" cy="1263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412619" y="5788422"/>
            <a:ext cx="11596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It seems in life I didn't do that.</a:t>
            </a:r>
            <a:endParaRPr lang="en-US" altLang="zh-CN" sz="36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100">
        <p:fade/>
      </p:transition>
    </mc:Choice>
    <mc:Fallback xmlns="">
      <p:transition advClick="0" advTm="6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2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67000" y="6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72768" y="-1452253"/>
            <a:ext cx="12694764" cy="845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4384954" y="2889175"/>
            <a:ext cx="4226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We are the </a:t>
            </a:r>
            <a:r>
              <a:rPr lang="en-US" altLang="zh-CN" sz="4000" b="1" dirty="0" smtClean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world</a:t>
            </a:r>
            <a:r>
              <a:rPr lang="en-US" altLang="zh-CN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altLang="zh-CN" sz="4000" b="1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84954" y="3559428"/>
            <a:ext cx="4849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We are the children</a:t>
            </a:r>
            <a:r>
              <a:rPr lang="en-US" altLang="zh-CN" sz="4000" b="1" dirty="0" smtClean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  <a:endParaRPr lang="en-US" altLang="zh-CN" sz="4000" b="1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4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4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313484"/>
            <a:ext cx="12276310" cy="81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581653" y="5411660"/>
            <a:ext cx="982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We are the ones who make a brighter day.</a:t>
            </a:r>
            <a:endParaRPr lang="en-US" altLang="zh-CN" sz="4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12264" y="6011057"/>
            <a:ext cx="4849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So let's start giving</a:t>
            </a:r>
            <a:r>
              <a:rPr lang="en-US" altLang="zh-CN" sz="4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en-US" altLang="zh-CN" sz="4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900">
        <p:fade/>
      </p:transition>
    </mc:Choice>
    <mc:Fallback xmlns="">
      <p:transition advClick="0" advTm="6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18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6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46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290" decel="50000">
                                          <p:stCondLst>
                                            <p:cond delay="118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6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6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46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290" decel="50000">
                                          <p:stCondLst>
                                            <p:cond delay="32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3156" y="-476488"/>
            <a:ext cx="13039090" cy="733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814128" y="453747"/>
            <a:ext cx="982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But there's a chance we're taking.</a:t>
            </a:r>
            <a:endParaRPr lang="en-US" altLang="zh-CN" sz="4000" b="1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14128" y="1053862"/>
            <a:ext cx="5860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We're taking our own lives</a:t>
            </a:r>
            <a:r>
              <a:rPr lang="en-US" altLang="zh-CN" sz="4000" b="1" dirty="0" smtClean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  <a:endParaRPr lang="en-US" altLang="zh-CN" sz="4000" b="1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600">
        <p:fade/>
      </p:transition>
    </mc:Choice>
    <mc:Fallback xmlns="">
      <p:transition advClick="0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4402" y="-1897588"/>
            <a:ext cx="12312168" cy="877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959596" y="996120"/>
            <a:ext cx="10184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It's true we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'll 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make a brighter day just you and me.</a:t>
            </a:r>
            <a:endParaRPr lang="en-US" altLang="zh-CN" sz="36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500">
        <p:fade/>
      </p:transition>
    </mc:Choice>
    <mc:Fallback xmlns="">
      <p:transition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5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72768" y="-1392746"/>
            <a:ext cx="12694764" cy="834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161301" y="934250"/>
            <a:ext cx="4226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We are the </a:t>
            </a:r>
            <a:r>
              <a:rPr lang="en-US" altLang="zh-CN" sz="4000" b="1" dirty="0" smtClean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world</a:t>
            </a:r>
            <a:r>
              <a:rPr lang="en-US" altLang="zh-CN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altLang="zh-CN" sz="4000" b="1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6498245" y="934250"/>
            <a:ext cx="4849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We are the children</a:t>
            </a:r>
            <a:r>
              <a:rPr lang="en-US" altLang="zh-CN" sz="4000" b="1" dirty="0" smtClean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  <a:endParaRPr lang="en-US" altLang="zh-CN" sz="4000" b="1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4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4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14348" y="-21865"/>
            <a:ext cx="14020696" cy="695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524000" y="347596"/>
            <a:ext cx="10335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Cause the world it seems it's right in this line</a:t>
            </a:r>
            <a:r>
              <a:rPr lang="en-US" altLang="zh-CN" sz="3600" b="1" dirty="0" smtClean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  <a:endParaRPr lang="en-US" altLang="zh-CN" sz="3600" b="1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600">
        <p:fade/>
      </p:transition>
    </mc:Choice>
    <mc:Fallback xmlns="">
      <p:transition advClick="0" advTm="6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4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4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6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766" y="-926964"/>
            <a:ext cx="12276310" cy="791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581653" y="477053"/>
            <a:ext cx="982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We are the ones who make a brighter day.</a:t>
            </a:r>
            <a:endParaRPr lang="en-US" altLang="zh-CN" sz="4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12264" y="1076450"/>
            <a:ext cx="4849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So let's start giving</a:t>
            </a:r>
            <a:r>
              <a:rPr lang="en-US" altLang="zh-CN" sz="4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en-US" altLang="zh-CN" sz="4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900">
        <p:fade/>
      </p:transition>
    </mc:Choice>
    <mc:Fallback xmlns="">
      <p:transition advClick="0" advTm="6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18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6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46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290" decel="50000">
                                          <p:stCondLst>
                                            <p:cond delay="118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6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6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46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290" decel="50000">
                                          <p:stCondLst>
                                            <p:cond delay="32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76488"/>
            <a:ext cx="12192000" cy="851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814128" y="-3467"/>
            <a:ext cx="982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But there's a chance we're taking.</a:t>
            </a:r>
            <a:endParaRPr lang="en-US" altLang="zh-CN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14128" y="596648"/>
            <a:ext cx="5860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We're taking our own lives</a:t>
            </a:r>
            <a:r>
              <a:rPr lang="en-US" altLang="zh-CN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en-US" altLang="zh-CN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600">
        <p:fade/>
      </p:transition>
    </mc:Choice>
    <mc:Fallback xmlns="">
      <p:transition advClick="0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0169" y="-652131"/>
            <a:ext cx="12433037" cy="820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959596" y="996120"/>
            <a:ext cx="10184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It's true we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'll 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make a brighter day just you and me.</a:t>
            </a:r>
            <a:endParaRPr lang="en-US" altLang="zh-CN" sz="36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8000">
        <p:fade/>
      </p:transition>
    </mc:Choice>
    <mc:Fallback xmlns="">
      <p:transition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5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712205" y="-2258291"/>
            <a:ext cx="15779563" cy="105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95746" y="383416"/>
            <a:ext cx="11596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Cause there's a chance for taking in needing our own lives</a:t>
            </a:r>
            <a:endParaRPr lang="en-US" altLang="zh-CN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150">
        <p:fade/>
      </p:transition>
    </mc:Choice>
    <mc:Fallback xmlns="">
      <p:transition advClick="0" advTm="7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814170" y="-1708861"/>
            <a:ext cx="17153626" cy="1143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743202" y="514960"/>
            <a:ext cx="11596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It seems we need nothing at </a:t>
            </a:r>
            <a:r>
              <a:rPr lang="en-US" altLang="zh-C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all</a:t>
            </a:r>
            <a:r>
              <a:rPr lang="en-US" altLang="zh-C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altLang="zh-CN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7000">
        <p:fade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6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512216" y="-2666902"/>
            <a:ext cx="19177554" cy="1263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286434" y="360460"/>
            <a:ext cx="11596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I used to feel that I </a:t>
            </a:r>
            <a:r>
              <a:rPr lang="en-US" altLang="zh-CN" sz="40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should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give away my </a:t>
            </a:r>
            <a:r>
              <a:rPr lang="en-US" altLang="zh-CN" sz="36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heart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altLang="zh-CN" sz="36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100">
        <p:fade/>
      </p:transition>
    </mc:Choice>
    <mc:Fallback xmlns="">
      <p:transition advClick="0" advTm="6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2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67000" y="6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0195" y="-514419"/>
            <a:ext cx="12402343" cy="826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159430" y="748252"/>
            <a:ext cx="10335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And it shows that fear of needing them</a:t>
            </a:r>
            <a:r>
              <a:rPr lang="en-US" altLang="zh-C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en-US" altLang="zh-CN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200">
        <p:fade/>
      </p:transition>
    </mc:Choice>
    <mc:Fallback xmlns="">
      <p:transition advClick="0" advTm="6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6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250706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6096000" y="1062150"/>
            <a:ext cx="516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Then I read the </a:t>
            </a:r>
            <a:r>
              <a:rPr lang="en-US" altLang="zh-CN" sz="36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headlines</a:t>
            </a:r>
            <a:endParaRPr lang="en-US" altLang="zh-CN" sz="36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81104" y="1944244"/>
            <a:ext cx="6040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and it said they're dying there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500">
        <p:fade/>
      </p:transition>
    </mc:Choice>
    <mc:Fallback xmlns="">
      <p:transition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1567" y="-972873"/>
            <a:ext cx="12432719" cy="889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174928" y="701538"/>
            <a:ext cx="10335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And it shows that we </a:t>
            </a:r>
            <a:r>
              <a:rPr lang="en-US" altLang="zh-CN" sz="40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must</a:t>
            </a:r>
            <a:r>
              <a:rPr lang="en-US" altLang="zh-CN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heed instead</a:t>
            </a:r>
            <a:r>
              <a:rPr lang="en-US" altLang="zh-CN" sz="36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en-US" altLang="zh-CN" sz="36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700">
        <p:fade/>
      </p:transition>
    </mc:Choice>
    <mc:Fallback xmlns="">
      <p:transition advClick="0" advTm="5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6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443</Words>
  <Application>Microsoft Office PowerPoint</Application>
  <PresentationFormat>自定义</PresentationFormat>
  <Paragraphs>84</Paragraphs>
  <Slides>32</Slides>
  <Notes>32</Notes>
  <HiddenSlides>0</HiddenSlides>
  <MMClips>1</MMClips>
  <ScaleCrop>false</ScaleCrop>
  <HeadingPairs>
    <vt:vector size="4" baseType="variant">
      <vt:variant>
        <vt:lpstr>主题</vt:lpstr>
      </vt:variant>
      <vt:variant>
        <vt:i4>13</vt:i4>
      </vt:variant>
      <vt:variant>
        <vt:lpstr>幻灯片标题</vt:lpstr>
      </vt:variant>
      <vt:variant>
        <vt:i4>32</vt:i4>
      </vt:variant>
    </vt:vector>
  </HeadingPairs>
  <TitlesOfParts>
    <vt:vector size="45" baseType="lpstr"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7_Office 主题​​</vt:lpstr>
      <vt:lpstr>8_Office 主题​​</vt:lpstr>
      <vt:lpstr>9_Office 主题​​</vt:lpstr>
      <vt:lpstr>10_Office 主题​​</vt:lpstr>
      <vt:lpstr>11_Office 主题​​</vt:lpstr>
      <vt:lpstr>12_Office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China</cp:lastModifiedBy>
  <cp:revision>47</cp:revision>
  <dcterms:created xsi:type="dcterms:W3CDTF">2019-06-07T16:04:00Z</dcterms:created>
  <dcterms:modified xsi:type="dcterms:W3CDTF">2019-06-10T12:58:52Z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