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39"/>
  </p:notesMasterIdLst>
  <p:sldIdLst>
    <p:sldId id="256" r:id="rId7"/>
    <p:sldId id="259" r:id="rId8"/>
    <p:sldId id="257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88" r:id="rId19"/>
    <p:sldId id="262" r:id="rId20"/>
    <p:sldId id="263" r:id="rId21"/>
    <p:sldId id="264" r:id="rId22"/>
    <p:sldId id="265" r:id="rId23"/>
    <p:sldId id="258" r:id="rId24"/>
    <p:sldId id="295" r:id="rId25"/>
    <p:sldId id="317" r:id="rId26"/>
    <p:sldId id="333" r:id="rId27"/>
    <p:sldId id="331" r:id="rId28"/>
    <p:sldId id="320" r:id="rId29"/>
    <p:sldId id="308" r:id="rId30"/>
    <p:sldId id="300" r:id="rId31"/>
    <p:sldId id="301" r:id="rId32"/>
    <p:sldId id="335" r:id="rId33"/>
    <p:sldId id="322" r:id="rId34"/>
    <p:sldId id="334" r:id="rId35"/>
    <p:sldId id="332" r:id="rId36"/>
    <p:sldId id="325" r:id="rId37"/>
    <p:sldId id="309" r:id="rId38"/>
  </p:sldIdLst>
  <p:sldSz cx="12192000" cy="6858000"/>
  <p:notesSz cx="6858000" cy="9144000"/>
  <p:custShowLst>
    <p:custShow name="自定义放映 1" id="0">
      <p:sldLst>
        <p:sld r:id="rId7"/>
      </p:sldLst>
    </p:custShow>
  </p:custShow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2">
          <p15:clr>
            <a:srgbClr val="A4A3A4"/>
          </p15:clr>
        </p15:guide>
        <p15:guide id="2" pos="39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5CA3A"/>
    <a:srgbClr val="E24A58"/>
    <a:srgbClr val="161C1F"/>
    <a:srgbClr val="F2E9CA"/>
    <a:srgbClr val="F43308"/>
    <a:srgbClr val="CE292F"/>
    <a:srgbClr val="F3541A"/>
    <a:srgbClr val="93E312"/>
    <a:srgbClr val="3210E0"/>
    <a:srgbClr val="FA18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21" autoAdjust="0"/>
    <p:restoredTop sz="94660" autoAdjust="0"/>
  </p:normalViewPr>
  <p:slideViewPr>
    <p:cSldViewPr>
      <p:cViewPr varScale="1">
        <p:scale>
          <a:sx n="78" d="100"/>
          <a:sy n="78" d="100"/>
        </p:scale>
        <p:origin x="1128" y="53"/>
      </p:cViewPr>
      <p:guideLst>
        <p:guide orient="horz" pos="2332"/>
        <p:guide pos="39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 smtClean="0"/>
            </a:lvl1pPr>
          </a:lstStyle>
          <a:p>
            <a:fld id="{D2A48B96-639E-45A3-A0BA-2464DFDB1FAA}" type="datetimeFigureOut">
              <a:rPr lang="zh-CN" altLang="en-US"/>
              <a:t>2019/7/20</a:t>
            </a:fld>
            <a:endParaRPr lang="zh-CN" altLang="en-US"/>
          </a:p>
        </p:txBody>
      </p:sp>
      <p:sp>
        <p:nvSpPr>
          <p:cNvPr id="7172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</p:spPr>
      </p:sp>
      <p:sp>
        <p:nvSpPr>
          <p:cNvPr id="7173" name="备注占位符 4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noProof="1" smtClean="0"/>
            </a:lvl1pPr>
          </a:lstStyle>
          <a:p>
            <a:fld id="{D1F5053E-2A01-4FD9-9A92-047E2099FEFE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685800" y="1143000"/>
            <a:ext cx="5486400" cy="3086100"/>
          </a:xfrm>
          <a:ln>
            <a:miter lim="800000"/>
          </a:ln>
        </p:spPr>
      </p:sp>
      <p:sp>
        <p:nvSpPr>
          <p:cNvPr id="11266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4S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5053E-2A01-4FD9-9A92-047E2099FEFE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32-44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5053E-2A01-4FD9-9A92-047E2099FEFE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32-44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5053E-2A01-4FD9-9A92-047E2099FEFE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AD72-F3F7-4BB0-A18D-EBDAD42741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5AE03-2F2A-4807-BD1A-BCB2100086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444B7-5F91-404F-8E22-6047DDFA569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5408B-1941-490D-9F7C-AEA580FF23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3D8E-136E-4CC7-B4ED-EC89CABA67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9963-4C14-4D62-9BF8-D2DD7F9610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D00C-C4AE-4CB3-B9B9-4AEEC68C906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099D-E8E2-407C-91D7-CB16433E72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8546-8CB6-4969-AA73-09E2DB176D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5D79-2E26-478A-848F-4A249075238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8591-B9A4-45AB-8781-380E922FC4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47C4D-9BEA-4737-BA18-DAB44776DA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A0C2F-D493-4B47-8688-E3F0AADDDC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CDB3E-0C11-4FF5-BD3D-7C20BE6E06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7E898-513E-4B73-AB95-7B40FF79AD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2ECBC-11F4-4677-8DE8-27815A0E9C4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8146-1675-43D9-8869-554EE751A5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34C0-E3B5-40F9-B6D1-B777B4C5F3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0F3A-7CEC-4856-A972-88C307ABF1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2781E-D98C-45C3-855D-C9ACFD6713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F8F7-25BF-4BCD-8E3F-BDD5DC4D27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3C94D-2E5C-4BAA-AA1B-ADD3CE3891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7556-5A91-4E77-BD3B-025AE0848F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A354-3CE8-4420-8E32-40C33F71830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E8DEC-65FC-419A-AD55-5277F43F4D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D3AA-320F-433F-BF30-F8AA6A67AFD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50944-E8FE-4EAE-A729-F729BE70F5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FFAB1-4CBD-4857-B5B2-2F5EFC5CEEE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8C69-7A1D-4DDE-BCB2-F149D1C812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53A-3376-4DDC-862E-523035FB11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AE282-6823-4986-B103-9DC311D30D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88DE-344B-4D50-9B5B-568010DEEE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7B17-F563-47C9-BFEF-9FF28DDD4A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8D992-7D84-44AD-85A2-BE50F66533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A807B-AC7A-40AD-953F-212CDC3CE4D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B4C22-4438-4ECC-BDB7-EF713C0CAF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495-3B20-4482-A464-7FE4529C8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84C4-93AA-4EDE-A305-D9BE4D802CE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64DC2-3E1B-49B1-8B3C-B0296B2D90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43CC-0614-4B0E-ACEC-952F431EA76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D7F48-BEE2-4970-8513-8EAD7CED97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20ED-FE5E-4317-88CC-FE0AC2F9C1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64EB-2ACD-47B8-AC06-F7B2BA9BFB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AFEE-2B27-44EC-9AE2-57D785AF3A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97FD0-FE38-4A87-975C-AA18D533D52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D335-72DB-4999-A48E-BAA99A3B0F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A9462-1EDE-479B-B42E-D8A1C51538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34E23-FA73-4903-A6DC-DD685D7A7D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B7E9-56DE-4B8A-B14A-E0FB9FFB9F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6EE-1FD5-4B49-B516-A2ED3C5A7C1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FC85F-5878-4684-A1A5-5141C706A29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E6FEC-194A-4761-BF05-3EDF3F443A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69B60-CC77-4C71-9D1D-EA61C89FCE9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60A99-16D0-46F5-9623-EA838D8703F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56175-18E5-47F5-B855-4A991C1FA1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A0BE1-A196-471A-B700-59755856B9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50C85-5C88-4888-B208-3A3467E575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E01F-7451-4295-82E9-D783E979A69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D5A0-CF45-4AC0-97E2-FF6FC0132A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F0A0-5E41-4CD8-B3EA-EC5535B151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BF4B6-F436-462A-90EB-E02E15E5A8A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C128-98AF-4A8B-87B4-6F3532A3D7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5F9C-B9F9-4E24-8B38-7C2F2DA2584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1774-FA7C-4B42-BFFA-9D265028B70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B9CD1-8972-4D50-9215-814B75301E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F5AF-DA3F-45DA-8390-83724C2CDB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444B7-5F91-404F-8E22-6047DDFA569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7E898-513E-4B73-AB95-7B40FF79AD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50944-E8FE-4EAE-A729-F729BE70F5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05F9C-B9F9-4E24-8B38-7C2F2DA2584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05F9C-B9F9-4E24-8B38-7C2F2DA2584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05F9C-B9F9-4E24-8B38-7C2F2DA2584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1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1999" cy="6973888"/>
          </a:xfrm>
          <a:prstGeom prst="rect">
            <a:avLst/>
          </a:prstGeom>
          <a:noFill/>
          <a:ln>
            <a:noFill/>
          </a:ln>
        </p:spPr>
      </p:pic>
      <p:sp>
        <p:nvSpPr>
          <p:cNvPr id="3075" name="标题 3073"/>
          <p:cNvSpPr>
            <a:spLocks noGrp="1" noChangeArrowheads="1"/>
          </p:cNvSpPr>
          <p:nvPr>
            <p:ph type="ctrTitle"/>
          </p:nvPr>
        </p:nvSpPr>
        <p:spPr>
          <a:xfrm>
            <a:off x="2209800" y="1993900"/>
            <a:ext cx="7729538" cy="1576388"/>
          </a:xfrm>
        </p:spPr>
        <p:txBody>
          <a:bodyPr anchor="ctr"/>
          <a:lstStyle/>
          <a:p>
            <a:r>
              <a:rPr lang="en-US" altLang="zh-CN" sz="6600" b="1">
                <a:solidFill>
                  <a:schemeClr val="bg1"/>
                </a:solidFill>
                <a:latin typeface="Cooper Black" panose="0208090404030B020404" pitchFamily="18" charset="0"/>
              </a:rPr>
              <a:t>Some of it</a:t>
            </a:r>
          </a:p>
        </p:txBody>
      </p:sp>
      <p:sp>
        <p:nvSpPr>
          <p:cNvPr id="3076" name="副标题 3074"/>
          <p:cNvSpPr>
            <a:spLocks noGrp="1" noChangeArrowheads="1"/>
          </p:cNvSpPr>
          <p:nvPr>
            <p:ph type="subTitle" idx="1"/>
          </p:nvPr>
        </p:nvSpPr>
        <p:spPr>
          <a:xfrm>
            <a:off x="2873375" y="3570288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zh-CN" altLang="zh-CN" b="1" dirty="0">
                <a:solidFill>
                  <a:schemeClr val="bg1"/>
                </a:solidFill>
                <a:sym typeface="+mn-ea"/>
              </a:rPr>
              <a:t>华南师范大学外国语言文化学院 萧伟杰</a:t>
            </a:r>
            <a:endParaRPr lang="zh-CN" altLang="zh-CN" sz="2400" b="1" dirty="0">
              <a:solidFill>
                <a:schemeClr val="bg1"/>
              </a:solidFill>
            </a:endParaRPr>
          </a:p>
          <a:p>
            <a:r>
              <a:rPr lang="zh-CN" altLang="zh-CN" sz="2400" b="1" dirty="0">
                <a:solidFill>
                  <a:schemeClr val="bg1"/>
                </a:solidFill>
              </a:rPr>
              <a:t>广东省河源市源城区新江路学校  刘琳</a:t>
            </a:r>
          </a:p>
          <a:p>
            <a:r>
              <a:rPr lang="zh-CN" altLang="zh-CN" sz="2400" b="1" dirty="0">
                <a:solidFill>
                  <a:schemeClr val="bg1"/>
                </a:solidFill>
              </a:rPr>
              <a:t>、</a:t>
            </a:r>
          </a:p>
        </p:txBody>
      </p:sp>
      <p:sp>
        <p:nvSpPr>
          <p:cNvPr id="5" name="文本框 4"/>
          <p:cNvSpPr txBox="1"/>
          <p:nvPr/>
        </p:nvSpPr>
        <p:spPr>
          <a:xfrm rot="19080000">
            <a:off x="1565275" y="736600"/>
            <a:ext cx="20764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so</a:t>
            </a:r>
          </a:p>
        </p:txBody>
      </p:sp>
      <p:sp>
        <p:nvSpPr>
          <p:cNvPr id="6" name="文本框 5"/>
          <p:cNvSpPr txBox="1"/>
          <p:nvPr/>
        </p:nvSpPr>
        <p:spPr>
          <a:xfrm rot="20700000">
            <a:off x="3562985" y="430530"/>
            <a:ext cx="2325688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because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436869" y="1524318"/>
            <a:ext cx="2074864" cy="70675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0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or</a:t>
            </a:r>
          </a:p>
        </p:txBody>
      </p:sp>
      <p:sp>
        <p:nvSpPr>
          <p:cNvPr id="8" name="文本框 7"/>
          <p:cNvSpPr txBox="1"/>
          <p:nvPr/>
        </p:nvSpPr>
        <p:spPr>
          <a:xfrm rot="20820000">
            <a:off x="6484938" y="654050"/>
            <a:ext cx="2074862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and</a:t>
            </a:r>
          </a:p>
        </p:txBody>
      </p:sp>
      <p:sp>
        <p:nvSpPr>
          <p:cNvPr id="9" name="文本框 8"/>
          <p:cNvSpPr txBox="1"/>
          <p:nvPr/>
        </p:nvSpPr>
        <p:spPr>
          <a:xfrm rot="19500000">
            <a:off x="1518607" y="2704465"/>
            <a:ext cx="2074859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for</a:t>
            </a:r>
          </a:p>
        </p:txBody>
      </p:sp>
      <p:sp>
        <p:nvSpPr>
          <p:cNvPr id="5130" name="文本框 9"/>
          <p:cNvSpPr txBox="1"/>
          <p:nvPr/>
        </p:nvSpPr>
        <p:spPr>
          <a:xfrm rot="1380000">
            <a:off x="4292607" y="4683122"/>
            <a:ext cx="86677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if</a:t>
            </a:r>
          </a:p>
        </p:txBody>
      </p:sp>
      <p:sp>
        <p:nvSpPr>
          <p:cNvPr id="11" name="文本框 10"/>
          <p:cNvSpPr txBox="1"/>
          <p:nvPr/>
        </p:nvSpPr>
        <p:spPr>
          <a:xfrm rot="20880000">
            <a:off x="2797182" y="4221160"/>
            <a:ext cx="2074863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as</a:t>
            </a:r>
          </a:p>
        </p:txBody>
      </p:sp>
      <p:sp>
        <p:nvSpPr>
          <p:cNvPr id="12" name="文本框 11"/>
          <p:cNvSpPr txBox="1"/>
          <p:nvPr/>
        </p:nvSpPr>
        <p:spPr>
          <a:xfrm rot="1500000">
            <a:off x="8171184" y="546735"/>
            <a:ext cx="277812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when</a:t>
            </a:r>
          </a:p>
        </p:txBody>
      </p:sp>
      <p:sp>
        <p:nvSpPr>
          <p:cNvPr id="13" name="文本框 12"/>
          <p:cNvSpPr txBox="1"/>
          <p:nvPr/>
        </p:nvSpPr>
        <p:spPr>
          <a:xfrm rot="21120000">
            <a:off x="9040502" y="4026535"/>
            <a:ext cx="2074863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but</a:t>
            </a:r>
          </a:p>
        </p:txBody>
      </p:sp>
      <p:sp>
        <p:nvSpPr>
          <p:cNvPr id="14" name="文本框 13"/>
          <p:cNvSpPr txBox="1"/>
          <p:nvPr/>
        </p:nvSpPr>
        <p:spPr>
          <a:xfrm rot="20700000">
            <a:off x="6487160" y="5332730"/>
            <a:ext cx="20764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till</a:t>
            </a:r>
          </a:p>
        </p:txBody>
      </p:sp>
      <p:sp>
        <p:nvSpPr>
          <p:cNvPr id="15" name="文本框 14"/>
          <p:cNvSpPr txBox="1"/>
          <p:nvPr/>
        </p:nvSpPr>
        <p:spPr>
          <a:xfrm rot="19440000">
            <a:off x="2385702" y="4639000"/>
            <a:ext cx="331469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800" b="1" noProof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conj</a:t>
            </a:r>
            <a:r>
              <a:rPr lang="en-US" altLang="zh-CN" sz="4800" b="1" noProof="1">
                <a:solidFill>
                  <a:srgbClr val="F8341A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 advClick="0" advTm="74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8" presetClass="entr" presetSubtype="12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3076" grpId="0" uiExpand="1" build="p"/>
      <p:bldP spid="5" grpId="0"/>
      <p:bldP spid="6" grpId="0"/>
      <p:bldP spid="7" grpId="0"/>
      <p:bldP spid="8" grpId="0"/>
      <p:bldP spid="9" grpId="0"/>
      <p:bldP spid="5130" grpId="0"/>
      <p:bldP spid="11" grpId="0"/>
      <p:bldP spid="12" grpId="1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7968208" y="404664"/>
            <a:ext cx="3925888" cy="635000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Most of it </a:t>
            </a:r>
            <a:r>
              <a:rPr lang="zh-CN" altLang="en-US" sz="40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zh-CN" altLang="en-US" sz="4000" b="1" dirty="0">
                <a:latin typeface="Bradley Hand ITC" panose="03070402050302030203" pitchFamily="66" charset="0"/>
              </a:rPr>
              <a:t>  </a:t>
            </a:r>
          </a:p>
        </p:txBody>
      </p:sp>
      <p:sp>
        <p:nvSpPr>
          <p:cNvPr id="18434" name="文本框 1"/>
          <p:cNvSpPr txBox="1">
            <a:spLocks noChangeArrowheads="1"/>
          </p:cNvSpPr>
          <p:nvPr/>
        </p:nvSpPr>
        <p:spPr bwMode="auto">
          <a:xfrm>
            <a:off x="2897188" y="1743082"/>
            <a:ext cx="248786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 </a:t>
            </a:r>
            <a:br>
              <a:rPr lang="zh-CN" altLang="en-US" sz="3600" b="1"/>
            </a:br>
            <a:endParaRPr lang="zh-CN" altLang="en-US" sz="3600"/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7608168" y="1052736"/>
            <a:ext cx="4103688" cy="7683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comes with age</a:t>
            </a:r>
          </a:p>
        </p:txBody>
      </p:sp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073" y1="29286" x2="92073" y2="29286"/>
                        <a14:foregroundMark x1="81707" y1="24643" x2="81707" y2="24643"/>
                        <a14:foregroundMark x1="85610" y1="7500" x2="85610" y2="7500"/>
                        <a14:foregroundMark x1="73415" y1="22857" x2="73415" y2="22857"/>
                        <a14:foregroundMark x1="72805" y1="3929" x2="72805" y2="3929"/>
                        <a14:foregroundMark x1="72805" y1="12500" x2="72805" y2="12500"/>
                        <a14:foregroundMark x1="57561" y1="31429" x2="57561" y2="31429"/>
                        <a14:foregroundMark x1="48537" y1="21786" x2="48537" y2="21786"/>
                        <a14:foregroundMark x1="39268" y1="30357" x2="39268" y2="30357"/>
                        <a14:foregroundMark x1="30976" y1="39643" x2="30976" y2="39643"/>
                        <a14:foregroundMark x1="20244" y1="49286" x2="20244" y2="49286"/>
                        <a14:foregroundMark x1="11829" y1="51786" x2="11829" y2="51786"/>
                        <a14:foregroundMark x1="50244" y1="71429" x2="50244" y2="71429"/>
                        <a14:backgroundMark x1="95244" y1="27143" x2="95244" y2="2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7288" y="1628800"/>
            <a:ext cx="8784976" cy="29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3" y1="29286" x2="92073" y2="29286"/>
                        <a14:foregroundMark x1="81707" y1="24643" x2="81707" y2="24643"/>
                        <a14:foregroundMark x1="85610" y1="7500" x2="85610" y2="7500"/>
                        <a14:foregroundMark x1="73415" y1="22857" x2="73415" y2="22857"/>
                        <a14:foregroundMark x1="72805" y1="3929" x2="72805" y2="3929"/>
                        <a14:foregroundMark x1="72805" y1="12500" x2="72805" y2="12500"/>
                        <a14:foregroundMark x1="57561" y1="31429" x2="57561" y2="31429"/>
                        <a14:foregroundMark x1="48537" y1="21786" x2="48537" y2="21786"/>
                        <a14:foregroundMark x1="39268" y1="30357" x2="39268" y2="30357"/>
                        <a14:foregroundMark x1="30976" y1="39643" x2="30976" y2="39643"/>
                        <a14:foregroundMark x1="20244" y1="49286" x2="20244" y2="49286"/>
                        <a14:foregroundMark x1="11829" y1="51786" x2="11829" y2="51786"/>
                        <a14:foregroundMark x1="50244" y1="71429" x2="50244" y2="71429"/>
                        <a14:backgroundMark x1="95244" y1="27143" x2="95244" y2="2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24192" y="4077072"/>
            <a:ext cx="9109590" cy="299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130">
        <p:fade/>
      </p:transition>
    </mc:Choice>
    <mc:Fallback xmlns="">
      <p:transition spd="med" advClick="0" advTm="2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250" autoRev="1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23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50" autoRev="1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23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0" presetClass="emph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23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23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12 -0.01042 L 0.43672 -0.018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-44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61 0.00209 L -0.46809 0.004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2" descr="BodyForCrop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82" y="31757"/>
            <a:ext cx="4614863" cy="34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8" name="图片 3" descr="BodyForCrop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31750"/>
            <a:ext cx="4456112" cy="32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9" name="图片 4" descr="BodyForCrop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3787775"/>
            <a:ext cx="4456112" cy="305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0" name="图片 5" descr="BodyForCrop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3787775"/>
            <a:ext cx="4783138" cy="305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文本框 99"/>
          <p:cNvSpPr txBox="1">
            <a:spLocks noChangeArrowheads="1"/>
          </p:cNvSpPr>
          <p:nvPr/>
        </p:nvSpPr>
        <p:spPr bwMode="auto">
          <a:xfrm>
            <a:off x="2451100" y="2811463"/>
            <a:ext cx="7289800" cy="6461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And </a:t>
            </a:r>
            <a:r>
              <a:rPr lang="en-US" altLang="zh-CN" sz="3600" b="1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none of it ever comes easy </a:t>
            </a:r>
            <a:endParaRPr lang="zh-CN" altLang="en-US" sz="3600" b="1">
              <a:solidFill>
                <a:schemeClr val="bg1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451100" y="3457582"/>
            <a:ext cx="7821364" cy="6445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A bunch of it you maybe can't use</a:t>
            </a:r>
            <a:r>
              <a:rPr lang="zh-CN" altLang="zh-CN" sz="3600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 </a:t>
            </a:r>
            <a:r>
              <a:rPr lang="zh-CN" altLang="zh-CN" sz="3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      </a:t>
            </a:r>
            <a:endParaRPr lang="en-US" altLang="zh-CN" sz="32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</p:spTree>
  </p:cSld>
  <p:clrMapOvr>
    <a:masterClrMapping/>
  </p:clrMapOvr>
  <p:transition spd="med" advClick="0" advTm="503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" dur="250" autoRev="1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8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 animBg="1"/>
      <p:bldP spid="100" grpId="2" bldLvl="0" animBg="1"/>
      <p:bldP spid="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ction-plan-brainstorming-complex-212286.jpg"/>
          <p:cNvPicPr>
            <a:picLocks noChangeAspect="1"/>
          </p:cNvPicPr>
          <p:nvPr/>
        </p:nvPicPr>
        <p:blipFill rotWithShape="1">
          <a:blip r:embed="rId3" cstate="print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9"/>
          <a:stretch>
            <a:fillRect/>
          </a:stretch>
        </p:blipFill>
        <p:spPr>
          <a:xfrm>
            <a:off x="-240703" y="-29015"/>
            <a:ext cx="12554906" cy="6887015"/>
          </a:xfrm>
          <a:prstGeom prst="rect">
            <a:avLst/>
          </a:prstGeom>
        </p:spPr>
      </p:pic>
      <p:sp>
        <p:nvSpPr>
          <p:cNvPr id="14338" name="文本框 99"/>
          <p:cNvSpPr txBox="1"/>
          <p:nvPr/>
        </p:nvSpPr>
        <p:spPr>
          <a:xfrm>
            <a:off x="551384" y="2276872"/>
            <a:ext cx="1149529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44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                     I know I don't probably know </a:t>
            </a:r>
          </a:p>
          <a:p>
            <a:r>
              <a:rPr lang="en-US" altLang="zh-CN" sz="44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                             what think I do</a:t>
            </a:r>
          </a:p>
        </p:txBody>
      </p:sp>
      <p:sp>
        <p:nvSpPr>
          <p:cNvPr id="6" name="文本框 99"/>
          <p:cNvSpPr txBox="1"/>
          <p:nvPr/>
        </p:nvSpPr>
        <p:spPr>
          <a:xfrm>
            <a:off x="335360" y="4509120"/>
            <a:ext cx="11495296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zh-CN" sz="44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B</a:t>
            </a:r>
            <a:r>
              <a:rPr lang="en-US" altLang="zh-CN" sz="44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ut there’s something to </a:t>
            </a:r>
          </a:p>
        </p:txBody>
      </p:sp>
      <p:sp>
        <p:nvSpPr>
          <p:cNvPr id="8" name="文本框 99"/>
          <p:cNvSpPr txBox="1"/>
          <p:nvPr/>
        </p:nvSpPr>
        <p:spPr>
          <a:xfrm>
            <a:off x="263352" y="5301208"/>
            <a:ext cx="11495296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54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some of it</a:t>
            </a:r>
          </a:p>
        </p:txBody>
      </p:sp>
    </p:spTree>
    <p:custDataLst>
      <p:tags r:id="rId1"/>
    </p:custDataLst>
  </p:cSld>
  <p:clrMapOvr>
    <a:masterClrMapping/>
  </p:clrMapOvr>
  <p:transition spd="med" advClick="0" advTm="78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8" y="538170"/>
            <a:ext cx="7092950" cy="535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1247775"/>
            <a:ext cx="6496050" cy="499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930" y="980728"/>
            <a:ext cx="7762420" cy="5493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93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图片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8" b="13866"/>
          <a:stretch>
            <a:fillRect/>
          </a:stretch>
        </p:blipFill>
        <p:spPr bwMode="auto">
          <a:xfrm>
            <a:off x="7376" y="-9183"/>
            <a:ext cx="12184624" cy="6938052"/>
          </a:xfrm>
          <a:prstGeom prst="rect">
            <a:avLst/>
          </a:prstGeom>
          <a:noFill/>
          <a:ln>
            <a:noFill/>
          </a:ln>
        </p:spPr>
      </p:pic>
      <p:sp>
        <p:nvSpPr>
          <p:cNvPr id="16386" name="标题 1"/>
          <p:cNvSpPr>
            <a:spLocks noGrp="1"/>
          </p:cNvSpPr>
          <p:nvPr>
            <p:ph type="title"/>
          </p:nvPr>
        </p:nvSpPr>
        <p:spPr>
          <a:xfrm>
            <a:off x="983432" y="1700808"/>
            <a:ext cx="4340225" cy="1143001"/>
          </a:xfrm>
        </p:spPr>
        <p:txBody>
          <a:bodyPr>
            <a:normAutofit/>
          </a:bodyPr>
          <a:lstStyle/>
          <a:p>
            <a:r>
              <a:rPr lang="zh-CN" altLang="en-US" sz="4000" b="1" noProof="1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Girls like to laugh</a:t>
            </a:r>
            <a:r>
              <a:rPr lang="zh-CN" altLang="en-US" sz="3600" noProof="1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1" name="内容占位符 2"/>
          <p:cNvSpPr>
            <a:spLocks noGrp="1"/>
          </p:cNvSpPr>
          <p:nvPr>
            <p:ph idx="1"/>
          </p:nvPr>
        </p:nvSpPr>
        <p:spPr>
          <a:xfrm>
            <a:off x="479376" y="2636912"/>
            <a:ext cx="4119565" cy="831850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0" indent="0">
              <a:buNone/>
            </a:pPr>
            <a:r>
              <a:rPr lang="zh-CN" altLang="en-US" sz="4000" b="1" noProof="1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Tears don't last </a:t>
            </a:r>
          </a:p>
        </p:txBody>
      </p:sp>
    </p:spTree>
    <p:custDataLst>
      <p:tags r:id="rId1"/>
    </p:custDataLst>
  </p:cSld>
  <p:clrMapOvr>
    <a:masterClrMapping/>
  </p:clrMapOvr>
  <p:transition advClick="0" advTm="27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74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awesome-beach-clouds-78688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7" t="21455" r="2" b="35736"/>
          <a:stretch>
            <a:fillRect/>
          </a:stretch>
        </p:blipFill>
        <p:spPr>
          <a:xfrm>
            <a:off x="-600743" y="-99392"/>
            <a:ext cx="12811380" cy="6957392"/>
          </a:xfrm>
          <a:prstGeom prst="rect">
            <a:avLst/>
          </a:prstGeom>
        </p:spPr>
      </p:pic>
      <p:sp>
        <p:nvSpPr>
          <p:cNvPr id="18433" name="文本框 99"/>
          <p:cNvSpPr txBox="1"/>
          <p:nvPr/>
        </p:nvSpPr>
        <p:spPr>
          <a:xfrm>
            <a:off x="1809751" y="-114300"/>
            <a:ext cx="8570913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400" b="1" noProof="1">
                <a:solidFill>
                  <a:srgbClr val="FF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And</a:t>
            </a:r>
            <a:r>
              <a:rPr lang="en-US" altLang="zh-CN" sz="4400" b="1" noProof="1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</a:t>
            </a:r>
            <a:r>
              <a:rPr lang="en-US" altLang="zh-CN" sz="44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scared's what prayings for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135560" y="764704"/>
            <a:ext cx="7580313" cy="1260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noProof="1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3200" noProof="1">
                <a:solidFill>
                  <a:srgbClr val="FF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</a:t>
            </a:r>
            <a:r>
              <a:rPr lang="en-US" altLang="zh-CN" sz="4400" b="1" noProof="1">
                <a:solidFill>
                  <a:srgbClr val="FF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If</a:t>
            </a:r>
            <a:r>
              <a:rPr lang="en-US" altLang="zh-CN" sz="4400" b="1" noProof="1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</a:t>
            </a:r>
            <a:r>
              <a:rPr lang="en-US" altLang="zh-CN" sz="44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it's close swing the bat</a:t>
            </a:r>
            <a:endParaRPr lang="en-US" altLang="zh-CN" sz="4400" b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adley Hand ITC" panose="03070402050302030203" pitchFamily="66" charset="0"/>
            </a:endParaRPr>
          </a:p>
          <a:p>
            <a:r>
              <a:rPr lang="zh-CN" altLang="zh-CN" sz="3200" noProof="1"/>
              <a:t>  </a:t>
            </a:r>
            <a:endParaRPr lang="zh-CN" altLang="en-US" sz="3200" noProof="1"/>
          </a:p>
        </p:txBody>
      </p:sp>
    </p:spTree>
  </p:cSld>
  <p:clrMapOvr>
    <a:masterClrMapping/>
  </p:clrMapOvr>
  <p:transition spd="med" advClick="0" advTm="38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9" dur="250" autoRev="1" fill="hold"/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50" autoRev="1" fill="hold"/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250" autoRev="1" fill="hold"/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图片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7" b="13585"/>
          <a:stretch>
            <a:fillRect/>
          </a:stretch>
        </p:blipFill>
        <p:spPr bwMode="auto">
          <a:xfrm>
            <a:off x="-32762" y="-5611"/>
            <a:ext cx="12224761" cy="6863611"/>
          </a:xfrm>
          <a:prstGeom prst="rect">
            <a:avLst/>
          </a:prstGeom>
          <a:noFill/>
          <a:ln>
            <a:noFill/>
          </a:ln>
        </p:spPr>
      </p:pic>
      <p:sp>
        <p:nvSpPr>
          <p:cNvPr id="19457" name="文本框 99"/>
          <p:cNvSpPr txBox="1">
            <a:spLocks noChangeArrowheads="1"/>
          </p:cNvSpPr>
          <p:nvPr/>
        </p:nvSpPr>
        <p:spPr bwMode="auto">
          <a:xfrm>
            <a:off x="1127448" y="332656"/>
            <a:ext cx="6917581" cy="7683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4400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Everybody's </a:t>
            </a:r>
            <a:r>
              <a:rPr lang="en-US" altLang="zh-CN" sz="4400" b="1" dirty="0" err="1">
                <a:latin typeface="方正舒体" panose="02010601030101010101" pitchFamily="2" charset="-122"/>
                <a:ea typeface="方正舒体" panose="02010601030101010101" pitchFamily="2" charset="-122"/>
              </a:rPr>
              <a:t>gotta</a:t>
            </a:r>
            <a:r>
              <a:rPr lang="en-US" altLang="zh-CN" sz="4400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 pass</a:t>
            </a:r>
          </a:p>
        </p:txBody>
      </p:sp>
      <p:sp>
        <p:nvSpPr>
          <p:cNvPr id="100" name="文本框 99"/>
          <p:cNvSpPr txBox="1">
            <a:spLocks noChangeArrowheads="1"/>
          </p:cNvSpPr>
          <p:nvPr/>
        </p:nvSpPr>
        <p:spPr bwMode="auto">
          <a:xfrm>
            <a:off x="3071664" y="1556792"/>
            <a:ext cx="8845649" cy="7683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00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And love's worth living for</a:t>
            </a:r>
            <a:endParaRPr lang="en-US" altLang="en-US" sz="4400" b="1" dirty="0">
              <a:solidFill>
                <a:srgbClr val="000000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</p:spTree>
  </p:cSld>
  <p:clrMapOvr>
    <a:masterClrMapping/>
  </p:clrMapOvr>
  <p:transition spd="med" advClick="0" advTm="3646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" dur="250" autoRev="1" fill="hold"/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250" autoRev="1" fill="hold"/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49"/>
                            </p:stCondLst>
                            <p:childTnLst>
                              <p:par>
                                <p:cTn id="17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8" dur="250" autoRev="1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250" autoRev="1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250" autoRev="1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  <p:bldP spid="10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ance-dancers-dancing-218801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" r="4896" b="13189"/>
          <a:stretch>
            <a:fillRect/>
          </a:stretch>
        </p:blipFill>
        <p:spPr>
          <a:xfrm>
            <a:off x="0" y="-99392"/>
            <a:ext cx="12192000" cy="6967718"/>
          </a:xfrm>
          <a:prstGeom prst="rect">
            <a:avLst/>
          </a:prstGeom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63352" y="1628800"/>
            <a:ext cx="8020050" cy="179369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500" b="1" dirty="0">
                <a:solidFill>
                  <a:srgbClr val="E24A58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When</a:t>
            </a:r>
            <a:r>
              <a:rPr lang="en-US" altLang="zh-CN" sz="3500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</a:t>
            </a:r>
            <a:r>
              <a:rPr lang="en-US" altLang="zh-CN" sz="3500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you dance hold her close</a:t>
            </a:r>
          </a:p>
          <a:p>
            <a:pPr>
              <a:lnSpc>
                <a:spcPct val="110000"/>
              </a:lnSpc>
            </a:pPr>
            <a:r>
              <a:rPr lang="en-US" altLang="zh-CN" sz="3500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Tell the brakes go for broke</a:t>
            </a:r>
          </a:p>
          <a:p>
            <a:pPr>
              <a:lnSpc>
                <a:spcPct val="110000"/>
              </a:lnSpc>
            </a:pPr>
            <a:r>
              <a:rPr lang="en-US" altLang="zh-CN" sz="3500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Be the first to reach for her hand</a:t>
            </a:r>
          </a:p>
        </p:txBody>
      </p:sp>
    </p:spTree>
  </p:cSld>
  <p:clrMapOvr>
    <a:masterClrMapping/>
  </p:clrMapOvr>
  <p:transition spd="med" advClick="0" advTm="59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A183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A183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25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A183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A183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50"/>
                            </p:stCondLst>
                            <p:childTnLst>
                              <p:par>
                                <p:cTn id="15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6" dur="250" autoRev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A183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250" autoRev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A183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50" autoRev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图片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0"/>
          <a:stretch>
            <a:fillRect/>
          </a:stretch>
        </p:blipFill>
        <p:spPr bwMode="auto">
          <a:xfrm>
            <a:off x="0" y="-9346"/>
            <a:ext cx="12192000" cy="6916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505" name="内容占位符 2"/>
          <p:cNvSpPr>
            <a:spLocks noGrp="1"/>
          </p:cNvSpPr>
          <p:nvPr>
            <p:ph idx="1"/>
          </p:nvPr>
        </p:nvSpPr>
        <p:spPr>
          <a:xfrm>
            <a:off x="1703512" y="3284984"/>
            <a:ext cx="8731250" cy="822325"/>
          </a:xfrm>
        </p:spPr>
        <p:txBody>
          <a:bodyPr>
            <a:normAutofit/>
          </a:bodyPr>
          <a:lstStyle/>
          <a:p>
            <a:pPr marL="0" indent="0">
              <a:lnSpc>
                <a:spcPts val="3500"/>
              </a:lnSpc>
              <a:spcBef>
                <a:spcPct val="0"/>
              </a:spcBef>
              <a:buNone/>
            </a:pPr>
            <a:r>
              <a:rPr lang="zh-CN" altLang="en-US" sz="3600" b="1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No you don't get to do some things again</a:t>
            </a:r>
          </a:p>
        </p:txBody>
      </p:sp>
    </p:spTree>
  </p:cSld>
  <p:clrMapOvr>
    <a:masterClrMapping/>
  </p:clrMapOvr>
  <p:transition advClick="0" advTm="43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图片 4" descr="robby-naish-windsurfing-at-the-jaws-break-on-hawaii-s-north-shore"/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4"/>
          <a:stretch>
            <a:fillRect/>
          </a:stretch>
        </p:blipFill>
        <p:spPr bwMode="auto">
          <a:xfrm>
            <a:off x="0" y="-3656"/>
            <a:ext cx="12192000" cy="68616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99"/>
          <p:cNvSpPr txBox="1">
            <a:spLocks noChangeArrowheads="1"/>
          </p:cNvSpPr>
          <p:nvPr/>
        </p:nvSpPr>
        <p:spPr bwMode="auto">
          <a:xfrm>
            <a:off x="191344" y="4869160"/>
            <a:ext cx="10153128" cy="5847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Some of it you learn the hard way</a:t>
            </a:r>
          </a:p>
        </p:txBody>
      </p:sp>
      <p:sp>
        <p:nvSpPr>
          <p:cNvPr id="8" name="文本框 99"/>
          <p:cNvSpPr txBox="1">
            <a:spLocks noChangeArrowheads="1"/>
          </p:cNvSpPr>
          <p:nvPr/>
        </p:nvSpPr>
        <p:spPr bwMode="auto">
          <a:xfrm>
            <a:off x="191344" y="5445224"/>
            <a:ext cx="10153128" cy="5847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S</a:t>
            </a:r>
            <a:r>
              <a:rPr lang="en-US" altLang="zh-CN" sz="32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ome</a:t>
            </a:r>
            <a:r>
              <a:rPr lang="en-US" altLang="zh-CN" sz="32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of it you read on a page</a:t>
            </a:r>
          </a:p>
        </p:txBody>
      </p:sp>
      <p:sp>
        <p:nvSpPr>
          <p:cNvPr id="9" name="文本框 99"/>
          <p:cNvSpPr txBox="1">
            <a:spLocks noChangeArrowheads="1"/>
          </p:cNvSpPr>
          <p:nvPr/>
        </p:nvSpPr>
        <p:spPr bwMode="auto">
          <a:xfrm>
            <a:off x="191344" y="6093296"/>
            <a:ext cx="10153128" cy="5847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Some of it comes from heartbreak</a:t>
            </a:r>
          </a:p>
        </p:txBody>
      </p:sp>
    </p:spTree>
    <p:custDataLst>
      <p:tags r:id="rId1"/>
    </p:custDataLst>
  </p:cSld>
  <p:clrMapOvr>
    <a:masterClrMapping/>
  </p:clrMapOvr>
  <p:transition spd="med" advClick="0" advTm="95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2" descr="12121g_副本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259"/>
          <a:stretch>
            <a:fillRect/>
          </a:stretch>
        </p:blipFill>
        <p:spPr bwMode="auto">
          <a:xfrm>
            <a:off x="0" y="0"/>
            <a:ext cx="7853678" cy="3840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图片 3" descr="ddd_副本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052736"/>
            <a:ext cx="7560840" cy="528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1" name="图片 4" descr="ticccmg_副本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05"/>
          <a:stretch>
            <a:fillRect/>
          </a:stretch>
        </p:blipFill>
        <p:spPr bwMode="auto">
          <a:xfrm>
            <a:off x="4703168" y="2285029"/>
            <a:ext cx="7488832" cy="4562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ric Church - Some Of I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80864" y="5085184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Click="0" advTm="998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3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7680176" y="332656"/>
            <a:ext cx="3925888" cy="635000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Most of it </a:t>
            </a:r>
            <a:r>
              <a:rPr lang="zh-CN" altLang="en-US" sz="40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zh-CN" altLang="en-US" sz="4000" b="1" dirty="0">
                <a:latin typeface="Bradley Hand ITC" panose="03070402050302030203" pitchFamily="66" charset="0"/>
              </a:rPr>
              <a:t>  </a:t>
            </a:r>
          </a:p>
        </p:txBody>
      </p:sp>
      <p:sp>
        <p:nvSpPr>
          <p:cNvPr id="29698" name="文本框 1"/>
          <p:cNvSpPr txBox="1">
            <a:spLocks noChangeArrowheads="1"/>
          </p:cNvSpPr>
          <p:nvPr/>
        </p:nvSpPr>
        <p:spPr bwMode="auto">
          <a:xfrm>
            <a:off x="2897188" y="1743082"/>
            <a:ext cx="248786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 </a:t>
            </a:r>
            <a:br>
              <a:rPr lang="zh-CN" altLang="en-US" sz="3600" b="1"/>
            </a:br>
            <a:endParaRPr lang="zh-CN" altLang="en-US" sz="3600"/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6384032" y="1268760"/>
            <a:ext cx="4103688" cy="7683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comes with age</a:t>
            </a:r>
          </a:p>
        </p:txBody>
      </p:sp>
      <p:pic>
        <p:nvPicPr>
          <p:cNvPr id="29700" name="图片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3322" y1="39465" x2="73322" y2="39465"/>
                        <a14:foregroundMark x1="79195" y1="69900" x2="79195" y2="69900"/>
                        <a14:foregroundMark x1="96309" y1="67559" x2="96309" y2="67559"/>
                        <a14:foregroundMark x1="97987" y1="86622" x2="97987" y2="86622"/>
                        <a14:foregroundMark x1="58054" y1="38796" x2="58054" y2="38796"/>
                        <a14:foregroundMark x1="44463" y1="47492" x2="44463" y2="47492"/>
                        <a14:foregroundMark x1="33389" y1="59197" x2="33389" y2="59197"/>
                        <a14:foregroundMark x1="18456" y1="67224" x2="18456" y2="67224"/>
                        <a14:foregroundMark x1="12919" y1="80936" x2="12919" y2="80936"/>
                        <a14:foregroundMark x1="96980" y1="73913" x2="96980" y2="73913"/>
                        <a14:foregroundMark x1="98993" y1="90970" x2="98993" y2="90970"/>
                        <a14:foregroundMark x1="97651" y1="76923" x2="97651" y2="76923"/>
                        <a14:foregroundMark x1="97987" y1="81605" x2="97987" y2="81605"/>
                        <a14:backgroundMark x1="43289" y1="50167" x2="43289" y2="50167"/>
                        <a14:backgroundMark x1="43289" y1="90970" x2="43289" y2="90970"/>
                        <a14:backgroundMark x1="85067" y1="56187" x2="85067" y2="56187"/>
                        <a14:backgroundMark x1="83221" y1="58194" x2="83221" y2="58194"/>
                        <a14:backgroundMark x1="11913" y1="92642" x2="11913" y2="92642"/>
                        <a14:backgroundMark x1="10906" y1="90301" x2="10906" y2="9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4920" y="1412776"/>
            <a:ext cx="5976664" cy="27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3322" y1="39465" x2="73322" y2="39465"/>
                        <a14:foregroundMark x1="79195" y1="69900" x2="79195" y2="69900"/>
                        <a14:foregroundMark x1="96309" y1="67559" x2="96309" y2="67559"/>
                        <a14:foregroundMark x1="97987" y1="86622" x2="97987" y2="86622"/>
                        <a14:foregroundMark x1="58054" y1="38796" x2="58054" y2="38796"/>
                        <a14:foregroundMark x1="44463" y1="47492" x2="44463" y2="47492"/>
                        <a14:foregroundMark x1="33389" y1="59197" x2="33389" y2="59197"/>
                        <a14:foregroundMark x1="18456" y1="67224" x2="18456" y2="67224"/>
                        <a14:foregroundMark x1="12919" y1="80936" x2="12919" y2="80936"/>
                        <a14:foregroundMark x1="96980" y1="73913" x2="96980" y2="73913"/>
                        <a14:foregroundMark x1="98993" y1="90970" x2="98993" y2="90970"/>
                        <a14:foregroundMark x1="97651" y1="76923" x2="97651" y2="76923"/>
                        <a14:foregroundMark x1="97987" y1="81605" x2="97987" y2="81605"/>
                        <a14:backgroundMark x1="43289" y1="50167" x2="43289" y2="50167"/>
                        <a14:backgroundMark x1="43289" y1="90970" x2="43289" y2="90970"/>
                        <a14:backgroundMark x1="85067" y1="56187" x2="85067" y2="56187"/>
                        <a14:backgroundMark x1="83221" y1="58194" x2="83221" y2="58194"/>
                        <a14:backgroundMark x1="11913" y1="92642" x2="11913" y2="92642"/>
                        <a14:backgroundMark x1="10906" y1="90301" x2="10906" y2="9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16080" y="4096902"/>
            <a:ext cx="6480720" cy="2788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6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250" autoRev="1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23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50" autoRev="1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23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23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23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89 7.40741E-7 L 0.30325 -0.00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51" y="-18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10039 0.01806 L -0.29531 0.0143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图片 2" descr="BodyForCrop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82" y="31757"/>
            <a:ext cx="4614863" cy="34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22" name="图片 3" descr="BodyForCrop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31750"/>
            <a:ext cx="4456112" cy="32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23" name="图片 4" descr="BodyForCrop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3787775"/>
            <a:ext cx="4456112" cy="305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24" name="图片 5" descr="BodyForCrop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3787775"/>
            <a:ext cx="4783138" cy="305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文本框 99"/>
          <p:cNvSpPr txBox="1">
            <a:spLocks noChangeArrowheads="1"/>
          </p:cNvSpPr>
          <p:nvPr/>
        </p:nvSpPr>
        <p:spPr bwMode="auto">
          <a:xfrm>
            <a:off x="2451100" y="2811463"/>
            <a:ext cx="7289800" cy="6461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And </a:t>
            </a:r>
            <a:r>
              <a:rPr lang="en-US" altLang="zh-CN" sz="3600" b="1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none of it ever comes easy </a:t>
            </a:r>
            <a:endParaRPr lang="zh-CN" altLang="en-US" sz="3600" b="1">
              <a:solidFill>
                <a:schemeClr val="bg1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451100" y="3457582"/>
            <a:ext cx="7749356" cy="6445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A bunch of it you maybe can't use</a:t>
            </a:r>
            <a:r>
              <a:rPr lang="zh-CN" altLang="zh-CN" sz="3600" b="1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 </a:t>
            </a:r>
            <a:r>
              <a:rPr lang="zh-CN" altLang="zh-CN" sz="3200" b="1">
                <a:solidFill>
                  <a:schemeClr val="bg1"/>
                </a:solidFill>
                <a:latin typeface="Bradley Hand ITC" panose="03070402050302030203" pitchFamily="66" charset="0"/>
              </a:rPr>
              <a:t>      </a:t>
            </a:r>
            <a:endParaRPr lang="en-US" altLang="zh-CN" sz="3200" b="1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</p:spTree>
  </p:cSld>
  <p:clrMapOvr>
    <a:masterClrMapping/>
  </p:clrMapOvr>
  <p:transition spd="med" advClick="0" advTm="420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" dur="250" autoRev="1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8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 animBg="1"/>
      <p:bldP spid="100" grpId="2" bldLvl="0" animBg="1"/>
      <p:bldP spid="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dult-casual-checking-185146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55"/>
          <a:stretch>
            <a:fillRect/>
          </a:stretch>
        </p:blipFill>
        <p:spPr>
          <a:xfrm>
            <a:off x="-34458" y="0"/>
            <a:ext cx="12395153" cy="6920202"/>
          </a:xfrm>
          <a:prstGeom prst="rect">
            <a:avLst/>
          </a:prstGeom>
        </p:spPr>
      </p:pic>
      <p:sp>
        <p:nvSpPr>
          <p:cNvPr id="14338" name="文本框 99"/>
          <p:cNvSpPr txBox="1"/>
          <p:nvPr/>
        </p:nvSpPr>
        <p:spPr>
          <a:xfrm>
            <a:off x="767408" y="5301208"/>
            <a:ext cx="8874125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I know I don't probably know </a:t>
            </a:r>
          </a:p>
          <a:p>
            <a:r>
              <a:rPr lang="en-US" altLang="zh-CN" sz="36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what think I do</a:t>
            </a:r>
          </a:p>
        </p:txBody>
      </p:sp>
    </p:spTree>
  </p:cSld>
  <p:clrMapOvr>
    <a:masterClrMapping/>
  </p:clrMapOvr>
  <p:transition spd="med" advClick="0" advTm="275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250" autoRev="1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50" autoRev="1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图片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3" b="17262"/>
          <a:stretch>
            <a:fillRect/>
          </a:stretch>
        </p:blipFill>
        <p:spPr bwMode="auto">
          <a:xfrm>
            <a:off x="31126" y="0"/>
            <a:ext cx="12545532" cy="68490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1"/>
          <p:cNvSpPr txBox="1"/>
          <p:nvPr/>
        </p:nvSpPr>
        <p:spPr>
          <a:xfrm>
            <a:off x="335360" y="980728"/>
            <a:ext cx="384175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noProof="1">
                <a:latin typeface="Times New Roman" panose="02020603050405020304" pitchFamily="18" charset="0"/>
              </a:rPr>
              <a:t>    </a:t>
            </a:r>
            <a:r>
              <a:rPr lang="en-US" altLang="zh-CN" sz="3600" b="1" noProof="1">
                <a:latin typeface="Times New Roman" panose="02020603050405020304" pitchFamily="18" charset="0"/>
              </a:rPr>
              <a:t> </a:t>
            </a:r>
            <a:r>
              <a:rPr lang="en-US" altLang="zh-CN" sz="3600" b="1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zh-CN" sz="4400" b="1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Some of it</a:t>
            </a:r>
          </a:p>
        </p:txBody>
      </p:sp>
      <p:sp>
        <p:nvSpPr>
          <p:cNvPr id="2" name="文本框 99"/>
          <p:cNvSpPr txBox="1"/>
          <p:nvPr/>
        </p:nvSpPr>
        <p:spPr>
          <a:xfrm>
            <a:off x="479376" y="188640"/>
            <a:ext cx="6295390" cy="11372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b="1" noProof="1">
                <a:solidFill>
                  <a:srgbClr val="FF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But</a:t>
            </a:r>
            <a:r>
              <a:rPr lang="en-US" altLang="zh-CN" sz="3600" b="1" noProof="1">
                <a:latin typeface="方正舒体" panose="02010601030101010101" pitchFamily="2" charset="-122"/>
                <a:ea typeface="方正舒体" panose="02010601030101010101" pitchFamily="2" charset="-122"/>
              </a:rPr>
              <a:t> </a:t>
            </a:r>
            <a:r>
              <a:rPr lang="en-US" altLang="zh-CN" sz="3600" b="1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there's something' to</a:t>
            </a:r>
            <a:endParaRPr lang="en-US" altLang="zh-CN" sz="3200" noProof="1"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r>
              <a:rPr lang="en-US" altLang="zh-CN" sz="3200" noProof="1">
                <a:latin typeface="Times New Roman" panose="02020603050405020304" pitchFamily="18" charset="0"/>
              </a:rPr>
              <a:t>             </a:t>
            </a:r>
            <a:endParaRPr lang="zh-CN" altLang="en-US" sz="3600" noProof="1"/>
          </a:p>
        </p:txBody>
      </p:sp>
    </p:spTree>
  </p:cSld>
  <p:clrMapOvr>
    <a:masterClrMapping/>
  </p:clrMapOvr>
  <p:transition spd="med" advClick="0" advTm="58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0" presetClass="emph" presetSubtype="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6" name="图片 30735" descr="bf775f83ab6a26f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4" b="16672"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23" name="图片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0" b="13972"/>
          <a:stretch>
            <a:fillRect/>
          </a:stretch>
        </p:blipFill>
        <p:spPr bwMode="auto">
          <a:xfrm>
            <a:off x="0" y="0"/>
            <a:ext cx="12544125" cy="6870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6" b="21096"/>
          <a:stretch>
            <a:fillRect/>
          </a:stretch>
        </p:blipFill>
        <p:spPr bwMode="auto">
          <a:xfrm>
            <a:off x="-96688" y="0"/>
            <a:ext cx="12967969" cy="68580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 spd="slow" advClick="0" advTm="180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lur-bright-close-up-120999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1" t="22707"/>
          <a:stretch>
            <a:fillRect/>
          </a:stretch>
        </p:blipFill>
        <p:spPr>
          <a:xfrm>
            <a:off x="0" y="-173594"/>
            <a:ext cx="12360696" cy="7031594"/>
          </a:xfrm>
          <a:prstGeom prst="rect">
            <a:avLst/>
          </a:prstGeom>
        </p:spPr>
      </p:pic>
      <p:sp>
        <p:nvSpPr>
          <p:cNvPr id="28673" name="文本框 99"/>
          <p:cNvSpPr txBox="1"/>
          <p:nvPr/>
        </p:nvSpPr>
        <p:spPr>
          <a:xfrm>
            <a:off x="6240016" y="4509120"/>
            <a:ext cx="6984776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600" b="1" i="1" noProof="1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When</a:t>
            </a:r>
            <a:r>
              <a:rPr lang="en-US" altLang="zh-CN" sz="3600" b="1" noProof="1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you can’t take it slow</a:t>
            </a:r>
          </a:p>
          <a:p>
            <a:r>
              <a:rPr lang="en-US" altLang="zh-CN" sz="3600" b="1" i="1" noProof="1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Cause</a:t>
            </a:r>
            <a:r>
              <a:rPr lang="en-US" altLang="zh-CN" sz="3600" b="1" noProof="1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time sure won’t</a:t>
            </a:r>
            <a:endParaRPr lang="en-US" altLang="zh-CN" sz="3600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</p:spTree>
  </p:cSld>
  <p:clrMapOvr>
    <a:masterClrMapping/>
  </p:clrMapOvr>
  <p:transition spd="med" advClick="0" advTm="1582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eautiful-blur-bridal-25673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4" b="-1"/>
          <a:stretch>
            <a:fillRect/>
          </a:stretch>
        </p:blipFill>
        <p:spPr>
          <a:xfrm>
            <a:off x="-1" y="0"/>
            <a:ext cx="12458263" cy="6858000"/>
          </a:xfrm>
          <a:prstGeom prst="rect">
            <a:avLst/>
          </a:prstGeom>
        </p:spPr>
      </p:pic>
      <p:sp>
        <p:nvSpPr>
          <p:cNvPr id="29697" name="文本框 1"/>
          <p:cNvSpPr txBox="1">
            <a:spLocks noChangeArrowheads="1"/>
          </p:cNvSpPr>
          <p:nvPr/>
        </p:nvSpPr>
        <p:spPr bwMode="auto">
          <a:xfrm>
            <a:off x="2135560" y="5079321"/>
            <a:ext cx="8963025" cy="17541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zh-CN" sz="3600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What really makes you a man</a:t>
            </a:r>
          </a:p>
          <a:p>
            <a:pPr algn="ctr"/>
            <a:r>
              <a:rPr lang="en-US" altLang="zh-CN" sz="3600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Is being true to her </a:t>
            </a:r>
            <a:r>
              <a:rPr lang="en-US" altLang="zh-CN" sz="3600" b="1" dirty="0" err="1">
                <a:latin typeface="方正舒体" panose="02010601030101010101" pitchFamily="2" charset="-122"/>
                <a:ea typeface="方正舒体" panose="02010601030101010101" pitchFamily="2" charset="-122"/>
              </a:rPr>
              <a:t>Til</a:t>
            </a:r>
            <a:r>
              <a:rPr lang="en-US" altLang="zh-CN" sz="3600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 your glass runs out of the same </a:t>
            </a:r>
          </a:p>
        </p:txBody>
      </p:sp>
    </p:spTree>
  </p:cSld>
  <p:clrMapOvr>
    <a:masterClrMapping/>
  </p:clrMapOvr>
  <p:transition advClick="0" advTm="77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3333"/>
                                  </p:iterate>
                                  <p:childTnLst>
                                    <p:set>
                                      <p:cBhvr override="childStyle">
                                        <p:cTn id="6" dur="250" autoRev="1" fill="hold"/>
                                        <p:tgtEl>
                                          <p:spTgt spid="29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A183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50" autoRev="1" fill="hold"/>
                                        <p:tgtEl>
                                          <p:spTgt spid="29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A183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29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768"/>
                                  </p:iterate>
                                  <p:childTnLst>
                                    <p:set>
                                      <p:cBhvr override="childStyle">
                                        <p:cTn id="11" dur="250" autoRev="1" fill="hold"/>
                                        <p:tgtEl>
                                          <p:spTgt spid="296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A183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296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A183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296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692282" y="174632"/>
            <a:ext cx="7847013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Some of it   you learn the hard way</a:t>
            </a:r>
            <a:r>
              <a:rPr lang="en-US" altLang="zh-CN" sz="3600" b="1" dirty="0">
                <a:solidFill>
                  <a:srgbClr val="262626"/>
                </a:solidFill>
                <a:latin typeface="Bradley Hand ITC" panose="03070402050302030203" pitchFamily="66" charset="0"/>
              </a:rPr>
              <a:t>   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1692275" y="698507"/>
            <a:ext cx="8034338" cy="11985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Some of it   you read on a page </a:t>
            </a:r>
          </a:p>
          <a:p>
            <a:r>
              <a:rPr lang="en-US" altLang="zh-CN" sz="3600" b="1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Some of it</a:t>
            </a:r>
            <a:r>
              <a:rPr lang="en-US" altLang="zh-CN" sz="3600" b="1">
                <a:solidFill>
                  <a:srgbClr val="262626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 </a:t>
            </a:r>
            <a:endParaRPr lang="en-US" altLang="zh-CN" sz="3600">
              <a:solidFill>
                <a:srgbClr val="FF0000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4021138" y="1250957"/>
            <a:ext cx="5251450" cy="6461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3600" b="1">
                <a:solidFill>
                  <a:srgbClr val="262626"/>
                </a:solidFill>
                <a:latin typeface="Bradley Hand ITC" panose="03070402050302030203" pitchFamily="66" charset="0"/>
                <a:sym typeface="宋体" panose="02010600030101010101" pitchFamily="2" charset="-122"/>
              </a:rPr>
              <a:t> </a:t>
            </a:r>
            <a:r>
              <a:rPr lang="en-US" altLang="zh-CN" sz="3600" b="1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宋体" panose="02010600030101010101" pitchFamily="2" charset="-122"/>
              </a:rPr>
              <a:t>comes from heartbreak</a:t>
            </a:r>
          </a:p>
        </p:txBody>
      </p:sp>
      <p:pic>
        <p:nvPicPr>
          <p:cNvPr id="6" name="图片 5" descr="BodyForCrop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2105032"/>
            <a:ext cx="4514850" cy="388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 descr="BodyForCrop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2105032"/>
            <a:ext cx="4551362" cy="394176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 spd="med" advClick="0" advTm="9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mph" presetSubtype="0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mph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0" presetClass="emph" presetSubtype="0" fill="hold" grpId="0" nodeType="withEffect">
                                  <p:stCondLst>
                                    <p:cond delay="1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adult-age-elderly-27286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8" b="8019"/>
          <a:stretch>
            <a:fillRect/>
          </a:stretch>
        </p:blipFill>
        <p:spPr>
          <a:xfrm>
            <a:off x="-1" y="0"/>
            <a:ext cx="12192001" cy="6849097"/>
          </a:xfrm>
          <a:prstGeom prst="rect">
            <a:avLst/>
          </a:prstGeom>
        </p:spPr>
      </p:pic>
      <p:sp>
        <p:nvSpPr>
          <p:cNvPr id="12290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2423592" y="1700808"/>
            <a:ext cx="3925888" cy="635000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Most of it </a:t>
            </a:r>
            <a:r>
              <a:rPr lang="zh-CN" altLang="en-US" sz="40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zh-CN" altLang="en-US" sz="4000" b="1" dirty="0">
                <a:latin typeface="Bradley Hand ITC" panose="03070402050302030203" pitchFamily="66" charset="0"/>
              </a:rPr>
              <a:t>  </a:t>
            </a:r>
          </a:p>
        </p:txBody>
      </p:sp>
      <p:sp>
        <p:nvSpPr>
          <p:cNvPr id="37890" name="文本框 1"/>
          <p:cNvSpPr txBox="1">
            <a:spLocks noChangeArrowheads="1"/>
          </p:cNvSpPr>
          <p:nvPr/>
        </p:nvSpPr>
        <p:spPr bwMode="auto">
          <a:xfrm>
            <a:off x="695400" y="-315416"/>
            <a:ext cx="248786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 </a:t>
            </a:r>
            <a:br>
              <a:rPr lang="zh-CN" altLang="en-US" sz="3600" b="1"/>
            </a:br>
            <a:endParaRPr lang="zh-CN" altLang="en-US" sz="3600"/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4943872" y="1556792"/>
            <a:ext cx="4103688" cy="7683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comes with age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597">
        <p:fade/>
      </p:transition>
    </mc:Choice>
    <mc:Fallback xmlns="">
      <p:transition spd="med" advClick="0" advTm="25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图片 2" descr="BodyForCrop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82" y="31757"/>
            <a:ext cx="4614863" cy="34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14" name="图片 3" descr="BodyForCrop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31750"/>
            <a:ext cx="4456112" cy="32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15" name="图片 4" descr="BodyForCrop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3787775"/>
            <a:ext cx="4456112" cy="305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16" name="图片 5" descr="BodyForCrop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3787775"/>
            <a:ext cx="4783138" cy="305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文本框 99"/>
          <p:cNvSpPr txBox="1">
            <a:spLocks noChangeArrowheads="1"/>
          </p:cNvSpPr>
          <p:nvPr/>
        </p:nvSpPr>
        <p:spPr bwMode="auto">
          <a:xfrm>
            <a:off x="2451100" y="2811463"/>
            <a:ext cx="7289800" cy="6461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And </a:t>
            </a:r>
            <a:r>
              <a:rPr lang="en-US" altLang="zh-CN" sz="3600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none of it ever comes easy </a:t>
            </a:r>
            <a:endParaRPr lang="zh-CN" altLang="en-US" sz="3600" b="1" dirty="0">
              <a:solidFill>
                <a:schemeClr val="bg1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451100" y="3457582"/>
            <a:ext cx="7821364" cy="6445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A bunch of it you maybe can't use</a:t>
            </a:r>
            <a:r>
              <a:rPr lang="zh-CN" altLang="zh-CN" sz="3600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 </a:t>
            </a:r>
            <a:r>
              <a:rPr lang="zh-CN" altLang="zh-CN" sz="3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      </a:t>
            </a:r>
            <a:endParaRPr lang="en-US" altLang="zh-CN" sz="32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</p:spTree>
  </p:cSld>
  <p:clrMapOvr>
    <a:masterClrMapping/>
  </p:clrMapOvr>
  <p:transition spd="med" advClick="0" advTm="499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" dur="250" autoRev="1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8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 animBg="1"/>
      <p:bldP spid="100" grpId="2" bldLvl="0" animBg="1"/>
      <p:bldP spid="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图片 1" descr="BodyForCro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4" y="352425"/>
            <a:ext cx="5514975" cy="3608388"/>
          </a:xfrm>
          <a:prstGeom prst="rect">
            <a:avLst/>
          </a:prstGeom>
          <a:noFill/>
          <a:ln>
            <a:noFill/>
          </a:ln>
        </p:spPr>
      </p:pic>
      <p:sp>
        <p:nvSpPr>
          <p:cNvPr id="5122" name="标题 1"/>
          <p:cNvSpPr>
            <a:spLocks noGrp="1" noChangeArrowheads="1"/>
          </p:cNvSpPr>
          <p:nvPr>
            <p:ph type="title"/>
          </p:nvPr>
        </p:nvSpPr>
        <p:spPr>
          <a:xfrm>
            <a:off x="6096000" y="1412776"/>
            <a:ext cx="6191250" cy="1143000"/>
          </a:xfrm>
        </p:spPr>
        <p:txBody>
          <a:bodyPr/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        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zh-CN" altLang="en-US" sz="3600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Beer don</a:t>
            </a:r>
            <a:r>
              <a:rPr lang="en-US" altLang="zh-CN" sz="3600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'</a:t>
            </a:r>
            <a:r>
              <a:rPr lang="zh-CN" altLang="en-US" sz="3600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t keep</a:t>
            </a:r>
          </a:p>
        </p:txBody>
      </p:sp>
      <p:sp>
        <p:nvSpPr>
          <p:cNvPr id="5124" name="标题 1"/>
          <p:cNvSpPr>
            <a:spLocks noGrp="1" noChangeArrowheads="1"/>
          </p:cNvSpPr>
          <p:nvPr/>
        </p:nvSpPr>
        <p:spPr bwMode="auto">
          <a:xfrm>
            <a:off x="1695450" y="4891095"/>
            <a:ext cx="4408488" cy="11525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Love's not cheap</a:t>
            </a:r>
            <a:br>
              <a:rPr lang="en-US" altLang="zh-CN" sz="3600" b="1">
                <a:solidFill>
                  <a:schemeClr val="bg1"/>
                </a:solidFill>
                <a:latin typeface="Bradley Hand ITC" panose="03070402050302030203" pitchFamily="66" charset="0"/>
              </a:rPr>
            </a:br>
            <a:r>
              <a:rPr lang="en-US" altLang="zh-CN" sz="3600" b="1">
                <a:latin typeface="Bradley Hand ITC" panose="03070402050302030203" pitchFamily="66" charset="0"/>
              </a:rPr>
              <a:t>         </a:t>
            </a:r>
            <a:endParaRPr lang="zh-CN" altLang="en-US" sz="3600" b="1">
              <a:latin typeface="Bradley Hand ITC" panose="03070402050302030203" pitchFamily="66" charset="0"/>
            </a:endParaRPr>
          </a:p>
        </p:txBody>
      </p:sp>
      <p:pic>
        <p:nvPicPr>
          <p:cNvPr id="9220" name="图片 2" descr="BodyForCro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3352807"/>
            <a:ext cx="4164012" cy="3490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 advTm="2097">
        <p:wipe dir="r"/>
      </p:transition>
    </mc:Choice>
    <mc:Fallback xmlns="">
      <p:transition advClick="0" advTm="2097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" dur="250" autoRev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35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35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50" autoRev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mph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5" dur="250" autoRev="1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250" autoRev="1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dult-apartment-architecture-231069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338" name="文本框 99"/>
          <p:cNvSpPr txBox="1"/>
          <p:nvPr/>
        </p:nvSpPr>
        <p:spPr>
          <a:xfrm>
            <a:off x="2207568" y="1772816"/>
            <a:ext cx="9714291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altLang="zh-CN" sz="3600" b="1" noProof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I know I don't probably know </a:t>
            </a:r>
          </a:p>
          <a:p>
            <a:pPr algn="r"/>
            <a:r>
              <a:rPr lang="en-US" altLang="zh-CN" sz="3600" b="1" noProof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what think I do</a:t>
            </a:r>
          </a:p>
        </p:txBody>
      </p:sp>
    </p:spTree>
  </p:cSld>
  <p:clrMapOvr>
    <a:masterClrMapping/>
  </p:clrMapOvr>
  <p:transition spd="med" advClick="0" advTm="29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250" autoRev="1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50" autoRev="1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图片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6" y="29838650"/>
            <a:ext cx="5351463" cy="43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62" name="图片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7" b="44682"/>
          <a:stretch>
            <a:fillRect/>
          </a:stretch>
        </p:blipFill>
        <p:spPr bwMode="auto">
          <a:xfrm>
            <a:off x="-267472" y="0"/>
            <a:ext cx="124594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99"/>
          <p:cNvSpPr txBox="1"/>
          <p:nvPr/>
        </p:nvSpPr>
        <p:spPr>
          <a:xfrm>
            <a:off x="1721485" y="315595"/>
            <a:ext cx="629539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000" b="1" noProof="1">
                <a:solidFill>
                  <a:srgbClr val="FF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But</a:t>
            </a:r>
            <a:r>
              <a:rPr lang="en-US" altLang="zh-CN" sz="4000" b="1" noProof="1">
                <a:latin typeface="方正舒体" panose="02010601030101010101" pitchFamily="2" charset="-122"/>
                <a:ea typeface="方正舒体" panose="02010601030101010101" pitchFamily="2" charset="-122"/>
              </a:rPr>
              <a:t> </a:t>
            </a:r>
            <a:r>
              <a:rPr lang="en-US" altLang="zh-CN" sz="4000" b="1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there's something' to</a:t>
            </a:r>
            <a:endParaRPr lang="en-US" altLang="zh-CN" sz="3600" noProof="1"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r>
              <a:rPr lang="en-US" altLang="zh-CN" sz="3200" noProof="1">
                <a:latin typeface="Times New Roman" panose="02020603050405020304" pitchFamily="18" charset="0"/>
              </a:rPr>
              <a:t>             </a:t>
            </a:r>
            <a:endParaRPr lang="zh-CN" altLang="en-US" sz="3600" noProof="1"/>
          </a:p>
        </p:txBody>
      </p:sp>
      <p:sp>
        <p:nvSpPr>
          <p:cNvPr id="3" name="文本框 1"/>
          <p:cNvSpPr txBox="1"/>
          <p:nvPr/>
        </p:nvSpPr>
        <p:spPr>
          <a:xfrm>
            <a:off x="8256240" y="3933056"/>
            <a:ext cx="384175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noProof="1">
                <a:latin typeface="Times New Roman" panose="02020603050405020304" pitchFamily="18" charset="0"/>
              </a:rPr>
              <a:t>    </a:t>
            </a:r>
            <a:r>
              <a:rPr lang="en-US" altLang="zh-CN" sz="3600" b="1" noProof="1">
                <a:latin typeface="Times New Roman" panose="02020603050405020304" pitchFamily="18" charset="0"/>
              </a:rPr>
              <a:t> </a:t>
            </a:r>
            <a:r>
              <a:rPr lang="en-US" altLang="zh-CN" sz="3600" b="1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zh-CN" sz="4000" b="1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Some of it</a:t>
            </a:r>
          </a:p>
        </p:txBody>
      </p:sp>
    </p:spTree>
  </p:cSld>
  <p:clrMapOvr>
    <a:masterClrMapping/>
  </p:clrMapOvr>
  <p:transition spd="med" advClick="0" advTm="52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950920"/>
            <a:ext cx="8959850" cy="5360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 descr="ticcc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20" y="188913"/>
            <a:ext cx="7115175" cy="6792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047750"/>
            <a:ext cx="4762500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88" name="文本框 1"/>
          <p:cNvSpPr txBox="1">
            <a:spLocks noChangeArrowheads="1"/>
          </p:cNvSpPr>
          <p:nvPr/>
        </p:nvSpPr>
        <p:spPr bwMode="auto">
          <a:xfrm>
            <a:off x="6721482" y="188913"/>
            <a:ext cx="4105275" cy="762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Some of it</a:t>
            </a:r>
            <a:endParaRPr lang="zh-CN" altLang="en-US" sz="4400" b="1" dirty="0">
              <a:solidFill>
                <a:schemeClr val="bg1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 spd="med" advClick="0" advTm="155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autoRev="1" fill="hold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autoRev="1" fill="hold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autoRev="1" fill="hold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7" presetClass="exit" presetSubtype="2" fill="hold" grpId="0" nodeType="afterEffect">
                                  <p:stCondLst>
                                    <p:cond delay="75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uild="allAtOnce" bldLvl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13322"/>
          <p:cNvSpPr>
            <a:spLocks noChangeArrowheads="1"/>
          </p:cNvSpPr>
          <p:nvPr/>
        </p:nvSpPr>
        <p:spPr bwMode="auto">
          <a:xfrm>
            <a:off x="1924050" y="82550"/>
            <a:ext cx="8548688" cy="1322388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And</a:t>
            </a:r>
            <a:r>
              <a:rPr lang="en-US" altLang="zh-CN" sz="4000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 </a:t>
            </a:r>
            <a:r>
              <a:rPr lang="en-US" altLang="zh-CN" sz="4000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trucks don't wreck themselves</a:t>
            </a:r>
          </a:p>
          <a:p>
            <a:r>
              <a:rPr lang="zh-CN" altLang="en-US" sz="4000" b="1" dirty="0">
                <a:latin typeface="Times New Roman" panose="02020603050405020304" pitchFamily="18" charset="0"/>
              </a:rPr>
              <a:t>          </a:t>
            </a:r>
          </a:p>
        </p:txBody>
      </p:sp>
      <p:pic>
        <p:nvPicPr>
          <p:cNvPr id="11266" name="图片 1" descr="BodyForCro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8" y="1212850"/>
            <a:ext cx="4171950" cy="295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7" name="图片 2" descr="BodyForCrop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4572007"/>
            <a:ext cx="5149850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8" name="图片 3" descr="BodyForCrop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82" y="1204920"/>
            <a:ext cx="4335463" cy="296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22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571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A183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A183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rAng="0" ptsTypes="">
                                      <p:cBhvr>
                                        <p:cTn id="10" dur="1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rAng="0" ptsTypes="">
                                      <p:cBhvr>
                                        <p:cTn id="12" dur="1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矩形 14341"/>
          <p:cNvSpPr/>
          <p:nvPr/>
        </p:nvSpPr>
        <p:spPr>
          <a:xfrm>
            <a:off x="6388425" y="6004250"/>
            <a:ext cx="4035425" cy="1198559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600" b="1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Daddy ain't a bank</a:t>
            </a:r>
            <a:endParaRPr lang="en-US" altLang="zh-CN" sz="3600" noProof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/>
            <a:endParaRPr lang="en-US" altLang="zh-CN" sz="3600" noProof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172" name="矩形 14346"/>
          <p:cNvSpPr/>
          <p:nvPr/>
        </p:nvSpPr>
        <p:spPr>
          <a:xfrm>
            <a:off x="2150117" y="189229"/>
            <a:ext cx="4238625" cy="1198564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Mama ain't a shrink</a:t>
            </a:r>
          </a:p>
          <a:p>
            <a:endParaRPr lang="en-US" altLang="zh-CN" sz="3600" b="1" noProof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pic>
        <p:nvPicPr>
          <p:cNvPr id="13315" name="图片 1" descr="BodyForCrop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20" y="822332"/>
            <a:ext cx="5418137" cy="387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6" name="图片 2" descr="BodyForCrop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70" y="2908307"/>
            <a:ext cx="4645025" cy="32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82">
        <p:fade/>
      </p:transition>
    </mc:Choice>
    <mc:Fallback xmlns="">
      <p:transition advClick="0" advTm="3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250" autoRev="1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50" autoRev="1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250" autoRev="1" fill="hold"/>
                                        <p:tgtEl>
                                          <p:spTgt spid="7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7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7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矩形 15365"/>
          <p:cNvSpPr/>
          <p:nvPr/>
        </p:nvSpPr>
        <p:spPr>
          <a:xfrm>
            <a:off x="6525260" y="5964561"/>
            <a:ext cx="3811588" cy="706439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r>
              <a:rPr lang="en-US" altLang="zh-CN" sz="4000" b="1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Money ain't rich</a:t>
            </a: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1127448" y="623198"/>
            <a:ext cx="6623050" cy="903291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/>
            <a:r>
              <a:rPr lang="en-US" altLang="zh-CN" sz="4000" b="1" noProof="1">
                <a:solidFill>
                  <a:srgbClr val="FF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And </a:t>
            </a:r>
            <a:r>
              <a:rPr lang="en-US" altLang="zh-CN" sz="4000" b="1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God ain't wishin' well</a:t>
            </a:r>
          </a:p>
        </p:txBody>
      </p:sp>
      <p:pic>
        <p:nvPicPr>
          <p:cNvPr id="14339" name="图片 2" descr="BodyForCrop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558" y="1277036"/>
            <a:ext cx="4276725" cy="40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0" name="图片 3" descr="BodyForCrop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2016132"/>
            <a:ext cx="4216400" cy="394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3" descr="BodyForCrop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761" y="2016448"/>
            <a:ext cx="4216400" cy="3948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482"/>
    </mc:Choice>
    <mc:Fallback xmlns="">
      <p:transition advClick="0" advTm="3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2.96296E-6 L -2.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418480" y="201613"/>
            <a:ext cx="4597400" cy="868362"/>
          </a:xfrm>
        </p:spPr>
        <p:txBody>
          <a:bodyPr/>
          <a:lstStyle/>
          <a:p>
            <a:r>
              <a:rPr lang="en-US" altLang="zh-CN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Everybody sins</a:t>
            </a:r>
          </a:p>
        </p:txBody>
      </p:sp>
      <p:sp>
        <p:nvSpPr>
          <p:cNvPr id="100" name="文本框 99"/>
          <p:cNvSpPr txBox="1">
            <a:spLocks noChangeArrowheads="1"/>
          </p:cNvSpPr>
          <p:nvPr/>
        </p:nvSpPr>
        <p:spPr bwMode="auto">
          <a:xfrm>
            <a:off x="3097220" y="5505450"/>
            <a:ext cx="6905625" cy="768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And</a:t>
            </a:r>
            <a:r>
              <a:rPr lang="en-US" altLang="zh-CN" sz="4000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nobody wins in a fight</a:t>
            </a:r>
            <a:r>
              <a:rPr lang="zh-CN" altLang="zh-CN" sz="4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zh-CN" altLang="zh-CN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" name="图片 1" descr="BodyForCrop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3" y="1338263"/>
            <a:ext cx="4278312" cy="3751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 descr="BodyForCrop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1416057"/>
            <a:ext cx="3822700" cy="37433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 spd="med" advClick="0" advTm="46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1"/>
      <p:bldP spid="1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图片 1" descr="图片1_副本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2" b="15552"/>
          <a:stretch>
            <a:fillRect/>
          </a:stretch>
        </p:blipFill>
        <p:spPr bwMode="auto">
          <a:xfrm>
            <a:off x="2382" y="0"/>
            <a:ext cx="12298684" cy="6848371"/>
          </a:xfrm>
          <a:prstGeom prst="rect">
            <a:avLst/>
          </a:prstGeom>
          <a:noFill/>
          <a:ln>
            <a:noFill/>
          </a:ln>
        </p:spPr>
      </p:pic>
      <p:sp>
        <p:nvSpPr>
          <p:cNvPr id="10242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3460750" y="361950"/>
            <a:ext cx="8731250" cy="884238"/>
          </a:xfrm>
        </p:spPr>
        <p:txBody>
          <a:bodyPr/>
          <a:lstStyle/>
          <a:p>
            <a:r>
              <a:rPr lang="zh-CN" altLang="en-US" b="1" dirty="0">
                <a:solidFill>
                  <a:srgbClr val="FF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And</a:t>
            </a:r>
            <a:r>
              <a:rPr lang="zh-CN" altLang="en-US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sometimes wrong </a:t>
            </a:r>
            <a:r>
              <a:rPr lang="en-US" altLang="zh-CN" b="1" dirty="0" err="1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i</a:t>
            </a:r>
            <a:r>
              <a:rPr lang="zh-CN" altLang="en-US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s right</a:t>
            </a:r>
            <a:r>
              <a:rPr lang="zh-CN" altLang="en-US" sz="4000" b="1" dirty="0">
                <a:solidFill>
                  <a:srgbClr val="7575D1"/>
                </a:solidFill>
              </a:rPr>
              <a:t>        </a:t>
            </a:r>
          </a:p>
        </p:txBody>
      </p:sp>
    </p:spTree>
    <p:custDataLst>
      <p:tags r:id="rId1"/>
    </p:custDataLst>
  </p:cSld>
  <p:clrMapOvr>
    <a:masterClrMapping/>
  </p:clrMapOvr>
  <p:transition advClick="0" advTm="54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692282" y="174632"/>
            <a:ext cx="7847013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Some of it   you learn the hard way</a:t>
            </a:r>
            <a:r>
              <a:rPr lang="en-US" altLang="zh-CN" sz="3600" b="1" dirty="0">
                <a:solidFill>
                  <a:srgbClr val="262626"/>
                </a:solidFill>
                <a:latin typeface="Bradley Hand ITC" panose="03070402050302030203" pitchFamily="66" charset="0"/>
              </a:rPr>
              <a:t>   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1692275" y="698507"/>
            <a:ext cx="8034338" cy="11985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Some of it   you read on a page </a:t>
            </a:r>
          </a:p>
          <a:p>
            <a:r>
              <a:rPr lang="en-US" altLang="zh-CN" sz="3600" b="1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Some of it</a:t>
            </a:r>
            <a:r>
              <a:rPr lang="en-US" altLang="zh-CN" sz="3600" b="1">
                <a:solidFill>
                  <a:srgbClr val="262626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 </a:t>
            </a:r>
            <a:endParaRPr lang="en-US" altLang="zh-CN" sz="3600">
              <a:solidFill>
                <a:srgbClr val="FF0000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4021138" y="1250957"/>
            <a:ext cx="5251450" cy="6461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3600" b="1">
                <a:solidFill>
                  <a:srgbClr val="262626"/>
                </a:solidFill>
                <a:latin typeface="Bradley Hand ITC" panose="03070402050302030203" pitchFamily="66" charset="0"/>
                <a:sym typeface="宋体" panose="02010600030101010101" pitchFamily="2" charset="-122"/>
              </a:rPr>
              <a:t> </a:t>
            </a:r>
            <a:r>
              <a:rPr lang="en-US" altLang="zh-CN" sz="3600" b="1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宋体" panose="02010600030101010101" pitchFamily="2" charset="-122"/>
              </a:rPr>
              <a:t>comes from heartbreak</a:t>
            </a:r>
          </a:p>
        </p:txBody>
      </p:sp>
      <p:pic>
        <p:nvPicPr>
          <p:cNvPr id="6" name="图片 5" descr="BodyForCrop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2105032"/>
            <a:ext cx="4514850" cy="388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 descr="BodyForCrop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2105032"/>
            <a:ext cx="4551362" cy="394176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 spd="med" advClick="0" advTm="88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mph" presetSubtype="0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mph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0" presetClass="emph" presetSubtype="0" fill="hold" grpId="0" nodeType="withEffect">
                                  <p:stCondLst>
                                    <p:cond delay="1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  <p:tag name="TIMING" val="|2.3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8|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7.7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8"/>
</p:tagLst>
</file>

<file path=ppt/theme/theme1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</Words>
  <Application>Microsoft Office PowerPoint</Application>
  <PresentationFormat>宽屏</PresentationFormat>
  <Paragraphs>88</Paragraphs>
  <Slides>32</Slides>
  <Notes>4</Notes>
  <HiddenSlides>0</HiddenSlides>
  <MMClips>1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32</vt:i4>
      </vt:variant>
      <vt:variant>
        <vt:lpstr>自定义放映</vt:lpstr>
      </vt:variant>
      <vt:variant>
        <vt:i4>1</vt:i4>
      </vt:variant>
    </vt:vector>
  </HeadingPairs>
  <TitlesOfParts>
    <vt:vector size="47" baseType="lpstr">
      <vt:lpstr>方正舒体</vt:lpstr>
      <vt:lpstr>Arial</vt:lpstr>
      <vt:lpstr>Bradley Hand ITC</vt:lpstr>
      <vt:lpstr>Calibri</vt:lpstr>
      <vt:lpstr>Calibri Light</vt:lpstr>
      <vt:lpstr>Comic Sans MS</vt:lpstr>
      <vt:lpstr>Cooper Black</vt:lpstr>
      <vt:lpstr>Times New Roman</vt:lpstr>
      <vt:lpstr>默认设计模板</vt:lpstr>
      <vt:lpstr>1_默认设计模板</vt:lpstr>
      <vt:lpstr>2_默认设计模板</vt:lpstr>
      <vt:lpstr>4_默认设计模板</vt:lpstr>
      <vt:lpstr>5_默认设计模板</vt:lpstr>
      <vt:lpstr>3_默认设计模板</vt:lpstr>
      <vt:lpstr>Some of it</vt:lpstr>
      <vt:lpstr>PowerPoint 演示文稿</vt:lpstr>
      <vt:lpstr>         Beer don't keep</vt:lpstr>
      <vt:lpstr>PowerPoint 演示文稿</vt:lpstr>
      <vt:lpstr>PowerPoint 演示文稿</vt:lpstr>
      <vt:lpstr>PowerPoint 演示文稿</vt:lpstr>
      <vt:lpstr>Everybody sins</vt:lpstr>
      <vt:lpstr>And sometimes wrong is right        </vt:lpstr>
      <vt:lpstr>PowerPoint 演示文稿</vt:lpstr>
      <vt:lpstr>Most of it    </vt:lpstr>
      <vt:lpstr>PowerPoint 演示文稿</vt:lpstr>
      <vt:lpstr>PowerPoint 演示文稿</vt:lpstr>
      <vt:lpstr>PowerPoint 演示文稿</vt:lpstr>
      <vt:lpstr>Girls like to laugh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Most of it 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Most of it    </vt:lpstr>
      <vt:lpstr>PowerPoint 演示文稿</vt:lpstr>
      <vt:lpstr>PowerPoint 演示文稿</vt:lpstr>
      <vt:lpstr>PowerPoint 演示文稿</vt:lpstr>
      <vt:lpstr>PowerPoint 演示文稿</vt:lpstr>
      <vt:lpstr>自定义放映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语法微课案例--连词</dc:title>
  <dc:creator>elaine</dc:creator>
  <cp:lastModifiedBy>Qiuzhu Xie</cp:lastModifiedBy>
  <cp:revision>235</cp:revision>
  <dcterms:created xsi:type="dcterms:W3CDTF">2019-05-21T03:37:00Z</dcterms:created>
  <dcterms:modified xsi:type="dcterms:W3CDTF">2019-07-20T07:23:39Z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