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56" r:id="rId2"/>
    <p:sldId id="269" r:id="rId3"/>
    <p:sldId id="258" r:id="rId4"/>
    <p:sldId id="270" r:id="rId5"/>
    <p:sldId id="268" r:id="rId6"/>
    <p:sldId id="259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84A2"/>
    <a:srgbClr val="8497B0"/>
    <a:srgbClr val="44546A"/>
    <a:srgbClr val="333F50"/>
    <a:srgbClr val="ADB9CA"/>
    <a:srgbClr val="155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4" autoAdjust="0"/>
    <p:restoredTop sz="95337" autoAdjust="0"/>
  </p:normalViewPr>
  <p:slideViewPr>
    <p:cSldViewPr snapToGrid="0" showGuides="1">
      <p:cViewPr varScale="1">
        <p:scale>
          <a:sx n="110" d="100"/>
          <a:sy n="110" d="100"/>
        </p:scale>
        <p:origin x="-754" y="-82"/>
      </p:cViewPr>
      <p:guideLst>
        <p:guide orient="horz" pos="160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966B8-420A-49EC-82AA-6290A82A176A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B697DD-3E50-490B-8B27-6D3E4B88DB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460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697DD-3E50-490B-8B27-6D3E4B88DB0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697DD-3E50-490B-8B27-6D3E4B88DB0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697DD-3E50-490B-8B27-6D3E4B88DB0F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CC98-01D6-43EB-9B3A-F7CD46BEF567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C4259-DD2B-4571-9BA4-D466D7C364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CC98-01D6-43EB-9B3A-F7CD46BEF567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C4259-DD2B-4571-9BA4-D466D7C364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CC98-01D6-43EB-9B3A-F7CD46BEF567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C4259-DD2B-4571-9BA4-D466D7C364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CC98-01D6-43EB-9B3A-F7CD46BEF567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C4259-DD2B-4571-9BA4-D466D7C364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CC98-01D6-43EB-9B3A-F7CD46BEF567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C4259-DD2B-4571-9BA4-D466D7C364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CC98-01D6-43EB-9B3A-F7CD46BEF567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C4259-DD2B-4571-9BA4-D466D7C364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CC98-01D6-43EB-9B3A-F7CD46BEF567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C4259-DD2B-4571-9BA4-D466D7C364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CC98-01D6-43EB-9B3A-F7CD46BEF567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C4259-DD2B-4571-9BA4-D466D7C364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CC98-01D6-43EB-9B3A-F7CD46BEF567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C4259-DD2B-4571-9BA4-D466D7C364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CC98-01D6-43EB-9B3A-F7CD46BEF567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C4259-DD2B-4571-9BA4-D466D7C364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CC98-01D6-43EB-9B3A-F7CD46BEF567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C4259-DD2B-4571-9BA4-D466D7C364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9CC98-01D6-43EB-9B3A-F7CD46BEF567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C4259-DD2B-4571-9BA4-D466D7C364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" name="文本框 5"/>
          <p:cNvSpPr txBox="1">
            <a:spLocks noChangeArrowheads="1"/>
          </p:cNvSpPr>
          <p:nvPr/>
        </p:nvSpPr>
        <p:spPr bwMode="auto">
          <a:xfrm>
            <a:off x="1269581" y="673633"/>
            <a:ext cx="6405451" cy="162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7200" dirty="0" smtClean="0">
                <a:solidFill>
                  <a:schemeClr val="tx2"/>
                </a:solidFill>
                <a:latin typeface="Bodoni MT Black" panose="02070A03080606020203" pitchFamily="18" charset="0"/>
                <a:ea typeface="幼圆" panose="02010509060101010101" pitchFamily="49" charset="-122"/>
              </a:rPr>
              <a:t>Who we are</a:t>
            </a:r>
            <a:endParaRPr lang="zh-CN" altLang="en-US" sz="7200" dirty="0">
              <a:solidFill>
                <a:schemeClr val="tx2"/>
              </a:solidFill>
              <a:latin typeface="Bodoni MT Black" panose="02070A03080606020203" pitchFamily="18" charset="0"/>
              <a:ea typeface="幼圆" panose="02010509060101010101" pitchFamily="49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54810" y="2619375"/>
            <a:ext cx="68992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4400" dirty="0">
                <a:solidFill>
                  <a:schemeClr val="tx2"/>
                </a:solidFill>
                <a:latin typeface="Bodoni MT Black" panose="02070A03080606020203" pitchFamily="18" charset="0"/>
                <a:ea typeface="幼圆" panose="02010509060101010101" pitchFamily="49" charset="-122"/>
              </a:rPr>
              <a:t>Personal </a:t>
            </a:r>
            <a:r>
              <a:rPr lang="en-US" altLang="zh-CN" sz="4400" dirty="0" smtClean="0">
                <a:solidFill>
                  <a:schemeClr val="tx2"/>
                </a:solidFill>
                <a:latin typeface="Bodoni MT Black" panose="02070A03080606020203" pitchFamily="18" charset="0"/>
                <a:ea typeface="幼圆" panose="02010509060101010101" pitchFamily="49" charset="-122"/>
              </a:rPr>
              <a:t>pronouns</a:t>
            </a:r>
            <a:endParaRPr lang="zh-CN" altLang="en-US" sz="4400" dirty="0">
              <a:solidFill>
                <a:schemeClr val="tx2"/>
              </a:solidFill>
              <a:latin typeface="Bodoni MT Black" panose="02070A03080606020203" pitchFamily="18" charset="0"/>
              <a:ea typeface="幼圆" panose="02010509060101010101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5850" y="3971557"/>
            <a:ext cx="66060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华南</a:t>
            </a:r>
            <a:r>
              <a:rPr lang="zh-CN" altLang="en-US" sz="2800" dirty="0" smtClean="0"/>
              <a:t>师范大学外国语言文化学院 钟佳</a:t>
            </a:r>
            <a:r>
              <a:rPr lang="zh-CN" altLang="en-US" sz="2800" dirty="0" smtClean="0"/>
              <a:t>玲</a:t>
            </a:r>
            <a:endParaRPr lang="en-US" altLang="zh-CN" sz="2800" dirty="0" smtClean="0"/>
          </a:p>
          <a:p>
            <a:r>
              <a:rPr lang="zh-CN" altLang="en-US" sz="2800" dirty="0"/>
              <a:t>河源市光明双语学校 严锦玲</a:t>
            </a:r>
          </a:p>
          <a:p>
            <a:endParaRPr lang="en-US" altLang="zh-CN" sz="2800" dirty="0" smtClean="0"/>
          </a:p>
          <a:p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-55735" y="0"/>
            <a:ext cx="9199735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110667" y="4196337"/>
            <a:ext cx="4846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So </a:t>
            </a:r>
            <a:r>
              <a:rPr lang="en-US" altLang="zh-CN" sz="2800" dirty="0" smtClean="0"/>
              <a:t>let's(let </a:t>
            </a:r>
            <a:r>
              <a:rPr lang="en-US" altLang="zh-CN" sz="2800" b="1" u="sng" dirty="0" smtClean="0">
                <a:solidFill>
                  <a:srgbClr val="C00000"/>
                </a:solidFill>
              </a:rPr>
              <a:t>us</a:t>
            </a:r>
            <a:r>
              <a:rPr lang="en-US" altLang="zh-CN" sz="2800" dirty="0" smtClean="0"/>
              <a:t>) </a:t>
            </a:r>
            <a:r>
              <a:rPr lang="en-US" altLang="zh-CN" sz="2800" dirty="0"/>
              <a:t>stay, feel this way</a:t>
            </a:r>
            <a:endParaRPr lang="zh-CN" altLang="en-US" sz="2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753" y="224266"/>
            <a:ext cx="5208025" cy="3898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-55735" y="0"/>
            <a:ext cx="9248972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697136" y="4196337"/>
            <a:ext cx="36340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/>
              <a:t>for </a:t>
            </a:r>
            <a:r>
              <a:rPr lang="en-US" altLang="zh-CN" sz="2800" dirty="0"/>
              <a:t>another perfect </a:t>
            </a:r>
            <a:r>
              <a:rPr lang="en-US" altLang="zh-CN" sz="2800" dirty="0" smtClean="0"/>
              <a:t>day.</a:t>
            </a:r>
            <a:endParaRPr lang="zh-CN" altLang="en-US" sz="28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46" y="251751"/>
            <a:ext cx="5802923" cy="4045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"/>
    </mc:Choice>
    <mc:Fallback xmlns="">
      <p:transition spd="slow" advClick="0" advTm="2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-55735" y="0"/>
            <a:ext cx="9248972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142638" y="4196337"/>
            <a:ext cx="48522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A heart of gold within this stone</a:t>
            </a:r>
            <a:endParaRPr lang="zh-CN" altLang="en-US" sz="2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546" y="404205"/>
            <a:ext cx="5122970" cy="3844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50"/>
    </mc:Choice>
    <mc:Fallback xmlns="">
      <p:transition spd="slow" advClick="0" advTm="1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4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4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4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-55735" y="0"/>
            <a:ext cx="9248972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142638" y="4196337"/>
            <a:ext cx="5289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Let's take </a:t>
            </a:r>
            <a:r>
              <a:rPr lang="en-US" altLang="zh-CN" sz="2800" b="1" u="sng" dirty="0">
                <a:solidFill>
                  <a:srgbClr val="C00000"/>
                </a:solidFill>
              </a:rPr>
              <a:t>it</a:t>
            </a:r>
            <a:r>
              <a:rPr lang="en-US" altLang="zh-CN" sz="2800" dirty="0"/>
              <a:t> out and make </a:t>
            </a:r>
            <a:r>
              <a:rPr lang="en-US" altLang="zh-CN" sz="2800" b="1" u="sng" dirty="0">
                <a:solidFill>
                  <a:srgbClr val="C00000"/>
                </a:solidFill>
              </a:rPr>
              <a:t>it</a:t>
            </a:r>
            <a:r>
              <a:rPr lang="en-US" altLang="zh-CN" sz="2800" dirty="0"/>
              <a:t> </a:t>
            </a:r>
            <a:r>
              <a:rPr lang="en-US" altLang="zh-CN" sz="2800" dirty="0" smtClean="0"/>
              <a:t>whole.</a:t>
            </a:r>
            <a:endParaRPr lang="zh-CN" altLang="en-US" sz="2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0" t="35118" r="14359" b="22424"/>
          <a:stretch>
            <a:fillRect/>
          </a:stretch>
        </p:blipFill>
        <p:spPr>
          <a:xfrm>
            <a:off x="1892105" y="270667"/>
            <a:ext cx="5521569" cy="3764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"/>
    </mc:Choice>
    <mc:Fallback xmlns="">
      <p:transition spd="slow" advClick="0" advTm="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-55735" y="0"/>
            <a:ext cx="9248972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43972" y="4186434"/>
            <a:ext cx="8539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So even though, even though, even though, even </a:t>
            </a:r>
            <a:r>
              <a:rPr lang="en-US" altLang="zh-CN" sz="2800" dirty="0" smtClean="0"/>
              <a:t>though,</a:t>
            </a:r>
            <a:endParaRPr lang="zh-CN" altLang="en-US" sz="2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646" y="418220"/>
            <a:ext cx="4951828" cy="3709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50"/>
    </mc:Choice>
    <mc:Fallback xmlns="">
      <p:transition spd="slow" advClick="0" advTm="1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4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4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4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-55735" y="0"/>
            <a:ext cx="9248972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484480" y="4186434"/>
            <a:ext cx="39679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u="sng" dirty="0">
                <a:solidFill>
                  <a:srgbClr val="C00000"/>
                </a:solidFill>
              </a:rPr>
              <a:t>I</a:t>
            </a:r>
            <a:r>
              <a:rPr lang="en-US" altLang="zh-CN" sz="2800" dirty="0"/>
              <a:t> </a:t>
            </a:r>
            <a:r>
              <a:rPr lang="en-US" altLang="zh-CN" sz="2800" dirty="0" err="1"/>
              <a:t>wanna</a:t>
            </a:r>
            <a:r>
              <a:rPr lang="en-US" altLang="zh-CN" sz="2800" dirty="0"/>
              <a:t> take </a:t>
            </a:r>
            <a:r>
              <a:rPr lang="en-US" altLang="zh-CN" sz="2800" b="1" u="sng" dirty="0">
                <a:solidFill>
                  <a:srgbClr val="C00000"/>
                </a:solidFill>
              </a:rPr>
              <a:t>you</a:t>
            </a:r>
            <a:r>
              <a:rPr lang="en-US" altLang="zh-CN" sz="2800" dirty="0"/>
              <a:t> to </a:t>
            </a:r>
            <a:r>
              <a:rPr lang="en-US" altLang="zh-CN" sz="2800" dirty="0" smtClean="0"/>
              <a:t>Mars.</a:t>
            </a:r>
            <a:endParaRPr lang="zh-CN" altLang="en-US" sz="2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8" r="15606"/>
          <a:stretch>
            <a:fillRect/>
          </a:stretch>
        </p:blipFill>
        <p:spPr>
          <a:xfrm>
            <a:off x="2249650" y="290946"/>
            <a:ext cx="4638202" cy="37985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-55735" y="0"/>
            <a:ext cx="9248972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431534" y="4186434"/>
            <a:ext cx="66729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u="sng" dirty="0">
                <a:solidFill>
                  <a:srgbClr val="C00000"/>
                </a:solidFill>
              </a:rPr>
              <a:t>You</a:t>
            </a:r>
            <a:r>
              <a:rPr lang="en-US" altLang="zh-CN" sz="2800" dirty="0"/>
              <a:t> </a:t>
            </a:r>
            <a:r>
              <a:rPr lang="en-US" altLang="zh-CN" sz="2800" dirty="0" err="1"/>
              <a:t>gotta</a:t>
            </a:r>
            <a:r>
              <a:rPr lang="en-US" altLang="zh-CN" sz="2800" dirty="0"/>
              <a:t> let </a:t>
            </a:r>
            <a:r>
              <a:rPr lang="en-US" altLang="zh-CN" sz="2800" b="1" u="sng" dirty="0">
                <a:solidFill>
                  <a:srgbClr val="C00000"/>
                </a:solidFill>
              </a:rPr>
              <a:t>it</a:t>
            </a:r>
            <a:r>
              <a:rPr lang="en-US" altLang="zh-CN" sz="2800" dirty="0"/>
              <a:t> go, let </a:t>
            </a:r>
            <a:r>
              <a:rPr lang="en-US" altLang="zh-CN" sz="2800" b="1" u="sng" dirty="0">
                <a:solidFill>
                  <a:srgbClr val="C00000"/>
                </a:solidFill>
              </a:rPr>
              <a:t>it</a:t>
            </a:r>
            <a:r>
              <a:rPr lang="en-US" altLang="zh-CN" sz="2800" dirty="0"/>
              <a:t> go, let </a:t>
            </a:r>
            <a:r>
              <a:rPr lang="en-US" altLang="zh-CN" sz="2800" b="1" u="sng" dirty="0">
                <a:solidFill>
                  <a:srgbClr val="C00000"/>
                </a:solidFill>
              </a:rPr>
              <a:t>it</a:t>
            </a:r>
            <a:r>
              <a:rPr lang="en-US" altLang="zh-CN" sz="2800" dirty="0"/>
              <a:t> go, let </a:t>
            </a:r>
            <a:r>
              <a:rPr lang="en-US" altLang="zh-CN" sz="2800" b="1" u="sng" dirty="0" smtClean="0">
                <a:solidFill>
                  <a:srgbClr val="C00000"/>
                </a:solidFill>
              </a:rPr>
              <a:t>it </a:t>
            </a:r>
            <a:r>
              <a:rPr lang="en-US" altLang="zh-CN" sz="2800" dirty="0" smtClean="0"/>
              <a:t>go.</a:t>
            </a:r>
            <a:endParaRPr lang="zh-CN" altLang="en-US" sz="2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765" y="252892"/>
            <a:ext cx="3281763" cy="3918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50"/>
    </mc:Choice>
    <mc:Fallback xmlns="">
      <p:transition spd="slow" advClick="0" advTm="1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-55735" y="0"/>
            <a:ext cx="9248972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327626" y="4186434"/>
            <a:ext cx="7232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u="sng" dirty="0">
                <a:solidFill>
                  <a:srgbClr val="C00000"/>
                </a:solidFill>
              </a:rPr>
              <a:t>We </a:t>
            </a:r>
            <a:r>
              <a:rPr lang="en-US" altLang="zh-CN" sz="2800" dirty="0" smtClean="0"/>
              <a:t>maybe</a:t>
            </a:r>
            <a:r>
              <a:rPr lang="en-US" altLang="zh-CN" sz="2800" b="1" dirty="0" smtClean="0"/>
              <a:t> </a:t>
            </a:r>
            <a:r>
              <a:rPr lang="en-US" altLang="zh-CN" sz="2800" dirty="0"/>
              <a:t>take</a:t>
            </a:r>
            <a:r>
              <a:rPr lang="en-US" altLang="zh-CN" sz="2800" b="1" u="sng" dirty="0" smtClean="0">
                <a:solidFill>
                  <a:srgbClr val="C00000"/>
                </a:solidFill>
              </a:rPr>
              <a:t> </a:t>
            </a:r>
            <a:r>
              <a:rPr lang="en-US" altLang="zh-CN" sz="2800" b="1" u="sng" dirty="0">
                <a:solidFill>
                  <a:srgbClr val="C00000"/>
                </a:solidFill>
              </a:rPr>
              <a:t>it </a:t>
            </a:r>
            <a:r>
              <a:rPr lang="en-US" altLang="zh-CN" sz="2800" dirty="0"/>
              <a:t>too far but this is who </a:t>
            </a:r>
            <a:r>
              <a:rPr lang="en-US" altLang="zh-CN" sz="2800" b="1" u="sng" dirty="0">
                <a:solidFill>
                  <a:srgbClr val="C00000"/>
                </a:solidFill>
              </a:rPr>
              <a:t>we</a:t>
            </a:r>
            <a:r>
              <a:rPr lang="en-US" altLang="zh-CN" sz="2800" dirty="0"/>
              <a:t> </a:t>
            </a:r>
            <a:r>
              <a:rPr lang="en-US" altLang="zh-CN" sz="2800" dirty="0" smtClean="0"/>
              <a:t>are.</a:t>
            </a:r>
            <a:endParaRPr lang="zh-CN" altLang="en-US" sz="2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496" y="706582"/>
            <a:ext cx="5574722" cy="3344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150"/>
    </mc:Choice>
    <mc:Fallback xmlns="">
      <p:transition spd="slow" advClick="0" advTm="15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-55735" y="0"/>
            <a:ext cx="9248972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988206" y="4186434"/>
            <a:ext cx="7232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u="sng" dirty="0">
                <a:solidFill>
                  <a:srgbClr val="C00000"/>
                </a:solidFill>
              </a:rPr>
              <a:t>We </a:t>
            </a:r>
            <a:r>
              <a:rPr lang="en-US" altLang="zh-CN" sz="2800" dirty="0" smtClean="0"/>
              <a:t>maybe</a:t>
            </a:r>
            <a:r>
              <a:rPr lang="en-US" altLang="zh-CN" sz="2800" b="1" dirty="0" smtClean="0"/>
              <a:t> </a:t>
            </a:r>
            <a:r>
              <a:rPr lang="en-US" altLang="zh-CN" sz="2800" dirty="0"/>
              <a:t>take</a:t>
            </a:r>
            <a:r>
              <a:rPr lang="en-US" altLang="zh-CN" sz="2800" b="1" u="sng" dirty="0" smtClean="0">
                <a:solidFill>
                  <a:srgbClr val="C00000"/>
                </a:solidFill>
              </a:rPr>
              <a:t> </a:t>
            </a:r>
            <a:r>
              <a:rPr lang="en-US" altLang="zh-CN" sz="2800" b="1" u="sng" dirty="0">
                <a:solidFill>
                  <a:srgbClr val="C00000"/>
                </a:solidFill>
              </a:rPr>
              <a:t>it </a:t>
            </a:r>
            <a:r>
              <a:rPr lang="en-US" altLang="zh-CN" sz="2800" dirty="0"/>
              <a:t>too far but this is who </a:t>
            </a:r>
            <a:r>
              <a:rPr lang="en-US" altLang="zh-CN" sz="2800" b="1" u="sng" dirty="0">
                <a:solidFill>
                  <a:srgbClr val="C00000"/>
                </a:solidFill>
              </a:rPr>
              <a:t>we</a:t>
            </a:r>
            <a:r>
              <a:rPr lang="en-US" altLang="zh-CN" sz="2800" dirty="0"/>
              <a:t> </a:t>
            </a:r>
            <a:r>
              <a:rPr lang="en-US" altLang="zh-CN" sz="2800" dirty="0" smtClean="0"/>
              <a:t>are.</a:t>
            </a:r>
            <a:endParaRPr lang="zh-CN" altLang="en-US" sz="28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882" y="320386"/>
            <a:ext cx="57150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50"/>
    </mc:Choice>
    <mc:Fallback xmlns="">
      <p:transition spd="slow" advClick="0" advTm="2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-55735" y="0"/>
            <a:ext cx="9248972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49065" y="4215867"/>
            <a:ext cx="880407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u="sng" dirty="0">
                <a:solidFill>
                  <a:srgbClr val="C00000"/>
                </a:solidFill>
              </a:rPr>
              <a:t>I</a:t>
            </a:r>
            <a:r>
              <a:rPr lang="en-US" altLang="zh-CN" sz="2600" dirty="0"/>
              <a:t> know a secret </a:t>
            </a:r>
            <a:r>
              <a:rPr lang="en-US" altLang="zh-CN" sz="2600" dirty="0" smtClean="0"/>
              <a:t>place. It's </a:t>
            </a:r>
            <a:r>
              <a:rPr lang="en-US" altLang="zh-CN" sz="2600" dirty="0"/>
              <a:t>out of time and space, defying </a:t>
            </a:r>
            <a:r>
              <a:rPr lang="en-US" altLang="zh-CN" sz="2600" dirty="0" smtClean="0"/>
              <a:t>gravity.</a:t>
            </a:r>
            <a:endParaRPr lang="zh-CN" altLang="en-US" sz="26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5"/>
          <a:stretch>
            <a:fillRect/>
          </a:stretch>
        </p:blipFill>
        <p:spPr>
          <a:xfrm>
            <a:off x="1323110" y="242477"/>
            <a:ext cx="6203162" cy="3943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50"/>
    </mc:Choice>
    <mc:Fallback xmlns="">
      <p:transition spd="slow" advClick="0" advTm="2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2"/>
          <a:stretch>
            <a:fillRect/>
          </a:stretch>
        </p:blipFill>
        <p:spPr>
          <a:xfrm>
            <a:off x="914400" y="776395"/>
            <a:ext cx="7377545" cy="3590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2000">
    <p:sndAc>
      <p:stSnd>
        <p:snd r:embed="rId2" name="FTampa-Who We Ar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-55735" y="0"/>
            <a:ext cx="9248972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24588" y="4201532"/>
            <a:ext cx="592207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dirty="0"/>
              <a:t>So </a:t>
            </a:r>
            <a:r>
              <a:rPr lang="en-US" altLang="zh-CN" sz="2600" dirty="0" smtClean="0"/>
              <a:t>let's(let </a:t>
            </a:r>
            <a:r>
              <a:rPr lang="en-US" altLang="zh-CN" sz="2600" b="1" u="sng" dirty="0" smtClean="0">
                <a:solidFill>
                  <a:srgbClr val="C00000"/>
                </a:solidFill>
              </a:rPr>
              <a:t>us</a:t>
            </a:r>
            <a:r>
              <a:rPr lang="en-US" altLang="zh-CN" sz="2600" dirty="0" smtClean="0"/>
              <a:t>) </a:t>
            </a:r>
            <a:r>
              <a:rPr lang="en-US" altLang="zh-CN" sz="2600" dirty="0"/>
              <a:t>keep moving on to the </a:t>
            </a:r>
            <a:r>
              <a:rPr lang="en-US" altLang="zh-CN" sz="2600" dirty="0" smtClean="0"/>
              <a:t>beat.</a:t>
            </a:r>
            <a:endParaRPr lang="zh-CN" altLang="en-US" sz="26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957" y="245032"/>
            <a:ext cx="5275332" cy="395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6929" y="0"/>
            <a:ext cx="9143999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943286" y="4196337"/>
            <a:ext cx="34856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Open mind, dirty </a:t>
            </a:r>
            <a:r>
              <a:rPr lang="en-US" altLang="zh-CN" sz="2800" dirty="0" smtClean="0"/>
              <a:t>feet. </a:t>
            </a:r>
            <a:endParaRPr lang="zh-CN" altLang="en-US" sz="2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5" y="461962"/>
            <a:ext cx="5611091" cy="3743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6929" y="0"/>
            <a:ext cx="9143999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652285" y="4196337"/>
            <a:ext cx="33125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This is what </a:t>
            </a:r>
            <a:r>
              <a:rPr lang="en-US" altLang="zh-CN" sz="2800" b="1" u="sng" dirty="0">
                <a:solidFill>
                  <a:srgbClr val="C00000"/>
                </a:solidFill>
              </a:rPr>
              <a:t>we</a:t>
            </a:r>
            <a:r>
              <a:rPr lang="en-US" altLang="zh-CN" sz="2800" dirty="0"/>
              <a:t> </a:t>
            </a:r>
            <a:r>
              <a:rPr lang="en-US" altLang="zh-CN" sz="2800" dirty="0" smtClean="0"/>
              <a:t>need.</a:t>
            </a:r>
            <a:endParaRPr lang="zh-CN" altLang="en-US" sz="2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194" y="161059"/>
            <a:ext cx="3934691" cy="39346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20" fill="hold">
                                          <p:stCondLst>
                                            <p:cond delay="2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2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2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2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6929" y="0"/>
            <a:ext cx="9143999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32998" y="4196337"/>
            <a:ext cx="8811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u="sng" dirty="0">
                <a:solidFill>
                  <a:srgbClr val="C00000"/>
                </a:solidFill>
              </a:rPr>
              <a:t>I</a:t>
            </a:r>
            <a:r>
              <a:rPr lang="en-US" altLang="zh-CN" sz="2800" dirty="0"/>
              <a:t> see your smile through the </a:t>
            </a:r>
            <a:r>
              <a:rPr lang="en-US" altLang="zh-CN" sz="2800" dirty="0" smtClean="0"/>
              <a:t>fire</a:t>
            </a:r>
            <a:r>
              <a:rPr lang="zh-CN" altLang="en-US" sz="2800" dirty="0"/>
              <a:t> </a:t>
            </a:r>
            <a:r>
              <a:rPr lang="en-US" altLang="zh-CN" sz="2800" dirty="0" smtClean="0"/>
              <a:t>or for a </a:t>
            </a:r>
            <a:r>
              <a:rPr lang="en-US" altLang="zh-CN" sz="2800" dirty="0"/>
              <a:t>perfect little </a:t>
            </a:r>
            <a:r>
              <a:rPr lang="en-US" altLang="zh-CN" sz="2800" dirty="0" smtClean="0"/>
              <a:t>while.</a:t>
            </a:r>
            <a:endParaRPr lang="zh-CN" altLang="en-US" sz="2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65" y="175111"/>
            <a:ext cx="5853512" cy="3908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019" y="114779"/>
            <a:ext cx="6049817" cy="4029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"/>
    </mc:Choice>
    <mc:Fallback xmlns="">
      <p:transition spd="slow" advClick="0" advTm="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-55735" y="0"/>
            <a:ext cx="9248972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142638" y="4196337"/>
            <a:ext cx="48522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A heart of gold within this stone</a:t>
            </a:r>
            <a:endParaRPr lang="zh-CN" altLang="en-US" sz="2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546" y="404205"/>
            <a:ext cx="5122970" cy="3844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-55735" y="0"/>
            <a:ext cx="9248972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142638" y="4196337"/>
            <a:ext cx="5289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Let's take </a:t>
            </a:r>
            <a:r>
              <a:rPr lang="en-US" altLang="zh-CN" sz="2800" b="1" u="sng" dirty="0">
                <a:solidFill>
                  <a:srgbClr val="C00000"/>
                </a:solidFill>
              </a:rPr>
              <a:t>it</a:t>
            </a:r>
            <a:r>
              <a:rPr lang="en-US" altLang="zh-CN" sz="2800" dirty="0"/>
              <a:t> out and make </a:t>
            </a:r>
            <a:r>
              <a:rPr lang="en-US" altLang="zh-CN" sz="2800" b="1" u="sng" dirty="0">
                <a:solidFill>
                  <a:srgbClr val="C00000"/>
                </a:solidFill>
              </a:rPr>
              <a:t>it</a:t>
            </a:r>
            <a:r>
              <a:rPr lang="en-US" altLang="zh-CN" sz="2800" dirty="0"/>
              <a:t> </a:t>
            </a:r>
            <a:r>
              <a:rPr lang="en-US" altLang="zh-CN" sz="2800" dirty="0" smtClean="0"/>
              <a:t>whole.</a:t>
            </a:r>
            <a:endParaRPr lang="zh-CN" altLang="en-US" sz="2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0" t="35118" r="14359" b="22424"/>
          <a:stretch>
            <a:fillRect/>
          </a:stretch>
        </p:blipFill>
        <p:spPr>
          <a:xfrm>
            <a:off x="1892105" y="270667"/>
            <a:ext cx="5521569" cy="3764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50"/>
    </mc:Choice>
    <mc:Fallback xmlns="">
      <p:transition spd="slow" advClick="0" advTm="2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-55735" y="0"/>
            <a:ext cx="9248972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43972" y="4186434"/>
            <a:ext cx="8539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So even though, even though, even though, even </a:t>
            </a:r>
            <a:r>
              <a:rPr lang="en-US" altLang="zh-CN" sz="2800" dirty="0" smtClean="0"/>
              <a:t>though,</a:t>
            </a:r>
            <a:endParaRPr lang="zh-CN" altLang="en-US" sz="2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646" y="418220"/>
            <a:ext cx="4951828" cy="3709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"/>
    </mc:Choice>
    <mc:Fallback xmlns="">
      <p:transition spd="slow" advClick="0" advTm="1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-55735" y="0"/>
            <a:ext cx="9248972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484480" y="4186434"/>
            <a:ext cx="39679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u="sng" dirty="0">
                <a:solidFill>
                  <a:srgbClr val="C00000"/>
                </a:solidFill>
              </a:rPr>
              <a:t>I</a:t>
            </a:r>
            <a:r>
              <a:rPr lang="en-US" altLang="zh-CN" sz="2800" dirty="0"/>
              <a:t> </a:t>
            </a:r>
            <a:r>
              <a:rPr lang="en-US" altLang="zh-CN" sz="2800" dirty="0" err="1"/>
              <a:t>wanna</a:t>
            </a:r>
            <a:r>
              <a:rPr lang="en-US" altLang="zh-CN" sz="2800" dirty="0"/>
              <a:t> take </a:t>
            </a:r>
            <a:r>
              <a:rPr lang="en-US" altLang="zh-CN" sz="2800" b="1" u="sng" dirty="0">
                <a:solidFill>
                  <a:srgbClr val="C00000"/>
                </a:solidFill>
              </a:rPr>
              <a:t>you</a:t>
            </a:r>
            <a:r>
              <a:rPr lang="en-US" altLang="zh-CN" sz="2800" dirty="0"/>
              <a:t> to </a:t>
            </a:r>
            <a:r>
              <a:rPr lang="en-US" altLang="zh-CN" sz="2800" dirty="0" smtClean="0"/>
              <a:t>Mars.</a:t>
            </a:r>
            <a:endParaRPr lang="zh-CN" altLang="en-US" sz="2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8" r="15606"/>
          <a:stretch>
            <a:fillRect/>
          </a:stretch>
        </p:blipFill>
        <p:spPr>
          <a:xfrm>
            <a:off x="2249650" y="290946"/>
            <a:ext cx="4638202" cy="37985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50"/>
    </mc:Choice>
    <mc:Fallback xmlns="">
      <p:transition spd="slow" advClick="0" advTm="1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-55735" y="0"/>
            <a:ext cx="9248972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431534" y="4186434"/>
            <a:ext cx="66729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u="sng" dirty="0">
                <a:solidFill>
                  <a:srgbClr val="C00000"/>
                </a:solidFill>
              </a:rPr>
              <a:t>You</a:t>
            </a:r>
            <a:r>
              <a:rPr lang="en-US" altLang="zh-CN" sz="2800" dirty="0"/>
              <a:t> </a:t>
            </a:r>
            <a:r>
              <a:rPr lang="en-US" altLang="zh-CN" sz="2800" dirty="0" err="1"/>
              <a:t>gotta</a:t>
            </a:r>
            <a:r>
              <a:rPr lang="en-US" altLang="zh-CN" sz="2800" dirty="0"/>
              <a:t> let </a:t>
            </a:r>
            <a:r>
              <a:rPr lang="en-US" altLang="zh-CN" sz="2800" b="1" u="sng" dirty="0">
                <a:solidFill>
                  <a:srgbClr val="C00000"/>
                </a:solidFill>
              </a:rPr>
              <a:t>it</a:t>
            </a:r>
            <a:r>
              <a:rPr lang="en-US" altLang="zh-CN" sz="2800" dirty="0"/>
              <a:t> go, let </a:t>
            </a:r>
            <a:r>
              <a:rPr lang="en-US" altLang="zh-CN" sz="2800" b="1" u="sng" dirty="0">
                <a:solidFill>
                  <a:srgbClr val="C00000"/>
                </a:solidFill>
              </a:rPr>
              <a:t>it</a:t>
            </a:r>
            <a:r>
              <a:rPr lang="en-US" altLang="zh-CN" sz="2800" dirty="0"/>
              <a:t> go, let </a:t>
            </a:r>
            <a:r>
              <a:rPr lang="en-US" altLang="zh-CN" sz="2800" b="1" u="sng" dirty="0">
                <a:solidFill>
                  <a:srgbClr val="C00000"/>
                </a:solidFill>
              </a:rPr>
              <a:t>it</a:t>
            </a:r>
            <a:r>
              <a:rPr lang="en-US" altLang="zh-CN" sz="2800" dirty="0"/>
              <a:t> go, let </a:t>
            </a:r>
            <a:r>
              <a:rPr lang="en-US" altLang="zh-CN" sz="2800" b="1" u="sng" dirty="0" smtClean="0">
                <a:solidFill>
                  <a:srgbClr val="C00000"/>
                </a:solidFill>
              </a:rPr>
              <a:t>it </a:t>
            </a:r>
            <a:r>
              <a:rPr lang="en-US" altLang="zh-CN" sz="2800" dirty="0" smtClean="0"/>
              <a:t>go.</a:t>
            </a:r>
            <a:endParaRPr lang="zh-CN" altLang="en-US" sz="2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765" y="252892"/>
            <a:ext cx="3281763" cy="3918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-55735" y="0"/>
            <a:ext cx="9248972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327626" y="4186434"/>
            <a:ext cx="7232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u="sng" dirty="0">
                <a:solidFill>
                  <a:srgbClr val="C00000"/>
                </a:solidFill>
              </a:rPr>
              <a:t>We </a:t>
            </a:r>
            <a:r>
              <a:rPr lang="en-US" altLang="zh-CN" sz="2800" dirty="0" smtClean="0"/>
              <a:t>maybe</a:t>
            </a:r>
            <a:r>
              <a:rPr lang="en-US" altLang="zh-CN" sz="2800" b="1" dirty="0" smtClean="0"/>
              <a:t> </a:t>
            </a:r>
            <a:r>
              <a:rPr lang="en-US" altLang="zh-CN" sz="2800" dirty="0"/>
              <a:t>take</a:t>
            </a:r>
            <a:r>
              <a:rPr lang="en-US" altLang="zh-CN" sz="2800" b="1" u="sng" dirty="0" smtClean="0">
                <a:solidFill>
                  <a:srgbClr val="C00000"/>
                </a:solidFill>
              </a:rPr>
              <a:t> </a:t>
            </a:r>
            <a:r>
              <a:rPr lang="en-US" altLang="zh-CN" sz="2800" b="1" u="sng" dirty="0">
                <a:solidFill>
                  <a:srgbClr val="C00000"/>
                </a:solidFill>
              </a:rPr>
              <a:t>it </a:t>
            </a:r>
            <a:r>
              <a:rPr lang="en-US" altLang="zh-CN" sz="2800" dirty="0"/>
              <a:t>too far but this is who </a:t>
            </a:r>
            <a:r>
              <a:rPr lang="en-US" altLang="zh-CN" sz="2800" b="1" u="sng" dirty="0">
                <a:solidFill>
                  <a:srgbClr val="C00000"/>
                </a:solidFill>
              </a:rPr>
              <a:t>we</a:t>
            </a:r>
            <a:r>
              <a:rPr lang="en-US" altLang="zh-CN" sz="2800" dirty="0"/>
              <a:t> </a:t>
            </a:r>
            <a:r>
              <a:rPr lang="en-US" altLang="zh-CN" sz="2800" dirty="0" smtClean="0"/>
              <a:t>are.</a:t>
            </a:r>
            <a:endParaRPr lang="zh-CN" altLang="en-US" sz="2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496" y="706582"/>
            <a:ext cx="5574722" cy="3344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90" y="767049"/>
            <a:ext cx="6912421" cy="3721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-55735" y="0"/>
            <a:ext cx="9248972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988206" y="4186434"/>
            <a:ext cx="7232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u="sng" dirty="0">
                <a:solidFill>
                  <a:srgbClr val="C00000"/>
                </a:solidFill>
              </a:rPr>
              <a:t>We </a:t>
            </a:r>
            <a:r>
              <a:rPr lang="en-US" altLang="zh-CN" sz="2800" dirty="0" smtClean="0"/>
              <a:t>maybe</a:t>
            </a:r>
            <a:r>
              <a:rPr lang="en-US" altLang="zh-CN" sz="2800" b="1" dirty="0" smtClean="0"/>
              <a:t> </a:t>
            </a:r>
            <a:r>
              <a:rPr lang="en-US" altLang="zh-CN" sz="2800" dirty="0"/>
              <a:t>take</a:t>
            </a:r>
            <a:r>
              <a:rPr lang="en-US" altLang="zh-CN" sz="2800" b="1" u="sng" dirty="0" smtClean="0">
                <a:solidFill>
                  <a:srgbClr val="C00000"/>
                </a:solidFill>
              </a:rPr>
              <a:t> </a:t>
            </a:r>
            <a:r>
              <a:rPr lang="en-US" altLang="zh-CN" sz="2800" b="1" u="sng" dirty="0">
                <a:solidFill>
                  <a:srgbClr val="C00000"/>
                </a:solidFill>
              </a:rPr>
              <a:t>it </a:t>
            </a:r>
            <a:r>
              <a:rPr lang="en-US" altLang="zh-CN" sz="2800" dirty="0"/>
              <a:t>too far but this is who </a:t>
            </a:r>
            <a:r>
              <a:rPr lang="en-US" altLang="zh-CN" sz="2800" b="1" u="sng" dirty="0">
                <a:solidFill>
                  <a:srgbClr val="C00000"/>
                </a:solidFill>
              </a:rPr>
              <a:t>we</a:t>
            </a:r>
            <a:r>
              <a:rPr lang="en-US" altLang="zh-CN" sz="2800" dirty="0"/>
              <a:t> </a:t>
            </a:r>
            <a:r>
              <a:rPr lang="en-US" altLang="zh-CN" sz="2800" dirty="0" smtClean="0"/>
              <a:t>are.</a:t>
            </a:r>
            <a:endParaRPr lang="zh-CN" altLang="en-US" sz="2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454" y="48491"/>
            <a:ext cx="6213128" cy="4137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-55735" y="0"/>
            <a:ext cx="9248972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306848" y="4186434"/>
            <a:ext cx="6475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This is who </a:t>
            </a:r>
            <a:r>
              <a:rPr lang="en-US" altLang="zh-CN" sz="2800" b="1" u="sng" dirty="0">
                <a:solidFill>
                  <a:srgbClr val="C00000"/>
                </a:solidFill>
              </a:rPr>
              <a:t>we</a:t>
            </a:r>
            <a:r>
              <a:rPr lang="en-US" altLang="zh-CN" sz="2800" dirty="0"/>
              <a:t> </a:t>
            </a:r>
            <a:r>
              <a:rPr lang="en-US" altLang="zh-CN" sz="2800" dirty="0" smtClean="0"/>
              <a:t>are, but this is who </a:t>
            </a:r>
            <a:r>
              <a:rPr lang="en-US" altLang="zh-CN" sz="2800" b="1" u="sng" dirty="0">
                <a:solidFill>
                  <a:srgbClr val="C00000"/>
                </a:solidFill>
              </a:rPr>
              <a:t>we</a:t>
            </a:r>
            <a:r>
              <a:rPr lang="en-US" altLang="zh-CN" sz="2800" dirty="0" smtClean="0"/>
              <a:t> are.</a:t>
            </a:r>
            <a:endParaRPr lang="zh-CN" altLang="en-US" sz="2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725" y="376434"/>
            <a:ext cx="57150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300"/>
    </mc:Choice>
    <mc:Fallback xmlns="">
      <p:transition spd="slow" advClick="0" advTm="13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-55735" y="0"/>
            <a:ext cx="9248972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43972" y="4186434"/>
            <a:ext cx="8539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So even though, even though, even though, even </a:t>
            </a:r>
            <a:r>
              <a:rPr lang="en-US" altLang="zh-CN" sz="2800" dirty="0" smtClean="0"/>
              <a:t>though,</a:t>
            </a:r>
            <a:endParaRPr lang="zh-CN" altLang="en-US" sz="2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646" y="418220"/>
            <a:ext cx="4951828" cy="3709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-55735" y="0"/>
            <a:ext cx="9248972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484480" y="4186434"/>
            <a:ext cx="39679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u="sng" dirty="0">
                <a:solidFill>
                  <a:srgbClr val="C00000"/>
                </a:solidFill>
              </a:rPr>
              <a:t>I</a:t>
            </a:r>
            <a:r>
              <a:rPr lang="en-US" altLang="zh-CN" sz="2800" dirty="0"/>
              <a:t> </a:t>
            </a:r>
            <a:r>
              <a:rPr lang="en-US" altLang="zh-CN" sz="2800" dirty="0" err="1"/>
              <a:t>wanna</a:t>
            </a:r>
            <a:r>
              <a:rPr lang="en-US" altLang="zh-CN" sz="2800" dirty="0"/>
              <a:t> take </a:t>
            </a:r>
            <a:r>
              <a:rPr lang="en-US" altLang="zh-CN" sz="2800" b="1" u="sng" dirty="0">
                <a:solidFill>
                  <a:srgbClr val="C00000"/>
                </a:solidFill>
              </a:rPr>
              <a:t>you</a:t>
            </a:r>
            <a:r>
              <a:rPr lang="en-US" altLang="zh-CN" sz="2800" dirty="0"/>
              <a:t> to </a:t>
            </a:r>
            <a:r>
              <a:rPr lang="en-US" altLang="zh-CN" sz="2800" dirty="0" smtClean="0"/>
              <a:t>Mars.</a:t>
            </a:r>
            <a:endParaRPr lang="zh-CN" altLang="en-US" sz="2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8" r="15606"/>
          <a:stretch>
            <a:fillRect/>
          </a:stretch>
        </p:blipFill>
        <p:spPr>
          <a:xfrm>
            <a:off x="2249650" y="290946"/>
            <a:ext cx="4638202" cy="37985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-55735" y="0"/>
            <a:ext cx="9248972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431534" y="4186434"/>
            <a:ext cx="66729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u="sng" dirty="0">
                <a:solidFill>
                  <a:srgbClr val="C00000"/>
                </a:solidFill>
              </a:rPr>
              <a:t>You</a:t>
            </a:r>
            <a:r>
              <a:rPr lang="en-US" altLang="zh-CN" sz="2800" dirty="0"/>
              <a:t> </a:t>
            </a:r>
            <a:r>
              <a:rPr lang="en-US" altLang="zh-CN" sz="2800" dirty="0" err="1"/>
              <a:t>gotta</a:t>
            </a:r>
            <a:r>
              <a:rPr lang="en-US" altLang="zh-CN" sz="2800" dirty="0"/>
              <a:t> let </a:t>
            </a:r>
            <a:r>
              <a:rPr lang="en-US" altLang="zh-CN" sz="2800" b="1" u="sng" dirty="0">
                <a:solidFill>
                  <a:srgbClr val="C00000"/>
                </a:solidFill>
              </a:rPr>
              <a:t>it</a:t>
            </a:r>
            <a:r>
              <a:rPr lang="en-US" altLang="zh-CN" sz="2800" dirty="0"/>
              <a:t> go, let </a:t>
            </a:r>
            <a:r>
              <a:rPr lang="en-US" altLang="zh-CN" sz="2800" b="1" u="sng" dirty="0">
                <a:solidFill>
                  <a:srgbClr val="C00000"/>
                </a:solidFill>
              </a:rPr>
              <a:t>it</a:t>
            </a:r>
            <a:r>
              <a:rPr lang="en-US" altLang="zh-CN" sz="2800" dirty="0"/>
              <a:t> go, let </a:t>
            </a:r>
            <a:r>
              <a:rPr lang="en-US" altLang="zh-CN" sz="2800" b="1" u="sng" dirty="0">
                <a:solidFill>
                  <a:srgbClr val="C00000"/>
                </a:solidFill>
              </a:rPr>
              <a:t>it</a:t>
            </a:r>
            <a:r>
              <a:rPr lang="en-US" altLang="zh-CN" sz="2800" dirty="0"/>
              <a:t> go, let </a:t>
            </a:r>
            <a:r>
              <a:rPr lang="en-US" altLang="zh-CN" sz="2800" b="1" u="sng" dirty="0" smtClean="0">
                <a:solidFill>
                  <a:srgbClr val="C00000"/>
                </a:solidFill>
              </a:rPr>
              <a:t>it </a:t>
            </a:r>
            <a:r>
              <a:rPr lang="en-US" altLang="zh-CN" sz="2800" dirty="0" smtClean="0"/>
              <a:t>go.</a:t>
            </a:r>
            <a:endParaRPr lang="zh-CN" altLang="en-US" sz="2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765" y="252892"/>
            <a:ext cx="3281763" cy="3918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3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3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3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-55735" y="0"/>
            <a:ext cx="9248972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161378" y="4186434"/>
            <a:ext cx="7232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u="sng" dirty="0">
                <a:solidFill>
                  <a:srgbClr val="C00000"/>
                </a:solidFill>
              </a:rPr>
              <a:t>We </a:t>
            </a:r>
            <a:r>
              <a:rPr lang="en-US" altLang="zh-CN" sz="2800" dirty="0" smtClean="0"/>
              <a:t>maybe</a:t>
            </a:r>
            <a:r>
              <a:rPr lang="en-US" altLang="zh-CN" sz="2800" b="1" dirty="0" smtClean="0"/>
              <a:t> </a:t>
            </a:r>
            <a:r>
              <a:rPr lang="en-US" altLang="zh-CN" sz="2800" dirty="0"/>
              <a:t>take</a:t>
            </a:r>
            <a:r>
              <a:rPr lang="en-US" altLang="zh-CN" sz="2800" b="1" u="sng" dirty="0" smtClean="0">
                <a:solidFill>
                  <a:srgbClr val="C00000"/>
                </a:solidFill>
              </a:rPr>
              <a:t> </a:t>
            </a:r>
            <a:r>
              <a:rPr lang="en-US" altLang="zh-CN" sz="2800" b="1" u="sng" dirty="0">
                <a:solidFill>
                  <a:srgbClr val="C00000"/>
                </a:solidFill>
              </a:rPr>
              <a:t>it </a:t>
            </a:r>
            <a:r>
              <a:rPr lang="en-US" altLang="zh-CN" sz="2800" dirty="0"/>
              <a:t>too far but this is who </a:t>
            </a:r>
            <a:r>
              <a:rPr lang="en-US" altLang="zh-CN" sz="2800" b="1" u="sng" dirty="0">
                <a:solidFill>
                  <a:srgbClr val="C00000"/>
                </a:solidFill>
              </a:rPr>
              <a:t>we</a:t>
            </a:r>
            <a:r>
              <a:rPr lang="en-US" altLang="zh-CN" sz="2800" dirty="0"/>
              <a:t> </a:t>
            </a:r>
            <a:r>
              <a:rPr lang="en-US" altLang="zh-CN" sz="2800" dirty="0" smtClean="0"/>
              <a:t>are.</a:t>
            </a:r>
            <a:endParaRPr lang="zh-CN" altLang="en-US" sz="2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248" y="706582"/>
            <a:ext cx="5574722" cy="3344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"/>
    </mc:Choice>
    <mc:Fallback xmlns="">
      <p:transition spd="slow" advClick="0" advTm="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-55735" y="0"/>
            <a:ext cx="9248972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43972" y="4186434"/>
            <a:ext cx="8539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So even though, even though, even though, even </a:t>
            </a:r>
            <a:r>
              <a:rPr lang="en-US" altLang="zh-CN" sz="2800" dirty="0" smtClean="0"/>
              <a:t>though,</a:t>
            </a:r>
            <a:endParaRPr lang="zh-CN" altLang="en-US" sz="2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99" y="665018"/>
            <a:ext cx="5297892" cy="3151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50"/>
    </mc:Choice>
    <mc:Fallback xmlns="">
      <p:transition spd="slow" advClick="0" advTm="2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1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1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1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-55735" y="0"/>
            <a:ext cx="9248972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484480" y="4186434"/>
            <a:ext cx="39679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u="sng" dirty="0">
                <a:solidFill>
                  <a:srgbClr val="C00000"/>
                </a:solidFill>
              </a:rPr>
              <a:t>I</a:t>
            </a:r>
            <a:r>
              <a:rPr lang="en-US" altLang="zh-CN" sz="2800" dirty="0"/>
              <a:t> </a:t>
            </a:r>
            <a:r>
              <a:rPr lang="en-US" altLang="zh-CN" sz="2800" dirty="0" err="1"/>
              <a:t>wanna</a:t>
            </a:r>
            <a:r>
              <a:rPr lang="en-US" altLang="zh-CN" sz="2800" dirty="0"/>
              <a:t> take </a:t>
            </a:r>
            <a:r>
              <a:rPr lang="en-US" altLang="zh-CN" sz="2800" b="1" u="sng" dirty="0">
                <a:solidFill>
                  <a:srgbClr val="C00000"/>
                </a:solidFill>
              </a:rPr>
              <a:t>you</a:t>
            </a:r>
            <a:r>
              <a:rPr lang="en-US" altLang="zh-CN" sz="2800" dirty="0"/>
              <a:t> to </a:t>
            </a:r>
            <a:r>
              <a:rPr lang="en-US" altLang="zh-CN" sz="2800" dirty="0" smtClean="0"/>
              <a:t>Mars.</a:t>
            </a:r>
            <a:endParaRPr lang="zh-CN" altLang="en-US" sz="2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2595" r="26515" b="1344"/>
          <a:stretch>
            <a:fillRect/>
          </a:stretch>
        </p:blipFill>
        <p:spPr>
          <a:xfrm>
            <a:off x="2704409" y="182054"/>
            <a:ext cx="3748017" cy="3845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50"/>
    </mc:Choice>
    <mc:Fallback xmlns="">
      <p:transition spd="slow" advClick="0" advTm="1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4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4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4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-55735" y="0"/>
            <a:ext cx="9248972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431534" y="4186434"/>
            <a:ext cx="66729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u="sng" dirty="0">
                <a:solidFill>
                  <a:srgbClr val="C00000"/>
                </a:solidFill>
              </a:rPr>
              <a:t>You</a:t>
            </a:r>
            <a:r>
              <a:rPr lang="en-US" altLang="zh-CN" sz="2800" dirty="0"/>
              <a:t> </a:t>
            </a:r>
            <a:r>
              <a:rPr lang="en-US" altLang="zh-CN" sz="2800" dirty="0" err="1"/>
              <a:t>gotta</a:t>
            </a:r>
            <a:r>
              <a:rPr lang="en-US" altLang="zh-CN" sz="2800" dirty="0"/>
              <a:t> let </a:t>
            </a:r>
            <a:r>
              <a:rPr lang="en-US" altLang="zh-CN" sz="2800" b="1" u="sng" dirty="0">
                <a:solidFill>
                  <a:srgbClr val="C00000"/>
                </a:solidFill>
              </a:rPr>
              <a:t>it</a:t>
            </a:r>
            <a:r>
              <a:rPr lang="en-US" altLang="zh-CN" sz="2800" dirty="0"/>
              <a:t> go, let </a:t>
            </a:r>
            <a:r>
              <a:rPr lang="en-US" altLang="zh-CN" sz="2800" b="1" u="sng" dirty="0">
                <a:solidFill>
                  <a:srgbClr val="C00000"/>
                </a:solidFill>
              </a:rPr>
              <a:t>it</a:t>
            </a:r>
            <a:r>
              <a:rPr lang="en-US" altLang="zh-CN" sz="2800" dirty="0"/>
              <a:t> go, let </a:t>
            </a:r>
            <a:r>
              <a:rPr lang="en-US" altLang="zh-CN" sz="2800" b="1" u="sng" dirty="0">
                <a:solidFill>
                  <a:srgbClr val="C00000"/>
                </a:solidFill>
              </a:rPr>
              <a:t>it</a:t>
            </a:r>
            <a:r>
              <a:rPr lang="en-US" altLang="zh-CN" sz="2800" dirty="0"/>
              <a:t> go, let </a:t>
            </a:r>
            <a:r>
              <a:rPr lang="en-US" altLang="zh-CN" sz="2800" b="1" u="sng" dirty="0" smtClean="0">
                <a:solidFill>
                  <a:srgbClr val="C00000"/>
                </a:solidFill>
              </a:rPr>
              <a:t>it </a:t>
            </a:r>
            <a:r>
              <a:rPr lang="en-US" altLang="zh-CN" sz="2800" dirty="0" smtClean="0"/>
              <a:t>go.</a:t>
            </a:r>
            <a:endParaRPr lang="zh-CN" altLang="en-US" sz="2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765" y="252892"/>
            <a:ext cx="3281763" cy="3918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"/>
    </mc:Choice>
    <mc:Fallback xmlns="">
      <p:transition spd="slow" advClick="0" advTm="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-55735" y="0"/>
            <a:ext cx="9248972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327626" y="4186434"/>
            <a:ext cx="7232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u="sng" dirty="0">
                <a:solidFill>
                  <a:srgbClr val="C00000"/>
                </a:solidFill>
              </a:rPr>
              <a:t>We </a:t>
            </a:r>
            <a:r>
              <a:rPr lang="en-US" altLang="zh-CN" sz="2800" dirty="0" smtClean="0"/>
              <a:t>maybe</a:t>
            </a:r>
            <a:r>
              <a:rPr lang="en-US" altLang="zh-CN" sz="2800" b="1" dirty="0" smtClean="0"/>
              <a:t> </a:t>
            </a:r>
            <a:r>
              <a:rPr lang="en-US" altLang="zh-CN" sz="2800" dirty="0"/>
              <a:t>take</a:t>
            </a:r>
            <a:r>
              <a:rPr lang="en-US" altLang="zh-CN" sz="2800" b="1" u="sng" dirty="0" smtClean="0">
                <a:solidFill>
                  <a:srgbClr val="C00000"/>
                </a:solidFill>
              </a:rPr>
              <a:t> </a:t>
            </a:r>
            <a:r>
              <a:rPr lang="en-US" altLang="zh-CN" sz="2800" b="1" u="sng" dirty="0">
                <a:solidFill>
                  <a:srgbClr val="C00000"/>
                </a:solidFill>
              </a:rPr>
              <a:t>it </a:t>
            </a:r>
            <a:r>
              <a:rPr lang="en-US" altLang="zh-CN" sz="2800" dirty="0"/>
              <a:t>too far but this is who </a:t>
            </a:r>
            <a:r>
              <a:rPr lang="en-US" altLang="zh-CN" sz="2800" b="1" u="sng" dirty="0">
                <a:solidFill>
                  <a:srgbClr val="C00000"/>
                </a:solidFill>
              </a:rPr>
              <a:t>we</a:t>
            </a:r>
            <a:r>
              <a:rPr lang="en-US" altLang="zh-CN" sz="2800" dirty="0"/>
              <a:t> </a:t>
            </a:r>
            <a:r>
              <a:rPr lang="en-US" altLang="zh-CN" sz="2800" dirty="0" smtClean="0"/>
              <a:t>are.</a:t>
            </a:r>
            <a:endParaRPr lang="zh-CN" altLang="en-US" sz="2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31" y="317379"/>
            <a:ext cx="5691433" cy="3790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287" y="413904"/>
            <a:ext cx="5754255" cy="4315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2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92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92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92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80" accel="100000" fill="hold">
                                          <p:stCondLst>
                                            <p:cond delay="19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80" accel="100000" fill="hold">
                                          <p:stCondLst>
                                            <p:cond delay="19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-55735" y="0"/>
            <a:ext cx="9248972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099042" y="4290343"/>
            <a:ext cx="6299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B</a:t>
            </a:r>
            <a:r>
              <a:rPr lang="en-US" altLang="zh-CN" sz="2800" dirty="0" smtClean="0"/>
              <a:t>ut </a:t>
            </a:r>
            <a:r>
              <a:rPr lang="en-US" altLang="zh-CN" sz="2800" dirty="0"/>
              <a:t>this is who </a:t>
            </a:r>
            <a:r>
              <a:rPr lang="en-US" altLang="zh-CN" sz="2800" b="1" u="sng" dirty="0">
                <a:solidFill>
                  <a:srgbClr val="C00000"/>
                </a:solidFill>
              </a:rPr>
              <a:t>we</a:t>
            </a:r>
            <a:r>
              <a:rPr lang="en-US" altLang="zh-CN" sz="2800" dirty="0"/>
              <a:t> </a:t>
            </a:r>
            <a:r>
              <a:rPr lang="en-US" altLang="zh-CN" sz="2800" dirty="0" smtClean="0"/>
              <a:t>are, this </a:t>
            </a:r>
            <a:r>
              <a:rPr lang="en-US" altLang="zh-CN" sz="2800" dirty="0"/>
              <a:t>is who </a:t>
            </a:r>
            <a:r>
              <a:rPr lang="en-US" altLang="zh-CN" sz="2800" b="1" u="sng" dirty="0">
                <a:solidFill>
                  <a:srgbClr val="C00000"/>
                </a:solidFill>
              </a:rPr>
              <a:t>we</a:t>
            </a:r>
            <a:r>
              <a:rPr lang="en-US" altLang="zh-CN" sz="2800" dirty="0"/>
              <a:t> </a:t>
            </a:r>
            <a:r>
              <a:rPr lang="en-US" altLang="zh-CN" sz="2800" dirty="0" smtClean="0"/>
              <a:t>are.</a:t>
            </a:r>
            <a:endParaRPr lang="zh-CN" altLang="en-US" sz="2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332" y="376434"/>
            <a:ext cx="57150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309573" y="4071651"/>
            <a:ext cx="69774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u="sng" dirty="0">
                <a:solidFill>
                  <a:srgbClr val="C00000"/>
                </a:solidFill>
              </a:rPr>
              <a:t>I </a:t>
            </a:r>
            <a:r>
              <a:rPr lang="en-US" altLang="zh-CN" sz="3200" dirty="0"/>
              <a:t>don't know where the clouds are </a:t>
            </a:r>
            <a:r>
              <a:rPr lang="en-US" altLang="zh-CN" sz="3200" dirty="0" smtClean="0"/>
              <a:t>going.</a:t>
            </a:r>
            <a:endParaRPr lang="zh-CN" altLang="en-US" sz="3200" dirty="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765"/>
            <a:ext cx="9144000" cy="2970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2"/>
          <a:stretch>
            <a:fillRect/>
          </a:stretch>
        </p:blipFill>
        <p:spPr>
          <a:xfrm>
            <a:off x="1517073" y="284019"/>
            <a:ext cx="5867399" cy="3761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矩形 18"/>
          <p:cNvSpPr/>
          <p:nvPr/>
        </p:nvSpPr>
        <p:spPr>
          <a:xfrm>
            <a:off x="463353" y="4196337"/>
            <a:ext cx="8321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u="sng" dirty="0">
                <a:solidFill>
                  <a:srgbClr val="C00000"/>
                </a:solidFill>
              </a:rPr>
              <a:t>They</a:t>
            </a:r>
            <a:r>
              <a:rPr lang="en-US" altLang="zh-CN" sz="2800" dirty="0"/>
              <a:t> left but the sun is showing light beams on my </a:t>
            </a:r>
            <a:r>
              <a:rPr lang="en-US" altLang="zh-CN" sz="2800" dirty="0" smtClean="0"/>
              <a:t>skin</a:t>
            </a:r>
            <a:r>
              <a:rPr lang="en-US" altLang="zh-CN" sz="2800" dirty="0"/>
              <a:t>.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50"/>
    </mc:Choice>
    <mc:Fallback xmlns="">
      <p:transition spd="slow" advClick="0" advTm="1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6929" y="0"/>
            <a:ext cx="9143999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37038" y="4196337"/>
            <a:ext cx="6045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/>
              <a:t>Let's(let </a:t>
            </a:r>
            <a:r>
              <a:rPr lang="en-US" altLang="zh-CN" sz="2800" b="1" dirty="0" smtClean="0">
                <a:solidFill>
                  <a:srgbClr val="C00000"/>
                </a:solidFill>
              </a:rPr>
              <a:t>us</a:t>
            </a:r>
            <a:r>
              <a:rPr lang="en-US" altLang="zh-CN" sz="2800" dirty="0" smtClean="0"/>
              <a:t>) </a:t>
            </a:r>
            <a:r>
              <a:rPr lang="en-US" altLang="zh-CN" sz="2800" dirty="0"/>
              <a:t>keep moving on to the </a:t>
            </a:r>
            <a:r>
              <a:rPr lang="en-US" altLang="zh-CN" sz="2800" dirty="0" smtClean="0"/>
              <a:t>beat.</a:t>
            </a:r>
            <a:endParaRPr lang="zh-CN" altLang="en-US" sz="2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149" y="263238"/>
            <a:ext cx="5315458" cy="3986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"/>
    </mc:Choice>
    <mc:Fallback xmlns="">
      <p:transition spd="slow" advClick="0" advTm="1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3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3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3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6929" y="0"/>
            <a:ext cx="9143999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652285" y="4196337"/>
            <a:ext cx="34038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Open mind, dirty </a:t>
            </a:r>
            <a:r>
              <a:rPr lang="en-US" altLang="zh-CN" sz="2800" dirty="0" smtClean="0"/>
              <a:t>feet.</a:t>
            </a:r>
            <a:endParaRPr lang="zh-CN" altLang="en-US" sz="2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5" y="461962"/>
            <a:ext cx="5611091" cy="3743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50"/>
    </mc:Choice>
    <mc:Fallback xmlns="">
      <p:transition spd="slow" advClick="0" advTm="1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1096" r="-82" b="21969"/>
          <a:stretch>
            <a:fillRect/>
          </a:stretch>
        </p:blipFill>
        <p:spPr>
          <a:xfrm>
            <a:off x="6929" y="0"/>
            <a:ext cx="9143999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652285" y="4196337"/>
            <a:ext cx="33125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This is what </a:t>
            </a:r>
            <a:r>
              <a:rPr lang="en-US" altLang="zh-CN" sz="2800" b="1" u="sng" dirty="0">
                <a:solidFill>
                  <a:srgbClr val="C00000"/>
                </a:solidFill>
              </a:rPr>
              <a:t>we</a:t>
            </a:r>
            <a:r>
              <a:rPr lang="en-US" altLang="zh-CN" sz="2800" dirty="0"/>
              <a:t> </a:t>
            </a:r>
            <a:r>
              <a:rPr lang="en-US" altLang="zh-CN" sz="2800" dirty="0" smtClean="0"/>
              <a:t>need.</a:t>
            </a:r>
            <a:endParaRPr lang="zh-CN" altLang="en-US" sz="2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194" y="161059"/>
            <a:ext cx="3934691" cy="39346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50"/>
    </mc:Choice>
    <mc:Fallback xmlns="">
      <p:transition spd="slow" advClick="0" advTm="1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3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3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3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20" fill="hold">
                                          <p:stCondLst>
                                            <p:cond delay="2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2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2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2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004358"/>
    </a:dk2>
    <a:lt2>
      <a:srgbClr val="E2DFCC"/>
    </a:lt2>
    <a:accent1>
      <a:srgbClr val="006382"/>
    </a:accent1>
    <a:accent2>
      <a:srgbClr val="1F8A70"/>
    </a:accent2>
    <a:accent3>
      <a:srgbClr val="BEDB39"/>
    </a:accent3>
    <a:accent4>
      <a:srgbClr val="FFE11A"/>
    </a:accent4>
    <a:accent5>
      <a:srgbClr val="FD7400"/>
    </a:accent5>
    <a:accent6>
      <a:srgbClr val="977B2D"/>
    </a:accent6>
    <a:hlink>
      <a:srgbClr val="006382"/>
    </a:hlink>
    <a:folHlink>
      <a:srgbClr val="1F8A7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424</Words>
  <Application>Microsoft Office PowerPoint</Application>
  <PresentationFormat>全屏显示(16:9)</PresentationFormat>
  <Paragraphs>43</Paragraphs>
  <Slides>40</Slides>
  <Notes>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1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成都京东世纪贸易有限公司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王辛</dc:creator>
  <cp:lastModifiedBy>Dell</cp:lastModifiedBy>
  <cp:revision>126</cp:revision>
  <dcterms:created xsi:type="dcterms:W3CDTF">2014-11-18T06:19:00Z</dcterms:created>
  <dcterms:modified xsi:type="dcterms:W3CDTF">2019-06-20T12:18:15Z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