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7" r:id="rId3"/>
    <p:sldId id="256" r:id="rId4"/>
    <p:sldId id="298" r:id="rId5"/>
    <p:sldId id="282" r:id="rId6"/>
    <p:sldId id="284" r:id="rId7"/>
    <p:sldId id="299" r:id="rId8"/>
    <p:sldId id="258" r:id="rId9"/>
    <p:sldId id="260" r:id="rId10"/>
    <p:sldId id="262" r:id="rId11"/>
    <p:sldId id="263" r:id="rId12"/>
    <p:sldId id="300" r:id="rId13"/>
    <p:sldId id="264" r:id="rId14"/>
    <p:sldId id="265" r:id="rId15"/>
    <p:sldId id="266" r:id="rId16"/>
    <p:sldId id="268" r:id="rId17"/>
    <p:sldId id="301" r:id="rId18"/>
    <p:sldId id="302" r:id="rId19"/>
    <p:sldId id="303" r:id="rId20"/>
    <p:sldId id="304" r:id="rId21"/>
    <p:sldId id="269" r:id="rId22"/>
    <p:sldId id="270" r:id="rId23"/>
    <p:sldId id="271" r:id="rId24"/>
    <p:sldId id="272" r:id="rId25"/>
    <p:sldId id="277" r:id="rId26"/>
    <p:sldId id="278" r:id="rId27"/>
    <p:sldId id="279" r:id="rId28"/>
    <p:sldId id="285" r:id="rId29"/>
    <p:sldId id="305" r:id="rId30"/>
    <p:sldId id="306" r:id="rId31"/>
    <p:sldId id="307" r:id="rId32"/>
    <p:sldId id="289" r:id="rId33"/>
    <p:sldId id="290" r:id="rId34"/>
    <p:sldId id="291" r:id="rId35"/>
    <p:sldId id="292" r:id="rId36"/>
    <p:sldId id="293" r:id="rId37"/>
    <p:sldId id="309" r:id="rId38"/>
    <p:sldId id="295" r:id="rId39"/>
    <p:sldId id="296" r:id="rId40"/>
    <p:sldId id="310" r:id="rId4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42"/>
      <p:bold r:id="rId43"/>
    </p:embeddedFont>
    <p:embeddedFont>
      <p:font typeface="华文宋体" panose="02010600040101010101" pitchFamily="2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rial Rounded MT Bold" panose="020F0704030504030204" pitchFamily="34" charset="0"/>
      <p:regular r:id="rId49"/>
    </p:embeddedFont>
    <p:embeddedFont>
      <p:font typeface="Algerian" panose="04020705040A02060702" pitchFamily="82" charset="0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-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06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3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46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7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32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6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09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54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5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"/>
          <p:cNvSpPr>
            <a:spLocks noChangeArrowheads="1"/>
          </p:cNvSpPr>
          <p:nvPr/>
        </p:nvSpPr>
        <p:spPr bwMode="auto">
          <a:xfrm>
            <a:off x="1423979" y="560227"/>
            <a:ext cx="6271700" cy="4072727"/>
          </a:xfrm>
          <a:prstGeom prst="ellipse">
            <a:avLst/>
          </a:prstGeom>
          <a:solidFill>
            <a:schemeClr val="accent2">
              <a:lumMod val="50000"/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19" name="椭圆 10"/>
          <p:cNvSpPr>
            <a:spLocks noChangeArrowheads="1"/>
          </p:cNvSpPr>
          <p:nvPr/>
        </p:nvSpPr>
        <p:spPr bwMode="auto">
          <a:xfrm>
            <a:off x="1576989" y="659589"/>
            <a:ext cx="5965679" cy="3874002"/>
          </a:xfrm>
          <a:prstGeom prst="ellipse">
            <a:avLst/>
          </a:prstGeom>
          <a:noFill/>
          <a:ln w="88900">
            <a:solidFill>
              <a:srgbClr val="D0EAE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27" name="文本框 24"/>
          <p:cNvSpPr>
            <a:spLocks noChangeArrowheads="1"/>
          </p:cNvSpPr>
          <p:nvPr/>
        </p:nvSpPr>
        <p:spPr bwMode="auto">
          <a:xfrm>
            <a:off x="3128425" y="3529340"/>
            <a:ext cx="35894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广东省河源</a:t>
            </a:r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市源城区宝</a:t>
            </a:r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源中学 李丽青</a:t>
            </a:r>
          </a:p>
        </p:txBody>
      </p:sp>
      <p:sp>
        <p:nvSpPr>
          <p:cNvPr id="20" name="文本框 12"/>
          <p:cNvSpPr>
            <a:spLocks noChangeArrowheads="1"/>
          </p:cNvSpPr>
          <p:nvPr/>
        </p:nvSpPr>
        <p:spPr bwMode="auto">
          <a:xfrm>
            <a:off x="2891122" y="2741681"/>
            <a:ext cx="3361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20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华文宋体" pitchFamily="2" charset="-122"/>
                <a:sym typeface="华文宋体" pitchFamily="2" charset="-122"/>
              </a:rPr>
              <a:t>Knowledge point</a:t>
            </a:r>
            <a:r>
              <a:rPr lang="zh-CN" altLang="en-US" sz="20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华文宋体" pitchFamily="2" charset="-122"/>
                <a:sym typeface="华文宋体" pitchFamily="2" charset="-122"/>
              </a:rPr>
              <a:t>：</a:t>
            </a:r>
            <a:r>
              <a:rPr lang="en-US" altLang="zh-CN" sz="2000" b="1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华文宋体" pitchFamily="2" charset="-122"/>
                <a:sym typeface="华文宋体" pitchFamily="2" charset="-122"/>
              </a:rPr>
              <a:t>Article</a:t>
            </a:r>
            <a:endParaRPr lang="zh-CN" altLang="en-US" sz="2000" b="1" dirty="0" smtClean="0">
              <a:solidFill>
                <a:srgbClr val="FFFFFF"/>
              </a:solidFill>
              <a:latin typeface="Arial Rounded MT Bold" panose="020F0704030504030204" pitchFamily="34" charset="0"/>
              <a:ea typeface="华文宋体" pitchFamily="2" charset="-122"/>
              <a:sym typeface="华文宋体" pitchFamily="2" charset="-122"/>
            </a:endParaRPr>
          </a:p>
        </p:txBody>
      </p:sp>
      <p:sp>
        <p:nvSpPr>
          <p:cNvPr id="21" name="直接连接符 21"/>
          <p:cNvSpPr>
            <a:spLocks noChangeShapeType="1"/>
          </p:cNvSpPr>
          <p:nvPr/>
        </p:nvSpPr>
        <p:spPr bwMode="auto">
          <a:xfrm>
            <a:off x="2194248" y="2576830"/>
            <a:ext cx="4731162" cy="0"/>
          </a:xfrm>
          <a:prstGeom prst="line">
            <a:avLst/>
          </a:prstGeom>
          <a:noFill/>
          <a:ln w="6350">
            <a:solidFill>
              <a:srgbClr val="FFFFFF">
                <a:alpha val="58823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文本框 23"/>
          <p:cNvSpPr>
            <a:spLocks noChangeArrowheads="1"/>
          </p:cNvSpPr>
          <p:nvPr/>
        </p:nvSpPr>
        <p:spPr bwMode="auto">
          <a:xfrm>
            <a:off x="1928665" y="1648419"/>
            <a:ext cx="53639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华文宋体" pitchFamily="2" charset="-122"/>
                <a:sym typeface="华文宋体" pitchFamily="2" charset="-122"/>
              </a:rPr>
              <a:t>Hello Seattle</a:t>
            </a:r>
            <a:endParaRPr lang="zh-CN" altLang="en-US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华文宋体" pitchFamily="2" charset="-122"/>
              <a:sym typeface="华文宋体" pitchFamily="2" charset="-122"/>
            </a:endParaRPr>
          </a:p>
        </p:txBody>
      </p:sp>
      <p:sp>
        <p:nvSpPr>
          <p:cNvPr id="23" name="文本框 24"/>
          <p:cNvSpPr>
            <a:spLocks noChangeArrowheads="1"/>
          </p:cNvSpPr>
          <p:nvPr/>
        </p:nvSpPr>
        <p:spPr bwMode="auto">
          <a:xfrm>
            <a:off x="2310964" y="3160008"/>
            <a:ext cx="43492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设计者：华南师范大学外国语言文化学院 何勤</a:t>
            </a:r>
          </a:p>
        </p:txBody>
      </p:sp>
      <p:sp>
        <p:nvSpPr>
          <p:cNvPr id="24" name="椭圆 25"/>
          <p:cNvSpPr>
            <a:spLocks noChangeArrowheads="1"/>
          </p:cNvSpPr>
          <p:nvPr/>
        </p:nvSpPr>
        <p:spPr bwMode="auto">
          <a:xfrm>
            <a:off x="1123173" y="352469"/>
            <a:ext cx="6913302" cy="4488242"/>
          </a:xfrm>
          <a:prstGeom prst="ellipse">
            <a:avLst/>
          </a:prstGeom>
          <a:noFill/>
          <a:ln w="6350">
            <a:solidFill>
              <a:srgbClr val="FFFFFF">
                <a:alpha val="50195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25" name="椭圆 26"/>
          <p:cNvSpPr>
            <a:spLocks noChangeArrowheads="1"/>
          </p:cNvSpPr>
          <p:nvPr/>
        </p:nvSpPr>
        <p:spPr bwMode="auto">
          <a:xfrm>
            <a:off x="827584" y="140195"/>
            <a:ext cx="7488832" cy="4863109"/>
          </a:xfrm>
          <a:prstGeom prst="ellipse">
            <a:avLst/>
          </a:prstGeom>
          <a:noFill/>
          <a:ln w="6350">
            <a:solidFill>
              <a:srgbClr val="FFFFFF">
                <a:alpha val="38823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pic>
        <p:nvPicPr>
          <p:cNvPr id="29" name="hello seatt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55526"/>
            <a:ext cx="609600" cy="609600"/>
          </a:xfrm>
          <a:prstGeom prst="rect">
            <a:avLst/>
          </a:prstGeom>
        </p:spPr>
      </p:pic>
      <p:sp>
        <p:nvSpPr>
          <p:cNvPr id="13" name="文本框 24"/>
          <p:cNvSpPr>
            <a:spLocks noChangeArrowheads="1"/>
          </p:cNvSpPr>
          <p:nvPr/>
        </p:nvSpPr>
        <p:spPr bwMode="auto">
          <a:xfrm>
            <a:off x="3563888" y="3889212"/>
            <a:ext cx="1826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6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指导老师：刘晓斌</a:t>
            </a:r>
          </a:p>
        </p:txBody>
      </p:sp>
    </p:spTree>
    <p:extLst>
      <p:ext uri="{BB962C8B-B14F-4D97-AF65-F5344CB8AC3E}">
        <p14:creationId xmlns:p14="http://schemas.microsoft.com/office/powerpoint/2010/main" val="502110117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4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7" grpId="0"/>
      <p:bldP spid="20" grpId="0"/>
      <p:bldP spid="21" grpId="0" animBg="1"/>
      <p:bldP spid="22" grpId="0"/>
      <p:bldP spid="23" grpId="0"/>
      <p:bldP spid="24" grpId="0" animBg="1"/>
      <p:bldP spid="25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3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909057"/>
            <a:ext cx="9144000" cy="79208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87624" y="109968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 Rounded MT Bold" panose="020F0704030504030204" pitchFamily="34" charset="0"/>
              </a:rPr>
              <a:t>I will disguise myself as a sleeping pill </a:t>
            </a:r>
          </a:p>
        </p:txBody>
      </p:sp>
      <p:sp>
        <p:nvSpPr>
          <p:cNvPr id="8" name="矩形 7" hidden="1"/>
          <p:cNvSpPr/>
          <p:nvPr/>
        </p:nvSpPr>
        <p:spPr>
          <a:xfrm>
            <a:off x="2051720" y="1099686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And construct a summer home</a:t>
            </a:r>
          </a:p>
        </p:txBody>
      </p:sp>
    </p:spTree>
    <p:extLst>
      <p:ext uri="{BB962C8B-B14F-4D97-AF65-F5344CB8AC3E}">
        <p14:creationId xmlns:p14="http://schemas.microsoft.com/office/powerpoint/2010/main" val="4210446135"/>
      </p:ext>
    </p:extLst>
  </p:cSld>
  <p:clrMapOvr>
    <a:masterClrMapping/>
  </p:clrMapOvr>
  <p:transition spd="slow" advTm="13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0"/>
            <a:ext cx="6948264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7544" y="3732159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And descend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73916" y="404379"/>
            <a:ext cx="2090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inside of you</a:t>
            </a:r>
          </a:p>
        </p:txBody>
      </p:sp>
    </p:spTree>
    <p:extLst>
      <p:ext uri="{BB962C8B-B14F-4D97-AF65-F5344CB8AC3E}">
        <p14:creationId xmlns:p14="http://schemas.microsoft.com/office/powerpoint/2010/main" val="30499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67494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491880" y="38611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Hello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Seattle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3808" y="386115"/>
            <a:ext cx="3328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am a cold sea horse</a:t>
            </a:r>
          </a:p>
        </p:txBody>
      </p:sp>
    </p:spTree>
    <p:extLst>
      <p:ext uri="{BB962C8B-B14F-4D97-AF65-F5344CB8AC3E}">
        <p14:creationId xmlns:p14="http://schemas.microsoft.com/office/powerpoint/2010/main" val="9325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">
        <p:split orient="vert"/>
      </p:transition>
    </mc:Choice>
    <mc:Fallback xmlns="">
      <p:transition spd="slow" advTm="3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5" grpId="2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"/>
            <a:ext cx="9144000" cy="51419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83518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04048" y="597917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in your sand</a:t>
            </a:r>
          </a:p>
        </p:txBody>
      </p:sp>
      <p:sp>
        <p:nvSpPr>
          <p:cNvPr id="6" name="矩形 5"/>
          <p:cNvSpPr/>
          <p:nvPr/>
        </p:nvSpPr>
        <p:spPr>
          <a:xfrm>
            <a:off x="2166212" y="610715"/>
            <a:ext cx="2333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Feeling warm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731561"/>
      </p:ext>
    </p:extLst>
  </p:cSld>
  <p:clrMapOvr>
    <a:masterClrMapping/>
  </p:clrMapOvr>
  <p:transition spd="slow" advTm="25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 hidden="1"/>
          <p:cNvSpPr/>
          <p:nvPr/>
        </p:nvSpPr>
        <p:spPr>
          <a:xfrm>
            <a:off x="1187624" y="602139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I'll crawl the sandy bottom of Puget Sound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5576" y="41151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latin typeface="Arial Rounded MT Bold" panose="020F0704030504030204" pitchFamily="34" charset="0"/>
              </a:rPr>
              <a:t>sing about the tide</a:t>
            </a:r>
          </a:p>
        </p:txBody>
      </p:sp>
      <p:sp>
        <p:nvSpPr>
          <p:cNvPr id="11" name="矩形 10"/>
          <p:cNvSpPr/>
          <p:nvPr/>
        </p:nvSpPr>
        <p:spPr>
          <a:xfrm>
            <a:off x="4716016" y="699542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and </a:t>
            </a:r>
            <a:r>
              <a:rPr lang="en-US" altLang="zh-CN" sz="2400" dirty="0">
                <a:latin typeface="Arial Rounded MT Bold" panose="020F0704030504030204" pitchFamily="34" charset="0"/>
              </a:rPr>
              <a:t>the ocean surf</a:t>
            </a:r>
          </a:p>
        </p:txBody>
      </p:sp>
    </p:spTree>
    <p:extLst>
      <p:ext uri="{BB962C8B-B14F-4D97-AF65-F5344CB8AC3E}">
        <p14:creationId xmlns:p14="http://schemas.microsoft.com/office/powerpoint/2010/main" val="66364550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xit" presetSubtype="1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123728" y="53013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Rolling in </a:t>
            </a:r>
          </a:p>
        </p:txBody>
      </p:sp>
      <p:sp>
        <p:nvSpPr>
          <p:cNvPr id="7" name="矩形 6"/>
          <p:cNvSpPr/>
          <p:nvPr/>
        </p:nvSpPr>
        <p:spPr>
          <a:xfrm>
            <a:off x="3590254" y="530129"/>
            <a:ext cx="327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the evening breeze...</a:t>
            </a:r>
          </a:p>
        </p:txBody>
      </p:sp>
    </p:spTree>
    <p:extLst>
      <p:ext uri="{BB962C8B-B14F-4D97-AF65-F5344CB8AC3E}">
        <p14:creationId xmlns:p14="http://schemas.microsoft.com/office/powerpoint/2010/main" val="21752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">
        <p14:ripple/>
      </p:transition>
    </mc:Choice>
    <mc:Fallback xmlns="">
      <p:transition spd="slow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00">
        <p14:vortex dir="r"/>
      </p:transition>
    </mc:Choice>
    <mc:Fallback xmlns="">
      <p:transition spd="slow" advTm="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">
        <p14:doors dir="vert"/>
      </p:transition>
    </mc:Choice>
    <mc:Fallback xmlns="">
      <p:transition spd="slow" advTm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">
        <p14:doors dir="vert"/>
      </p:transition>
    </mc:Choice>
    <mc:Fallback xmlns="">
      <p:transition spd="slow" advTm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">
        <p14:doors dir="vert"/>
      </p:transition>
    </mc:Choice>
    <mc:Fallback xmlns="">
      <p:transition spd="slow" advTm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347864" y="530130"/>
            <a:ext cx="215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Hello Seattle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14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500">
        <p14:ripple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939902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491880" y="405852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Hello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Seattle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47719" y="4058523"/>
            <a:ext cx="2720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am an albatross</a:t>
            </a:r>
          </a:p>
        </p:txBody>
      </p:sp>
    </p:spTree>
    <p:extLst>
      <p:ext uri="{BB962C8B-B14F-4D97-AF65-F5344CB8AC3E}">
        <p14:creationId xmlns:p14="http://schemas.microsoft.com/office/powerpoint/2010/main" val="23814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7" grpId="2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86"/>
            <a:ext cx="9144000" cy="51671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215" y="339502"/>
            <a:ext cx="9144000" cy="79208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59632" y="530131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 Rounded MT Bold" panose="020F0704030504030204" pitchFamily="34" charset="0"/>
              </a:rPr>
              <a:t>On the docks and moored boats</a:t>
            </a:r>
          </a:p>
        </p:txBody>
      </p:sp>
    </p:spTree>
    <p:extLst>
      <p:ext uri="{BB962C8B-B14F-4D97-AF65-F5344CB8AC3E}">
        <p14:creationId xmlns:p14="http://schemas.microsoft.com/office/powerpoint/2010/main" val="1704612779"/>
      </p:ext>
    </p:extLst>
  </p:cSld>
  <p:clrMapOvr>
    <a:masterClrMapping/>
  </p:clrMapOvr>
  <p:transition spd="slow" advTm="2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99592" y="41151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latin typeface="Arial Rounded MT Bold" panose="020F0704030504030204" pitchFamily="34" charset="0"/>
              </a:rPr>
              <a:t>sail above your inlets </a:t>
            </a:r>
          </a:p>
        </p:txBody>
      </p:sp>
      <p:sp>
        <p:nvSpPr>
          <p:cNvPr id="5" name="矩形 4"/>
          <p:cNvSpPr/>
          <p:nvPr/>
        </p:nvSpPr>
        <p:spPr>
          <a:xfrm>
            <a:off x="5148064" y="699542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and interstates</a:t>
            </a:r>
          </a:p>
        </p:txBody>
      </p:sp>
    </p:spTree>
    <p:extLst>
      <p:ext uri="{BB962C8B-B14F-4D97-AF65-F5344CB8AC3E}">
        <p14:creationId xmlns:p14="http://schemas.microsoft.com/office/powerpoint/2010/main" val="34426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91680" y="530129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Through </a:t>
            </a:r>
            <a:r>
              <a:rPr lang="en-US" altLang="zh-CN" sz="2400" dirty="0">
                <a:latin typeface="Arial Rounded MT Bold" panose="020F0704030504030204" pitchFamily="34" charset="0"/>
              </a:rPr>
              <a:t>the rain </a:t>
            </a:r>
          </a:p>
        </p:txBody>
      </p:sp>
      <p:sp>
        <p:nvSpPr>
          <p:cNvPr id="7" name="矩形 6"/>
          <p:cNvSpPr/>
          <p:nvPr/>
        </p:nvSpPr>
        <p:spPr>
          <a:xfrm>
            <a:off x="5019422" y="530130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and open wind</a:t>
            </a:r>
          </a:p>
        </p:txBody>
      </p:sp>
    </p:spTree>
    <p:extLst>
      <p:ext uri="{BB962C8B-B14F-4D97-AF65-F5344CB8AC3E}">
        <p14:creationId xmlns:p14="http://schemas.microsoft.com/office/powerpoint/2010/main" val="22587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">
        <p14:ripple/>
      </p:transition>
    </mc:Choice>
    <mc:Fallback xmlns="">
      <p:transition spd="slow" advTm="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939902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491880" y="405852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Hello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Seattle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5816" y="4058523"/>
            <a:ext cx="343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am an </a:t>
            </a:r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old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lighthouse</a:t>
            </a:r>
          </a:p>
        </p:txBody>
      </p:sp>
    </p:spTree>
    <p:extLst>
      <p:ext uri="{BB962C8B-B14F-4D97-AF65-F5344CB8AC3E}">
        <p14:creationId xmlns:p14="http://schemas.microsoft.com/office/powerpoint/2010/main" val="23814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00">
        <p:blinds dir="vert"/>
      </p:transition>
    </mc:Choice>
    <mc:Fallback xmlns="">
      <p:transition spd="slow" advTm="34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5" grpId="2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60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215" y="339502"/>
            <a:ext cx="9144000" cy="79208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59632" y="530131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latin typeface="Arial Rounded MT Bold" panose="020F0704030504030204" pitchFamily="34" charset="0"/>
              </a:rPr>
              <a:t>Throwing </a:t>
            </a:r>
            <a:r>
              <a:rPr lang="en-US" altLang="zh-CN" sz="2400" dirty="0">
                <a:latin typeface="Arial Rounded MT Bold" panose="020F0704030504030204" pitchFamily="34" charset="0"/>
              </a:rPr>
              <a:t>beams of bright light</a:t>
            </a:r>
          </a:p>
        </p:txBody>
      </p:sp>
    </p:spTree>
    <p:extLst>
      <p:ext uri="{BB962C8B-B14F-4D97-AF65-F5344CB8AC3E}">
        <p14:creationId xmlns:p14="http://schemas.microsoft.com/office/powerpoint/2010/main" val="170461277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687" cy="522514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99592" y="41151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Red </a:t>
            </a:r>
            <a:r>
              <a:rPr lang="en-US" altLang="zh-CN" sz="2400" dirty="0">
                <a:latin typeface="Arial Rounded MT Bold" panose="020F0704030504030204" pitchFamily="34" charset="0"/>
              </a:rPr>
              <a:t>in the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morning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7343" y="699542"/>
            <a:ext cx="4171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Blue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in </a:t>
            </a:r>
            <a:r>
              <a:rPr lang="en-US" altLang="zh-CN" sz="2400" dirty="0">
                <a:latin typeface="Arial Rounded MT Bold" panose="020F0704030504030204" pitchFamily="34" charset="0"/>
              </a:rPr>
              <a:t>the evening sun</a:t>
            </a:r>
          </a:p>
          <a:p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94240"/>
      </p:ext>
    </p:extLst>
  </p:cSld>
  <p:clrMapOvr>
    <a:masterClrMapping/>
  </p:clrMapOvr>
  <p:transition spd="slow" advTm="14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2117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23728" y="235150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Taking heed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8024" y="2351689"/>
            <a:ext cx="2053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41856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97043" y="530130"/>
            <a:ext cx="215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Hello Seattle 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600">
        <p14:ripple/>
      </p:transition>
    </mc:Choice>
    <mc:Fallback xmlns="">
      <p:transition spd="slow" advClick="0" advTm="1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939902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5474" y="401191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am a </a:t>
            </a:r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mountaineer</a:t>
            </a:r>
            <a:endParaRPr lang="en-US" altLang="zh-CN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39952" y="437195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the hills and </a:t>
            </a:r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highlands</a:t>
            </a:r>
            <a:endParaRPr lang="en-US" altLang="zh-CN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81615"/>
      </p:ext>
    </p:extLst>
  </p:cSld>
  <p:clrMapOvr>
    <a:masterClrMapping/>
  </p:clrMapOvr>
  <p:transition spd="slow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939902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85474" y="401191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latin typeface="Arial Rounded MT Bold" panose="020F0704030504030204" pitchFamily="34" charset="0"/>
              </a:rPr>
              <a:t>am a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mountaineer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39952" y="437195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In </a:t>
            </a:r>
            <a:r>
              <a:rPr lang="en-US" altLang="zh-CN" sz="2400" dirty="0">
                <a:latin typeface="Arial Rounded MT Bold" panose="020F0704030504030204" pitchFamily="34" charset="0"/>
              </a:rPr>
              <a:t>the hills and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highlands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32240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4115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3668" y="56766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fall </a:t>
            </a:r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asleep</a:t>
            </a:r>
            <a:endParaRPr lang="en-US" altLang="zh-CN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9872" y="586742"/>
            <a:ext cx="3824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 hospital parking </a:t>
            </a:r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lots…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8009168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39502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7784" y="458122"/>
            <a:ext cx="3876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Take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above your light</a:t>
            </a:r>
          </a:p>
        </p:txBody>
      </p:sp>
    </p:spTree>
    <p:extLst>
      <p:ext uri="{BB962C8B-B14F-4D97-AF65-F5344CB8AC3E}">
        <p14:creationId xmlns:p14="http://schemas.microsoft.com/office/powerpoint/2010/main" val="31048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36512" y="411510"/>
            <a:ext cx="9180512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69792" y="530130"/>
            <a:ext cx="4192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Carry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through the night</a:t>
            </a:r>
          </a:p>
        </p:txBody>
      </p:sp>
    </p:spTree>
    <p:extLst>
      <p:ext uri="{BB962C8B-B14F-4D97-AF65-F5344CB8AC3E}">
        <p14:creationId xmlns:p14="http://schemas.microsoft.com/office/powerpoint/2010/main" val="11491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115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5532" y="530130"/>
            <a:ext cx="370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Hold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secure in flight</a:t>
            </a:r>
          </a:p>
        </p:txBody>
      </p:sp>
    </p:spTree>
    <p:extLst>
      <p:ext uri="{BB962C8B-B14F-4D97-AF65-F5344CB8AC3E}">
        <p14:creationId xmlns:p14="http://schemas.microsoft.com/office/powerpoint/2010/main" val="17060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115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83537" y="530130"/>
            <a:ext cx="376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Sing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to sleep tonight</a:t>
            </a:r>
          </a:p>
        </p:txBody>
      </p:sp>
    </p:spTree>
    <p:extLst>
      <p:ext uri="{BB962C8B-B14F-4D97-AF65-F5344CB8AC3E}">
        <p14:creationId xmlns:p14="http://schemas.microsoft.com/office/powerpoint/2010/main" val="5298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67494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27784" y="386114"/>
            <a:ext cx="3876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Take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above your light</a:t>
            </a:r>
          </a:p>
        </p:txBody>
      </p:sp>
    </p:spTree>
    <p:extLst>
      <p:ext uri="{BB962C8B-B14F-4D97-AF65-F5344CB8AC3E}">
        <p14:creationId xmlns:p14="http://schemas.microsoft.com/office/powerpoint/2010/main" val="26785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14:flip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67494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69792" y="381893"/>
            <a:ext cx="4192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Carry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through the night</a:t>
            </a:r>
          </a:p>
        </p:txBody>
      </p:sp>
    </p:spTree>
    <p:extLst>
      <p:ext uri="{BB962C8B-B14F-4D97-AF65-F5344CB8AC3E}">
        <p14:creationId xmlns:p14="http://schemas.microsoft.com/office/powerpoint/2010/main" val="7355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15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15532" y="530130"/>
            <a:ext cx="370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Hold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secure in flight</a:t>
            </a:r>
          </a:p>
        </p:txBody>
      </p:sp>
    </p:spTree>
    <p:extLst>
      <p:ext uri="{BB962C8B-B14F-4D97-AF65-F5344CB8AC3E}">
        <p14:creationId xmlns:p14="http://schemas.microsoft.com/office/powerpoint/2010/main" val="4853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11510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83537" y="530130"/>
            <a:ext cx="376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Sing </a:t>
            </a:r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 to sleep tonight</a:t>
            </a:r>
          </a:p>
        </p:txBody>
      </p:sp>
    </p:spTree>
    <p:extLst>
      <p:ext uri="{BB962C8B-B14F-4D97-AF65-F5344CB8AC3E}">
        <p14:creationId xmlns:p14="http://schemas.microsoft.com/office/powerpoint/2010/main" val="23891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"/>
          <p:cNvSpPr>
            <a:spLocks noChangeArrowheads="1"/>
          </p:cNvSpPr>
          <p:nvPr/>
        </p:nvSpPr>
        <p:spPr bwMode="auto">
          <a:xfrm>
            <a:off x="1423979" y="560227"/>
            <a:ext cx="6271700" cy="4072727"/>
          </a:xfrm>
          <a:prstGeom prst="ellipse">
            <a:avLst/>
          </a:prstGeom>
          <a:solidFill>
            <a:schemeClr val="accent2">
              <a:lumMod val="50000"/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19" name="椭圆 10"/>
          <p:cNvSpPr>
            <a:spLocks noChangeArrowheads="1"/>
          </p:cNvSpPr>
          <p:nvPr/>
        </p:nvSpPr>
        <p:spPr bwMode="auto">
          <a:xfrm>
            <a:off x="1576989" y="659589"/>
            <a:ext cx="5965679" cy="3874002"/>
          </a:xfrm>
          <a:prstGeom prst="ellipse">
            <a:avLst/>
          </a:prstGeom>
          <a:noFill/>
          <a:ln w="88900">
            <a:solidFill>
              <a:srgbClr val="D0EAE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21" name="直接连接符 21"/>
          <p:cNvSpPr>
            <a:spLocks noChangeShapeType="1"/>
          </p:cNvSpPr>
          <p:nvPr/>
        </p:nvSpPr>
        <p:spPr bwMode="auto">
          <a:xfrm>
            <a:off x="2206419" y="3003798"/>
            <a:ext cx="4731162" cy="0"/>
          </a:xfrm>
          <a:prstGeom prst="line">
            <a:avLst/>
          </a:prstGeom>
          <a:noFill/>
          <a:ln w="6350">
            <a:solidFill>
              <a:srgbClr val="FFFFFF">
                <a:alpha val="58823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文本框 23"/>
          <p:cNvSpPr>
            <a:spLocks noChangeArrowheads="1"/>
          </p:cNvSpPr>
          <p:nvPr/>
        </p:nvSpPr>
        <p:spPr bwMode="auto">
          <a:xfrm>
            <a:off x="2246059" y="1895802"/>
            <a:ext cx="47291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华文宋体" pitchFamily="2" charset="-122"/>
                <a:sym typeface="华文宋体" pitchFamily="2" charset="-122"/>
              </a:rPr>
              <a:t>Thank you</a:t>
            </a:r>
            <a:endParaRPr lang="zh-CN" altLang="en-US" sz="6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华文宋体" pitchFamily="2" charset="-122"/>
              <a:sym typeface="华文宋体" pitchFamily="2" charset="-122"/>
            </a:endParaRPr>
          </a:p>
        </p:txBody>
      </p:sp>
      <p:sp>
        <p:nvSpPr>
          <p:cNvPr id="24" name="椭圆 25"/>
          <p:cNvSpPr>
            <a:spLocks noChangeArrowheads="1"/>
          </p:cNvSpPr>
          <p:nvPr/>
        </p:nvSpPr>
        <p:spPr bwMode="auto">
          <a:xfrm>
            <a:off x="1123173" y="352469"/>
            <a:ext cx="6913302" cy="4488242"/>
          </a:xfrm>
          <a:prstGeom prst="ellipse">
            <a:avLst/>
          </a:prstGeom>
          <a:noFill/>
          <a:ln w="6350">
            <a:solidFill>
              <a:srgbClr val="FFFFFF">
                <a:alpha val="50195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25" name="椭圆 26"/>
          <p:cNvSpPr>
            <a:spLocks noChangeArrowheads="1"/>
          </p:cNvSpPr>
          <p:nvPr/>
        </p:nvSpPr>
        <p:spPr bwMode="auto">
          <a:xfrm>
            <a:off x="827584" y="140195"/>
            <a:ext cx="7488832" cy="4863109"/>
          </a:xfrm>
          <a:prstGeom prst="ellipse">
            <a:avLst/>
          </a:prstGeom>
          <a:noFill/>
          <a:ln w="6350">
            <a:solidFill>
              <a:srgbClr val="FFFFFF">
                <a:alpha val="38823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zh-CN" altLang="zh-CN" smtClean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30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 dir="ou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67494"/>
            <a:ext cx="9144000" cy="9869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520" y="30691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 </a:t>
            </a:r>
            <a:r>
              <a:rPr lang="en-US" altLang="zh-CN" sz="2400" dirty="0">
                <a:latin typeface="Arial Rounded MT Bold" panose="020F0704030504030204" pitchFamily="34" charset="0"/>
              </a:rPr>
              <a:t>fall asleep in hospital parking lots</a:t>
            </a:r>
          </a:p>
        </p:txBody>
      </p:sp>
      <p:sp>
        <p:nvSpPr>
          <p:cNvPr id="9" name="矩形 8"/>
          <p:cNvSpPr/>
          <p:nvPr/>
        </p:nvSpPr>
        <p:spPr>
          <a:xfrm>
            <a:off x="4427984" y="760964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And </a:t>
            </a:r>
            <a:r>
              <a:rPr lang="en-US" altLang="zh-CN" sz="2400" dirty="0">
                <a:latin typeface="Arial Rounded MT Bold" panose="020F0704030504030204" pitchFamily="34" charset="0"/>
              </a:rPr>
              <a:t>awake in your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mouth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0984"/>
      </p:ext>
    </p:extLst>
  </p:cSld>
  <p:clrMapOvr>
    <a:masterClrMapping/>
  </p:clrMapOvr>
  <p:transition spd="slow" advTm="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083918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347864" y="4202538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Hello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Seattle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2189" y="4202539"/>
            <a:ext cx="26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am a manta ray</a:t>
            </a:r>
          </a:p>
        </p:txBody>
      </p:sp>
    </p:spTree>
    <p:extLst>
      <p:ext uri="{BB962C8B-B14F-4D97-AF65-F5344CB8AC3E}">
        <p14:creationId xmlns:p14="http://schemas.microsoft.com/office/powerpoint/2010/main" val="10248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00">
        <p14:ripple/>
      </p:transition>
    </mc:Choice>
    <mc:Fallback xmlns="">
      <p:transition spd="slow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6" grpId="2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4083918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568482" y="4198317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the </a:t>
            </a:r>
            <a:r>
              <a:rPr lang="en-US" altLang="zh-CN" sz="2400" dirty="0">
                <a:latin typeface="Arial Rounded MT Bold" panose="020F0704030504030204" pitchFamily="34" charset="0"/>
              </a:rPr>
              <a:t>blue waves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4211115"/>
            <a:ext cx="2333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Deep beneath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6608105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011910"/>
            <a:ext cx="9144000" cy="79208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87624" y="4202539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I'll crawl the sandy bottom of Puget Sound</a:t>
            </a:r>
          </a:p>
        </p:txBody>
      </p:sp>
      <p:sp>
        <p:nvSpPr>
          <p:cNvPr id="7" name="矩形 6" hidden="1"/>
          <p:cNvSpPr/>
          <p:nvPr/>
        </p:nvSpPr>
        <p:spPr>
          <a:xfrm>
            <a:off x="2051720" y="4202539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And construct a summer home</a:t>
            </a:r>
          </a:p>
        </p:txBody>
      </p:sp>
    </p:spTree>
    <p:extLst>
      <p:ext uri="{BB962C8B-B14F-4D97-AF65-F5344CB8AC3E}">
        <p14:creationId xmlns:p14="http://schemas.microsoft.com/office/powerpoint/2010/main" val="33901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00">
        <p14:ripple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xit" presetSubtype="1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67494"/>
            <a:ext cx="9144000" cy="7200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491880" y="38611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Hello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Seattle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43808" y="386115"/>
            <a:ext cx="3671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am the crescent moon</a:t>
            </a:r>
          </a:p>
        </p:txBody>
      </p:sp>
    </p:spTree>
    <p:extLst>
      <p:ext uri="{BB962C8B-B14F-4D97-AF65-F5344CB8AC3E}">
        <p14:creationId xmlns:p14="http://schemas.microsoft.com/office/powerpoint/2010/main" val="28940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">
        <p:blinds dir="vert"/>
      </p:transition>
    </mc:Choice>
    <mc:Fallback xmlns="">
      <p:transition spd="slow" advTm="3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  <p:bldP spid="8" grpId="2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7488832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1851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[pill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215" y="339502"/>
            <a:ext cx="9144000" cy="79208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59632" y="530131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latin typeface="Arial Rounded MT Bold" panose="020F0704030504030204" pitchFamily="34" charset="0"/>
              </a:rPr>
              <a:t>Shining </a:t>
            </a:r>
            <a:r>
              <a:rPr lang="en-US" altLang="zh-CN" sz="2400" dirty="0">
                <a:latin typeface="Arial Rounded MT Bold" panose="020F0704030504030204" pitchFamily="34" charset="0"/>
              </a:rPr>
              <a:t>down on your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face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00">
        <p:circle/>
      </p:transition>
    </mc:Choice>
    <mc:Fallback xmlns="">
      <p:transition spd="slow" advTm="14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258</Words>
  <Application>Microsoft Office PowerPoint</Application>
  <PresentationFormat>全屏显示(16:9)</PresentationFormat>
  <Paragraphs>61</Paragraphs>
  <Slides>39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8" baseType="lpstr">
      <vt:lpstr>Arial</vt:lpstr>
      <vt:lpstr>宋体</vt:lpstr>
      <vt:lpstr>微软雅黑</vt:lpstr>
      <vt:lpstr>华文宋体</vt:lpstr>
      <vt:lpstr>Calibri</vt:lpstr>
      <vt:lpstr>Arial Rounded MT Bold</vt:lpstr>
      <vt:lpstr>Algerian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何勤</dc:creator>
  <cp:lastModifiedBy>何勤</cp:lastModifiedBy>
  <cp:revision>67</cp:revision>
  <dcterms:created xsi:type="dcterms:W3CDTF">2019-06-08T05:20:09Z</dcterms:created>
  <dcterms:modified xsi:type="dcterms:W3CDTF">2019-06-10T11:45:48Z</dcterms:modified>
</cp:coreProperties>
</file>