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66" r:id="rId2"/>
    <p:sldId id="459" r:id="rId3"/>
    <p:sldId id="465" r:id="rId4"/>
    <p:sldId id="458" r:id="rId5"/>
    <p:sldId id="460" r:id="rId6"/>
    <p:sldId id="461" r:id="rId7"/>
    <p:sldId id="464" r:id="rId8"/>
    <p:sldId id="467" r:id="rId9"/>
    <p:sldId id="472" r:id="rId10"/>
    <p:sldId id="471" r:id="rId11"/>
    <p:sldId id="469" r:id="rId12"/>
    <p:sldId id="474" r:id="rId13"/>
    <p:sldId id="475" r:id="rId14"/>
    <p:sldId id="473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fy" initials="H" lastIdx="1" clrIdx="0">
    <p:extLst>
      <p:ext uri="{19B8F6BF-5375-455C-9EA6-DF929625EA0E}">
        <p15:presenceInfo xmlns:p15="http://schemas.microsoft.com/office/powerpoint/2012/main" userId="Hif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D2B"/>
    <a:srgbClr val="50706D"/>
    <a:srgbClr val="5AAD9E"/>
    <a:srgbClr val="90B0AD"/>
    <a:srgbClr val="F0F5E1"/>
    <a:srgbClr val="6EC5B5"/>
    <a:srgbClr val="F4EFE9"/>
    <a:srgbClr val="6B8866"/>
    <a:srgbClr val="5B795B"/>
    <a:srgbClr val="25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 varScale="1">
        <p:scale>
          <a:sx n="93" d="100"/>
          <a:sy n="93" d="100"/>
        </p:scale>
        <p:origin x="77" y="451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1" d="100"/>
        <a:sy n="121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6-08T16:54:41.427" idx="1">
    <p:pos x="4866" y="894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2019/6/8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2019/6/8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15B04F3-EEF7-4533-B6C6-AB561BF34A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78" b="11808"/>
          <a:stretch/>
        </p:blipFill>
        <p:spPr>
          <a:xfrm>
            <a:off x="0" y="1"/>
            <a:ext cx="9140407" cy="51435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05D54B73-94CA-4308-A97F-AFB93BB03AC7}"/>
              </a:ext>
            </a:extLst>
          </p:cNvPr>
          <p:cNvSpPr/>
          <p:nvPr userDrawn="1"/>
        </p:nvSpPr>
        <p:spPr>
          <a:xfrm>
            <a:off x="179512" y="141480"/>
            <a:ext cx="8784976" cy="4860540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FF0CC9C-4855-47CB-8608-C72C1E8424F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547664" y="1563638"/>
            <a:ext cx="6335688" cy="875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Brush Script MT" panose="03060802040406070304" pitchFamily="66" charset="0"/>
                <a:ea typeface="等线 Light" panose="02010600030101010101" pitchFamily="2" charset="-122"/>
              </a:rPr>
              <a:t>What A Wonderful World</a:t>
            </a:r>
            <a:endParaRPr kumimoji="0" lang="zh-CN" altLang="en-US" sz="6000" b="1" i="0" u="none" strike="noStrike" kern="1200" normalizeH="0" baseline="0" noProof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Brush Script MT" panose="03060802040406070304" pitchFamily="66" charset="0"/>
              <a:ea typeface="等线 Light" panose="02010600030101010101" pitchFamily="2" charset="-122"/>
            </a:endParaRP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1979712" y="2715766"/>
            <a:ext cx="51480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感叹句用法</a:t>
            </a:r>
            <a:endParaRPr kumimoji="0" lang="en-US" altLang="zh-CN" sz="1800" b="1" i="0" u="none" strike="noStrike" kern="1200" normalizeH="0" baseline="0" noProof="0" dirty="0" smtClean="0">
              <a:ln/>
              <a:solidFill>
                <a:schemeClr val="accent4"/>
              </a:solidFill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zh-CN" sz="1800" b="1" i="0" u="none" strike="noStrike" kern="1200" normalizeH="0" baseline="0" noProof="0" dirty="0" smtClean="0">
              <a:ln/>
              <a:solidFill>
                <a:schemeClr val="accent4"/>
              </a:solidFill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华南师范大学外国语言文化学院 潘梓珊</a:t>
            </a:r>
            <a:endParaRPr kumimoji="0" lang="en-US" altLang="zh-CN" sz="1800" b="1" i="0" u="none" strike="noStrike" kern="1200" normalizeH="0" baseline="0" noProof="0" dirty="0" smtClean="0">
              <a:ln/>
              <a:solidFill>
                <a:schemeClr val="accent4"/>
              </a:solidFill>
              <a:uLnTx/>
              <a:uFillTx/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normalizeH="0" baseline="0" noProof="0" dirty="0" smtClean="0">
                <a:ln/>
                <a:solidFill>
                  <a:schemeClr val="accent4"/>
                </a:solidFill>
                <a:uLnTx/>
                <a:uFillTx/>
                <a:latin typeface="华文琥珀" panose="02010800040101010101" pitchFamily="2" charset="-122"/>
                <a:ea typeface="华文琥珀" panose="02010800040101010101" pitchFamily="2" charset="-122"/>
              </a:rPr>
              <a:t>广东省东莞中学 陈小菲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435846"/>
            <a:ext cx="1298848" cy="1298848"/>
          </a:xfrm>
          <a:prstGeom prst="rect">
            <a:avLst/>
          </a:prstGeom>
        </p:spPr>
      </p:pic>
      <p:pic>
        <p:nvPicPr>
          <p:cNvPr id="3" name="What a wonderful worl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3395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40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9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1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2579"/>
            <a:ext cx="5623824" cy="31683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44208" y="2139702"/>
            <a:ext cx="2401130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And I think to myself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06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67744" y="4299942"/>
            <a:ext cx="4569140" cy="5232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What a wonderful world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1510"/>
            <a:ext cx="6477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5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5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83568" y="1923678"/>
            <a:ext cx="2448272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Yes, I </a:t>
            </a:r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think to myself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59582"/>
            <a:ext cx="518457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3638"/>
            <a:ext cx="3592369" cy="3365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23678"/>
            <a:ext cx="3758248" cy="281868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70016" y="771550"/>
            <a:ext cx="4569140" cy="5232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What a wonderful world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99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1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1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1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1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10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67744" y="1923678"/>
            <a:ext cx="41581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  <a:endParaRPr lang="zh-CN" alt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24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55526"/>
            <a:ext cx="7185873" cy="344323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870421" y="4155926"/>
            <a:ext cx="3820277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I see trees of green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83518"/>
            <a:ext cx="6192688" cy="34563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17423" y="4155926"/>
            <a:ext cx="2597186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Red roses too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106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3518"/>
            <a:ext cx="6660232" cy="35438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01523" y="4155926"/>
            <a:ext cx="6064481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I see them bloom for me and you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483768" y="483518"/>
            <a:ext cx="4171335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And I think to my self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347614"/>
            <a:ext cx="5695635" cy="331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23678"/>
            <a:ext cx="4514850" cy="3009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1510"/>
            <a:ext cx="4215836" cy="280831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6096" y="659456"/>
            <a:ext cx="298496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What a wonderful world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27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97664"/>
            <a:ext cx="4104456" cy="307834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83568" y="915566"/>
            <a:ext cx="3600400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I see skies of blue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1264" y="-247759"/>
            <a:ext cx="3091486" cy="412198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942670" y="3939902"/>
            <a:ext cx="3888432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And clouds of white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26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1510"/>
            <a:ext cx="4463480" cy="31587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26632"/>
            <a:ext cx="4464496" cy="290535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83768" y="2499742"/>
            <a:ext cx="4248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The bright blessed day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8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9622"/>
            <a:ext cx="6248400" cy="33714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83768" y="627534"/>
            <a:ext cx="4201330" cy="5232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微软雅黑" panose="020B0503020204020204" pitchFamily="34" charset="-122"/>
              </a:rPr>
              <a:t>The dark sacred night</a:t>
            </a:r>
            <a:endParaRPr lang="zh-CN" altLang="en-US" sz="28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33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5BBAAA"/>
      </a:accent1>
      <a:accent2>
        <a:srgbClr val="FF672E"/>
      </a:accent2>
      <a:accent3>
        <a:srgbClr val="FFDF39"/>
      </a:accent3>
      <a:accent4>
        <a:srgbClr val="5BBAAA"/>
      </a:accent4>
      <a:accent5>
        <a:srgbClr val="FFDF39"/>
      </a:accent5>
      <a:accent6>
        <a:srgbClr val="FF672E"/>
      </a:accent6>
      <a:hlink>
        <a:srgbClr val="528D2B"/>
      </a:hlink>
      <a:folHlink>
        <a:srgbClr val="99A87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82</Words>
  <Application>Microsoft Office PowerPoint</Application>
  <PresentationFormat>全屏显示(16:9)</PresentationFormat>
  <Paragraphs>19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 Light</vt:lpstr>
      <vt:lpstr>华文琥珀</vt:lpstr>
      <vt:lpstr>宋体</vt:lpstr>
      <vt:lpstr>微软雅黑</vt:lpstr>
      <vt:lpstr>Arial</vt:lpstr>
      <vt:lpstr>Brush Script MT</vt:lpstr>
      <vt:lpstr>Calibri</vt:lpstr>
      <vt:lpstr>Comic Sans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擦色气泡</dc:title>
  <dc:creator>第一PPT模板网-WWW.1PPT.COM</dc:creator>
  <cp:keywords>第一PPT模板网-WWW.1PPT.COM</cp:keywords>
  <cp:lastModifiedBy>Hify</cp:lastModifiedBy>
  <cp:revision>303</cp:revision>
  <dcterms:created xsi:type="dcterms:W3CDTF">2015-12-11T17:46:17Z</dcterms:created>
  <dcterms:modified xsi:type="dcterms:W3CDTF">2019-06-08T10:09:29Z</dcterms:modified>
</cp:coreProperties>
</file>