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9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90" r:id="rId35"/>
    <p:sldId id="291" r:id="rId36"/>
    <p:sldId id="292" r:id="rId37"/>
    <p:sldId id="294" r:id="rId38"/>
    <p:sldId id="293" r:id="rId39"/>
    <p:sldId id="297" r:id="rId40"/>
    <p:sldId id="295" r:id="rId41"/>
    <p:sldId id="296" r:id="rId42"/>
    <p:sldId id="301" r:id="rId43"/>
    <p:sldId id="300" r:id="rId4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06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6494" y="233353"/>
            <a:ext cx="279275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000" b="1" cap="none" spc="50" dirty="0" smtClean="0">
                <a:ln w="12700" cmpd="sng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Edwardian Script ITC" panose="030303020407070D0804" pitchFamily="66" charset="0"/>
              </a:rPr>
              <a:t>Let it go</a:t>
            </a:r>
            <a:endParaRPr lang="zh-CN" altLang="en-US" sz="8000" b="1" cap="none" spc="50" dirty="0">
              <a:ln w="12700" cmpd="sng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364088" y="836712"/>
            <a:ext cx="3779911" cy="5760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句子种类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祈使句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699792" y="1844824"/>
            <a:ext cx="6480721" cy="10081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By: 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华南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师范大学外国语言文化学院 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姚小敏</a:t>
            </a:r>
            <a:endParaRPr lang="en-US" altLang="zh-CN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广东省东莞市东莞中学初中部     陈小菲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059247" y="3242714"/>
            <a:ext cx="6084754" cy="6183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：陈小菲、刘晓斌 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99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380">
        <p:sndAc>
          <p:stSnd>
            <p:snd r:embed="rId2" name="Idina Menzel - Let It Go.wav"/>
          </p:stSnd>
        </p:sndAc>
      </p:transition>
    </mc:Choice>
    <mc:Fallback xmlns="">
      <p:transition advClick="0" advTm="14380">
        <p:sndAc>
          <p:stSnd>
            <p:snd r:embed="rId4" name="Idina Menzel - Let It G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29907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764704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>
                <a:solidFill>
                  <a:srgbClr val="C00000"/>
                </a:solidFill>
              </a:rPr>
              <a:t>Be the good girl you always have to be</a:t>
            </a:r>
            <a:endParaRPr lang="zh-CN" altLang="en-US" sz="32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00"/>
    </mc:Choice>
    <mc:Fallback xmlns="">
      <p:transition advClick="0" advTm="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9144000" cy="5717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260648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 smtClean="0">
                <a:solidFill>
                  <a:srgbClr val="C00000"/>
                </a:solidFill>
              </a:rPr>
              <a:t>Conceal.</a:t>
            </a:r>
          </a:p>
          <a:p>
            <a:r>
              <a:rPr lang="en-US" altLang="zh-CN" sz="3200" b="1" u="sng" dirty="0" smtClean="0">
                <a:solidFill>
                  <a:srgbClr val="C00000"/>
                </a:solidFill>
              </a:rPr>
              <a:t>Don’t feel</a:t>
            </a:r>
            <a:endParaRPr lang="zh-CN" altLang="en-US" sz="32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00"/>
    </mc:Choice>
    <mc:Fallback xmlns="">
      <p:transition advClick="0" advTm="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64088" y="620688"/>
            <a:ext cx="3694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Don't let them know</a:t>
            </a:r>
            <a:endParaRPr lang="zh-CN" altLang="en-US" sz="3200" b="1" u="sng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7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300"/>
    </mc:Choice>
    <mc:Fallback xmlns="">
      <p:transition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400"/>
                                  </p:iterate>
                                  <p:childTnLst>
                                    <p:set>
                                      <p:cBhvr override="childStyle"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85258"/>
            <a:ext cx="5580111" cy="6021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0072" y="188640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Well, now they know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5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5976" y="170080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u="sng" dirty="0" smtClean="0">
                <a:solidFill>
                  <a:srgbClr val="FF0000"/>
                </a:solidFill>
              </a:rPr>
              <a:t>Let it go. Let it go.</a:t>
            </a:r>
            <a:endParaRPr lang="zh-CN" altLang="en-US" sz="3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5710"/>
      </p:ext>
    </p:extLst>
  </p:cSld>
  <p:clrMapOvr>
    <a:masterClrMapping/>
  </p:clrMapOvr>
  <p:transition advClick="0" advTm="35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7544" y="525266"/>
            <a:ext cx="4741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Can't hold it back anymore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944" y="175569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u="sng" dirty="0" smtClean="0">
                <a:solidFill>
                  <a:srgbClr val="FF0000"/>
                </a:solidFill>
              </a:rPr>
              <a:t>Let it go. Let it go.</a:t>
            </a:r>
            <a:endParaRPr lang="zh-CN" altLang="en-US" sz="3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3000">
        <p:wipe/>
      </p:transition>
    </mc:Choice>
    <mc:Fallback xmlns="">
      <p:transition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037" y="0"/>
            <a:ext cx="4563926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7504" y="116632"/>
            <a:ext cx="5124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rgbClr val="C00000"/>
                </a:solidFill>
              </a:rPr>
              <a:t>Turn away and slam the door</a:t>
            </a:r>
            <a:endParaRPr lang="zh-CN" altLang="en-US" sz="32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3600">
        <p:split orient="vert"/>
      </p:transition>
    </mc:Choice>
    <mc:Fallback xmlns="">
      <p:transition advClick="0" advTm="36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05" y="0"/>
            <a:ext cx="4701789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29838" y="179929"/>
            <a:ext cx="6470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I don't care what they're going to say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6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5000">
        <p:push dir="u"/>
      </p:transition>
    </mc:Choice>
    <mc:Fallback xmlns="">
      <p:transition spd="med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51248" y="515411"/>
            <a:ext cx="3819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rgbClr val="FF0000"/>
                </a:solidFill>
              </a:rPr>
              <a:t>Let the storm rage on</a:t>
            </a:r>
            <a:endParaRPr lang="zh-CN" altLang="en-US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79910"/>
      </p:ext>
    </p:extLst>
  </p:cSld>
  <p:clrMapOvr>
    <a:masterClrMapping/>
  </p:clrMapOvr>
  <p:transition advClick="0" advTm="39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1560" y="1404065"/>
            <a:ext cx="9073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The snow glows white on the mountain tonight</a:t>
            </a:r>
            <a:r>
              <a:rPr lang="zh-CN" altLang="zh-CN" sz="3200" b="1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 </a:t>
            </a:r>
            <a:endParaRPr lang="zh-CN" altLang="zh-C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00"/>
    </mc:Choice>
    <mc:Fallback xmlns="">
      <p:transition advClick="0" advTm="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889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63026" y="2636912"/>
            <a:ext cx="277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prstClr val="white"/>
                </a:solidFill>
              </a:rPr>
              <a:t> </a:t>
            </a:r>
            <a:endParaRPr lang="zh-CN" altLang="zh-CN" sz="3200" b="1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77"/>
            <a:ext cx="925252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26880" y="2772217"/>
            <a:ext cx="6469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cold never bothered me anyway</a:t>
            </a:r>
            <a:r>
              <a:rPr lang="zh-CN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632" y="335558"/>
            <a:ext cx="54111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It's funny how some distance 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 </a:t>
            </a:r>
            <a:endParaRPr lang="zh-CN" altLang="zh-CN" sz="3200" b="1" dirty="0">
              <a:solidFill>
                <a:schemeClr val="bg1"/>
              </a:solidFill>
            </a:endParaRPr>
          </a:p>
          <a:p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52" y="2492895"/>
            <a:ext cx="4183664" cy="440092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67944" y="1700808"/>
            <a:ext cx="5281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makes everything 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seem </a:t>
            </a:r>
            <a:r>
              <a:rPr lang="en-US" altLang="zh-CN" sz="3200" b="1" dirty="0">
                <a:solidFill>
                  <a:schemeClr val="bg1"/>
                </a:solidFill>
              </a:rPr>
              <a:t>small</a:t>
            </a:r>
            <a:r>
              <a:rPr lang="zh-CN" altLang="zh-CN" sz="3200" b="1" dirty="0">
                <a:solidFill>
                  <a:schemeClr val="bg1"/>
                </a:solidFill>
              </a:rPr>
              <a:t> 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56553"/>
      </p:ext>
    </p:extLst>
  </p:cSld>
  <p:clrMapOvr>
    <a:masterClrMapping/>
  </p:clrMapOvr>
  <p:transition spd="slow" advClick="0" advTm="67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50851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3528" y="223022"/>
            <a:ext cx="6637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the fears that once controlled me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23531" y="955616"/>
            <a:ext cx="3660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an't 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get to me at all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9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7792"/>
            <a:ext cx="9144000" cy="492020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75656" y="404664"/>
            <a:ext cx="50747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It's time to see what I can do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48312"/>
      </p:ext>
    </p:extLst>
  </p:cSld>
  <p:clrMapOvr>
    <a:masterClrMapping/>
  </p:clrMapOvr>
  <p:transition spd="med" advClick="0" advTm="33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51571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35696" y="548680"/>
            <a:ext cx="6440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test the limits and break through</a:t>
            </a:r>
            <a:r>
              <a:rPr lang="zh-CN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zh-CN" altLang="zh-CN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0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Click="0" advTm="3200">
        <p:wipe/>
      </p:transition>
    </mc:Choice>
    <mc:Fallback>
      <p:transition advClick="0" advTm="32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068"/>
            <a:ext cx="9144000" cy="347186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03648" y="548680"/>
            <a:ext cx="5958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25000"/>
                  </a:schemeClr>
                </a:solidFill>
              </a:rPr>
              <a:t>No right no wrong no rules for me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3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500">
        <p:split orient="vert"/>
      </p:transition>
    </mc:Choice>
    <mc:Fallback>
      <p:transition advClick="0" advTm="3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811277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I’m free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9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476672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>
                <a:solidFill>
                  <a:srgbClr val="FF0000"/>
                </a:solidFill>
              </a:rPr>
              <a:t>Let it </a:t>
            </a:r>
            <a:r>
              <a:rPr lang="en-US" altLang="zh-CN" sz="3200" b="1" u="sng" dirty="0" smtClean="0">
                <a:solidFill>
                  <a:srgbClr val="FF0000"/>
                </a:solidFill>
              </a:rPr>
              <a:t>go. </a:t>
            </a:r>
            <a:r>
              <a:rPr lang="en-US" altLang="zh-CN" sz="3200" b="1" u="sng" dirty="0">
                <a:solidFill>
                  <a:srgbClr val="FF0000"/>
                </a:solidFill>
              </a:rPr>
              <a:t>L</a:t>
            </a:r>
            <a:r>
              <a:rPr lang="en-US" altLang="zh-CN" sz="3200" b="1" u="sng" dirty="0" smtClean="0">
                <a:solidFill>
                  <a:srgbClr val="FF0000"/>
                </a:solidFill>
              </a:rPr>
              <a:t>et </a:t>
            </a:r>
            <a:r>
              <a:rPr lang="en-US" altLang="zh-CN" sz="3200" b="1" u="sng" dirty="0">
                <a:solidFill>
                  <a:srgbClr val="FF0000"/>
                </a:solidFill>
              </a:rPr>
              <a:t>it go</a:t>
            </a:r>
            <a:endParaRPr lang="zh-CN" altLang="en-US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7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3000">
        <p:wipe/>
      </p:transition>
    </mc:Choice>
    <mc:Fallback>
      <p:transition spd="med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3528" y="888526"/>
            <a:ext cx="5508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I am one with the wind and sky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2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71600" y="548680"/>
            <a:ext cx="3107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rgbClr val="FF0000"/>
                </a:solidFill>
              </a:rPr>
              <a:t>Let it </a:t>
            </a:r>
            <a:r>
              <a:rPr lang="en-US" altLang="zh-CN" sz="3200" b="1" u="sng" dirty="0" smtClean="0">
                <a:solidFill>
                  <a:srgbClr val="FF0000"/>
                </a:solidFill>
              </a:rPr>
              <a:t>go. </a:t>
            </a:r>
            <a:r>
              <a:rPr lang="en-US" altLang="zh-CN" sz="3200" b="1" u="sng" dirty="0">
                <a:solidFill>
                  <a:srgbClr val="FF0000"/>
                </a:solidFill>
              </a:rPr>
              <a:t>L</a:t>
            </a:r>
            <a:r>
              <a:rPr lang="en-US" altLang="zh-CN" sz="3200" b="1" u="sng" dirty="0" smtClean="0">
                <a:solidFill>
                  <a:srgbClr val="FF0000"/>
                </a:solidFill>
              </a:rPr>
              <a:t>et </a:t>
            </a:r>
            <a:r>
              <a:rPr lang="en-US" altLang="zh-CN" sz="3200" b="1" u="sng" dirty="0">
                <a:solidFill>
                  <a:srgbClr val="FF0000"/>
                </a:solidFill>
              </a:rPr>
              <a:t>it go</a:t>
            </a:r>
            <a:endParaRPr lang="zh-CN" altLang="en-US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4478"/>
      </p:ext>
    </p:extLst>
  </p:cSld>
  <p:clrMapOvr>
    <a:masterClrMapping/>
  </p:clrMapOvr>
  <p:transition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925459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Not a footprint to be seen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6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8641" y="260648"/>
            <a:ext cx="4073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/>
              <a:t>You'll never see me cry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52658553"/>
      </p:ext>
    </p:extLst>
  </p:cSld>
  <p:clrMapOvr>
    <a:masterClrMapping/>
  </p:clrMapOvr>
  <p:transition advClick="0" advTm="3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1559" y="692696"/>
            <a:ext cx="51135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Here I stand and here I'll stay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81786"/>
      </p:ext>
    </p:extLst>
  </p:cSld>
  <p:clrMapOvr>
    <a:masterClrMapping/>
  </p:clrMapOvr>
  <p:transition advClick="0"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51248" y="515411"/>
            <a:ext cx="3819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rgbClr val="FF0000"/>
                </a:solidFill>
              </a:rPr>
              <a:t>Let the storm rage on</a:t>
            </a:r>
            <a:endParaRPr lang="zh-CN" altLang="en-US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2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5536" y="539969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kern="100" dirty="0">
                <a:solidFill>
                  <a:schemeClr val="bg1"/>
                </a:solidFill>
                <a:cs typeface="Times New Roman"/>
              </a:rPr>
              <a:t>My power </a:t>
            </a:r>
            <a:r>
              <a:rPr lang="en-US" altLang="zh-CN" sz="3200" b="1" kern="100" dirty="0" smtClean="0">
                <a:solidFill>
                  <a:schemeClr val="bg1"/>
                </a:solidFill>
                <a:cs typeface="Times New Roman"/>
              </a:rPr>
              <a:t>flurries </a:t>
            </a:r>
            <a:r>
              <a:rPr lang="en-US" altLang="zh-CN" sz="3200" b="1" dirty="0">
                <a:solidFill>
                  <a:schemeClr val="bg1"/>
                </a:solidFill>
              </a:rPr>
              <a:t>t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hrough </a:t>
            </a:r>
            <a:r>
              <a:rPr lang="en-US" altLang="zh-CN" sz="3200" b="1" dirty="0">
                <a:solidFill>
                  <a:schemeClr val="bg1"/>
                </a:solidFill>
              </a:rPr>
              <a:t>the air into the ground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1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9776" y="2204864"/>
            <a:ext cx="8604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/>
              <a:t>My soul is spiraling  i</a:t>
            </a:r>
            <a:r>
              <a:rPr lang="en-US" altLang="zh-CN" sz="3200" b="1" dirty="0" smtClean="0"/>
              <a:t>n </a:t>
            </a:r>
            <a:r>
              <a:rPr lang="en-US" altLang="zh-CN" sz="3200" b="1" dirty="0"/>
              <a:t>frozen fractals all around </a:t>
            </a:r>
          </a:p>
        </p:txBody>
      </p:sp>
    </p:spTree>
    <p:extLst>
      <p:ext uri="{BB962C8B-B14F-4D97-AF65-F5344CB8AC3E}">
        <p14:creationId xmlns:p14="http://schemas.microsoft.com/office/powerpoint/2010/main" val="3575237389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19572" y="1332057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</a:rPr>
              <a:t>And one thought crystallizes  l</a:t>
            </a: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</a:rPr>
              <a:t>ike an icy blast 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2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6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84784"/>
            <a:ext cx="457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1520" y="3583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chemeClr val="accent4">
                    <a:lumMod val="75000"/>
                  </a:schemeClr>
                </a:solidFill>
              </a:rPr>
              <a:t>I'm never going back  </a:t>
            </a:r>
            <a:endParaRPr lang="en-US" altLang="zh-CN" sz="32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23520" y="698507"/>
            <a:ext cx="3972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</a:rPr>
              <a:t>The past is in the past </a:t>
            </a:r>
          </a:p>
        </p:txBody>
      </p:sp>
    </p:spTree>
    <p:extLst>
      <p:ext uri="{BB962C8B-B14F-4D97-AF65-F5344CB8AC3E}">
        <p14:creationId xmlns:p14="http://schemas.microsoft.com/office/powerpoint/2010/main" val="122705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6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944" y="175569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u="sng" dirty="0" smtClean="0">
                <a:solidFill>
                  <a:srgbClr val="FF0000"/>
                </a:solidFill>
              </a:rPr>
              <a:t>Let it go. Let it go.</a:t>
            </a:r>
            <a:endParaRPr lang="zh-CN" altLang="en-US" sz="3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31840" y="1044633"/>
            <a:ext cx="5973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4">
                    <a:lumMod val="75000"/>
                  </a:schemeClr>
                </a:solidFill>
              </a:rPr>
              <a:t>And I'll rise like the break of dawn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4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50" advClick="0" advTm="3000">
        <p:split orient="vert"/>
      </p:transition>
    </mc:Choice>
    <mc:Fallback>
      <p:transition spd="med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59632" y="980728"/>
            <a:ext cx="3107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rgbClr val="FF0000"/>
                </a:solidFill>
              </a:rPr>
              <a:t>Let it </a:t>
            </a:r>
            <a:r>
              <a:rPr lang="en-US" altLang="zh-CN" sz="3200" b="1" u="sng" dirty="0" smtClean="0">
                <a:solidFill>
                  <a:srgbClr val="FF0000"/>
                </a:solidFill>
              </a:rPr>
              <a:t>go. </a:t>
            </a:r>
            <a:r>
              <a:rPr lang="en-US" altLang="zh-CN" sz="3200" b="1" u="sng" dirty="0">
                <a:solidFill>
                  <a:srgbClr val="FF0000"/>
                </a:solidFill>
              </a:rPr>
              <a:t>L</a:t>
            </a:r>
            <a:r>
              <a:rPr lang="en-US" altLang="zh-CN" sz="3200" b="1" u="sng" dirty="0" smtClean="0">
                <a:solidFill>
                  <a:srgbClr val="FF0000"/>
                </a:solidFill>
              </a:rPr>
              <a:t>et </a:t>
            </a:r>
            <a:r>
              <a:rPr lang="en-US" altLang="zh-CN" sz="3200" b="1" u="sng" dirty="0">
                <a:solidFill>
                  <a:srgbClr val="FF0000"/>
                </a:solidFill>
              </a:rPr>
              <a:t>it go</a:t>
            </a:r>
            <a:endParaRPr lang="zh-CN" altLang="en-US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3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55576" y="1412776"/>
            <a:ext cx="4199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A kingdom of isolation</a:t>
            </a:r>
            <a:r>
              <a:rPr lang="zh-CN" altLang="zh-CN" sz="3200" b="1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 </a:t>
            </a:r>
            <a:endParaRPr lang="zh-CN" altLang="zh-C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00"/>
    </mc:Choice>
    <mc:Fallback xmlns="">
      <p:transition advClick="0" advTm="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6.24277E-6 C 0.00104 0.03238 0.00174 0.06475 0.00313 0.09712 C 0.00347 0.10567 0.00608 0.11168 0.01111 0.11631 C 0.01875 0.13157 0.02483 0.13897 0.03802 0.14382 C 0.04601 0.15446 0.05625 0.15631 0.06667 0.1607 C 0.0717 0.16533 0.07691 0.16764 0.08247 0.17111 C 0.08716 0.17781 0.09497 0.18105 0.10157 0.18382 C 0.10313 0.18521 0.10452 0.18706 0.10625 0.18822 C 0.10938 0.19007 0.1158 0.19238 0.1158 0.19238 C 0.12379 0.20301 0.13229 0.20463 0.14271 0.20926 C 0.14844 0.21642 0.14462 0.21272 0.15556 0.21781 C 0.16146 0.22059 0.16302 0.22729 0.16979 0.2303 C 0.17847 0.24186 0.18837 0.25249 0.1967 0.26428 C 0.19879 0.27261 0.2033 0.27492 0.20782 0.28116 C 0.2099 0.28972 0.21476 0.29504 0.21893 0.3022 C 0.22101 0.31122 0.22309 0.31538 0.22691 0.32348 C 0.23021 0.33064 0.23038 0.33665 0.2349 0.34244 C 0.23698 0.35099 0.23629 0.36139 0.24115 0.36787 L 0.23646 0.35515 " pathEditMode="relative" ptsTypes="fffffffffffffffffAA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7504" y="611225"/>
            <a:ext cx="4685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2">
                    <a:lumMod val="75000"/>
                  </a:schemeClr>
                </a:solidFill>
              </a:rPr>
              <a:t>That perfect girl is </a:t>
            </a:r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</a:rPr>
              <a:t>gone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1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50" advClick="0" advTm="3500">
        <p:split orient="vert"/>
      </p:transition>
    </mc:Choice>
    <mc:Fallback>
      <p:transition spd="med" advClick="0" advTm="3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3528" y="445344"/>
            <a:ext cx="5301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Here I stand in the light of day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6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Click="0" advTm="8000">
        <p:wipe/>
      </p:transition>
    </mc:Choice>
    <mc:Fallback>
      <p:transition advClick="0" advTm="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51248" y="515411"/>
            <a:ext cx="3819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rgbClr val="FF0000"/>
                </a:solidFill>
              </a:rPr>
              <a:t>Let the storm rage on</a:t>
            </a:r>
            <a:endParaRPr lang="zh-CN" altLang="en-US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2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50" advClick="0" advTm="5000">
        <p:fade/>
      </p:transition>
    </mc:Choice>
    <mc:Fallback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1560" y="696611"/>
            <a:ext cx="6376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The cold never bothered me anyway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8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5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916832"/>
            <a:ext cx="6948264" cy="4941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764704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And it looks like I’m the queen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7544" y="2124145"/>
            <a:ext cx="9505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The wind is howling l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ike </a:t>
            </a:r>
            <a:r>
              <a:rPr lang="en-US" altLang="zh-CN" sz="3200" b="1" dirty="0">
                <a:solidFill>
                  <a:schemeClr val="bg1"/>
                </a:solidFill>
              </a:rPr>
              <a:t>this swirling storm inside</a:t>
            </a:r>
          </a:p>
        </p:txBody>
      </p:sp>
    </p:spTree>
    <p:extLst>
      <p:ext uri="{BB962C8B-B14F-4D97-AF65-F5344CB8AC3E}">
        <p14:creationId xmlns:p14="http://schemas.microsoft.com/office/powerpoint/2010/main" val="5739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571"/>
                                  </p:iterate>
                                  <p:childTnLst>
                                    <p:set>
                                      <p:cBhvr override="childStyle">
                                        <p:cTn id="6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633" y="0"/>
            <a:ext cx="46807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196752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Couldn’t keep it in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6296" y="1227529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Heaven knows I’ve tried 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500"/>
    </mc:Choice>
    <mc:Fallback xmlns="">
      <p:transition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90075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 smtClean="0">
                <a:solidFill>
                  <a:srgbClr val="FF0000"/>
                </a:solidFill>
              </a:rPr>
              <a:t>Don’t let them in </a:t>
            </a:r>
            <a:endParaRPr lang="zh-CN" altLang="en-US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"/>
    </mc:Choice>
    <mc:Fallback xmlns="">
      <p:transition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35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18864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 smtClean="0">
                <a:solidFill>
                  <a:srgbClr val="FF0000"/>
                </a:solidFill>
              </a:rPr>
              <a:t>Don’t let them see</a:t>
            </a:r>
            <a:endParaRPr lang="zh-CN" altLang="en-US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00"/>
    </mc:Choice>
    <mc:Fallback xmlns="">
      <p:transition advClick="0" advTm="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5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319</Words>
  <Application>Microsoft Office PowerPoint</Application>
  <PresentationFormat>全屏显示(4:3)</PresentationFormat>
  <Paragraphs>54</Paragraphs>
  <Slides>43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44" baseType="lpstr">
      <vt:lpstr>Office 主题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53</cp:revision>
  <dcterms:created xsi:type="dcterms:W3CDTF">2019-06-07T12:28:27Z</dcterms:created>
  <dcterms:modified xsi:type="dcterms:W3CDTF">2019-06-11T07:09:43Z</dcterms:modified>
</cp:coreProperties>
</file>