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595" autoAdjust="0"/>
  </p:normalViewPr>
  <p:slideViewPr>
    <p:cSldViewPr>
      <p:cViewPr varScale="1">
        <p:scale>
          <a:sx n="78" d="100"/>
          <a:sy n="78" d="100"/>
        </p:scale>
        <p:origin x="-78" y="-2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606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9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46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3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29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4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7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4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84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E8B6A-912C-485B-84F0-586A69043344}" type="datetimeFigureOut">
              <a:rPr lang="zh-CN" altLang="en-US" smtClean="0"/>
              <a:t>2019/6/21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BB404-DBA4-485B-A260-CD0242E55A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04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g"/><Relationship Id="rId18" Type="http://schemas.openxmlformats.org/officeDocument/2006/relationships/image" Target="../media/image14.jp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jpg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5" Type="http://schemas.openxmlformats.org/officeDocument/2006/relationships/image" Target="../media/image21.jpe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jpg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11" Type="http://schemas.openxmlformats.org/officeDocument/2006/relationships/image" Target="../media/image7.jpeg"/><Relationship Id="rId24" Type="http://schemas.openxmlformats.org/officeDocument/2006/relationships/image" Target="../media/image20.jpg"/><Relationship Id="rId5" Type="http://schemas.openxmlformats.org/officeDocument/2006/relationships/image" Target="../media/image1.jpg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10" Type="http://schemas.openxmlformats.org/officeDocument/2006/relationships/image" Target="../media/image6.jpg"/><Relationship Id="rId19" Type="http://schemas.openxmlformats.org/officeDocument/2006/relationships/image" Target="../media/image15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jpg"/><Relationship Id="rId14" Type="http://schemas.openxmlformats.org/officeDocument/2006/relationships/image" Target="../media/image10.jpg"/><Relationship Id="rId2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059582"/>
            <a:ext cx="7772400" cy="1102519"/>
          </a:xfrm>
        </p:spPr>
        <p:txBody>
          <a:bodyPr/>
          <a:lstStyle/>
          <a:p>
            <a:r>
              <a:rPr lang="en-US" altLang="zh-CN" dirty="0"/>
              <a:t>Hey Jude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03648" y="1995686"/>
            <a:ext cx="6400800" cy="1314450"/>
          </a:xfrm>
        </p:spPr>
        <p:txBody>
          <a:bodyPr/>
          <a:lstStyle/>
          <a:p>
            <a:r>
              <a:rPr lang="en-US" altLang="zh-CN" smtClean="0">
                <a:solidFill>
                  <a:schemeClr val="tx1"/>
                </a:solidFill>
              </a:rPr>
              <a:t>-</a:t>
            </a:r>
            <a:r>
              <a:rPr lang="zh-CN" altLang="en-US" smtClean="0">
                <a:solidFill>
                  <a:schemeClr val="tx1"/>
                </a:solidFill>
              </a:rPr>
              <a:t>与</a:t>
            </a:r>
            <a:r>
              <a:rPr lang="zh-CN" altLang="en-US" dirty="0">
                <a:solidFill>
                  <a:schemeClr val="tx1"/>
                </a:solidFill>
              </a:rPr>
              <a:t>身体部位有关的介词用法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4136" y="3003798"/>
            <a:ext cx="6093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设计制作：华南</a:t>
            </a:r>
            <a:r>
              <a:rPr lang="zh-CN" altLang="en-US" dirty="0"/>
              <a:t>师范大学外国语言文化学院 莫敏琪</a:t>
            </a:r>
            <a:endParaRPr lang="en-US" altLang="zh-CN" dirty="0"/>
          </a:p>
          <a:p>
            <a:r>
              <a:rPr lang="zh-CN" altLang="en-US" dirty="0" smtClean="0"/>
              <a:t>指导教师：广东省</a:t>
            </a:r>
            <a:r>
              <a:rPr lang="zh-CN" altLang="en-US" dirty="0"/>
              <a:t>东莞市东莞中学初中部 </a:t>
            </a:r>
            <a:r>
              <a:rPr lang="zh-CN" altLang="en-US" dirty="0" smtClean="0"/>
              <a:t>陈小菲</a:t>
            </a:r>
            <a:endParaRPr lang="en-US" altLang="zh-CN" dirty="0" smtClean="0"/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</a:t>
            </a:r>
            <a:r>
              <a:rPr lang="zh-CN" altLang="en-US" dirty="0" smtClean="0"/>
              <a:t>刘晓斌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2844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孩子听音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9" y="-130486"/>
            <a:ext cx="7920880" cy="5273986"/>
          </a:xfrm>
          <a:prstGeom prst="rect">
            <a:avLst/>
          </a:prstGeom>
        </p:spPr>
      </p:pic>
      <p:pic>
        <p:nvPicPr>
          <p:cNvPr id="25" name="stre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5889"/>
            <a:ext cx="7992888" cy="4121483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122169" cy="5143500"/>
          </a:xfrm>
          <a:prstGeom prst="rect">
            <a:avLst/>
          </a:prstGeom>
        </p:spPr>
      </p:pic>
      <p:pic>
        <p:nvPicPr>
          <p:cNvPr id="41" name="hu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1" y="0"/>
            <a:ext cx="8568020" cy="5404516"/>
          </a:xfrm>
          <a:prstGeom prst="rect">
            <a:avLst/>
          </a:prstGeom>
        </p:spPr>
      </p:pic>
      <p:pic>
        <p:nvPicPr>
          <p:cNvPr id="39" name="冷漠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287555"/>
            <a:ext cx="8430687" cy="5621782"/>
          </a:xfrm>
          <a:prstGeom prst="rect">
            <a:avLst/>
          </a:prstGeom>
        </p:spPr>
      </p:pic>
      <p:pic>
        <p:nvPicPr>
          <p:cNvPr id="40" name="fin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3" y="108592"/>
            <a:ext cx="7576339" cy="5034908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762"/>
            <a:ext cx="8712968" cy="490365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308570"/>
            <a:ext cx="8928992" cy="5572059"/>
          </a:xfrm>
          <a:prstGeom prst="rect">
            <a:avLst/>
          </a:prstGeom>
        </p:spPr>
      </p:pic>
      <p:pic>
        <p:nvPicPr>
          <p:cNvPr id="69" name="图片 6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6" y="25126"/>
            <a:ext cx="7776864" cy="5187168"/>
          </a:xfrm>
          <a:prstGeom prst="rect">
            <a:avLst/>
          </a:prstGeom>
        </p:spPr>
      </p:pic>
      <p:pic>
        <p:nvPicPr>
          <p:cNvPr id="20" name="brave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/>
          <a:stretch/>
        </p:blipFill>
        <p:spPr>
          <a:xfrm>
            <a:off x="467544" y="411509"/>
            <a:ext cx="5500358" cy="32832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sucess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966">
            <a:off x="4288955" y="320620"/>
            <a:ext cx="4852495" cy="32507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父与子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-1"/>
            <a:ext cx="8352928" cy="5568618"/>
          </a:xfrm>
          <a:prstGeom prst="rect">
            <a:avLst/>
          </a:prstGeom>
        </p:spPr>
      </p:pic>
      <p:pic>
        <p:nvPicPr>
          <p:cNvPr id="2" name="f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71" y="15265"/>
            <a:ext cx="7692353" cy="51282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182975"/>
            <a:ext cx="7957458" cy="5491029"/>
          </a:xfrm>
          <a:prstGeom prst="rect">
            <a:avLst/>
          </a:prstGeom>
        </p:spPr>
      </p:pic>
      <p:pic>
        <p:nvPicPr>
          <p:cNvPr id="5" name="标题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The Beatles Tribute Band - Hey Jud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900592" y="2733768"/>
            <a:ext cx="609600" cy="457200"/>
          </a:xfrm>
          <a:prstGeom prst="rect">
            <a:avLst/>
          </a:prstGeom>
        </p:spPr>
      </p:pic>
      <p:sp>
        <p:nvSpPr>
          <p:cNvPr id="9" name="1"/>
          <p:cNvSpPr txBox="1"/>
          <p:nvPr/>
        </p:nvSpPr>
        <p:spPr>
          <a:xfrm>
            <a:off x="1023800" y="4481619"/>
            <a:ext cx="7164288" cy="6463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Hey Jude</a:t>
            </a:r>
            <a:r>
              <a:rPr lang="zh-CN" altLang="en-US" sz="3600" dirty="0" smtClean="0">
                <a:latin typeface="Comic Sans MS" pitchFamily="66" charset="0"/>
              </a:rPr>
              <a:t>，</a:t>
            </a:r>
            <a:r>
              <a:rPr lang="en-US" altLang="zh-CN" sz="3600" dirty="0" smtClean="0">
                <a:latin typeface="Comic Sans MS" pitchFamily="66" charset="0"/>
              </a:rPr>
              <a:t>don't </a:t>
            </a:r>
            <a:r>
              <a:rPr lang="en-US" altLang="zh-CN" sz="3600" dirty="0">
                <a:latin typeface="Comic Sans MS" pitchFamily="66" charset="0"/>
              </a:rPr>
              <a:t>make it bad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10" name="2"/>
          <p:cNvSpPr/>
          <p:nvPr/>
        </p:nvSpPr>
        <p:spPr>
          <a:xfrm>
            <a:off x="683568" y="4442472"/>
            <a:ext cx="7920880" cy="646331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Take a sad song </a:t>
            </a:r>
            <a:r>
              <a:rPr lang="en-US" altLang="zh-CN" sz="3600" dirty="0" smtClean="0">
                <a:latin typeface="Comic Sans MS" pitchFamily="66" charset="0"/>
              </a:rPr>
              <a:t>and </a:t>
            </a:r>
            <a:r>
              <a:rPr lang="en-US" altLang="zh-CN" sz="3600" dirty="0">
                <a:latin typeface="Comic Sans MS" pitchFamily="66" charset="0"/>
              </a:rPr>
              <a:t>make it better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13" name="3"/>
          <p:cNvSpPr/>
          <p:nvPr/>
        </p:nvSpPr>
        <p:spPr>
          <a:xfrm>
            <a:off x="467544" y="4489561"/>
            <a:ext cx="8136904" cy="646331"/>
          </a:xfrm>
          <a:prstGeom prst="rect">
            <a:avLst/>
          </a:prstGeom>
          <a:solidFill>
            <a:schemeClr val="bg2">
              <a:alpha val="5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latin typeface="Comic Sans MS" pitchFamily="66" charset="0"/>
              </a:rPr>
              <a:t>Remember to let </a:t>
            </a:r>
            <a:r>
              <a:rPr lang="en-US" altLang="zh-CN" sz="3600" dirty="0">
                <a:latin typeface="Comic Sans MS" pitchFamily="66" charset="0"/>
              </a:rPr>
              <a:t>her </a:t>
            </a:r>
            <a:r>
              <a:rPr lang="en-US" altLang="zh-CN" sz="3600" u="sng" dirty="0">
                <a:solidFill>
                  <a:srgbClr val="C00000"/>
                </a:solidFill>
                <a:latin typeface="Comic Sans MS" pitchFamily="66" charset="0"/>
              </a:rPr>
              <a:t>into your heart</a:t>
            </a:r>
            <a:endParaRPr lang="zh-CN" altLang="en-US" sz="3600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4"/>
          <p:cNvSpPr/>
          <p:nvPr/>
        </p:nvSpPr>
        <p:spPr>
          <a:xfrm>
            <a:off x="528472" y="4442470"/>
            <a:ext cx="8163516" cy="646331"/>
          </a:xfrm>
          <a:prstGeom prst="rect">
            <a:avLst/>
          </a:prstGeom>
          <a:solidFill>
            <a:schemeClr val="bg2">
              <a:alpha val="56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Then you can start to </a:t>
            </a:r>
            <a:r>
              <a:rPr lang="en-US" altLang="zh-CN" sz="3600" dirty="0" smtClean="0">
                <a:latin typeface="Comic Sans MS" pitchFamily="66" charset="0"/>
              </a:rPr>
              <a:t>make </a:t>
            </a:r>
            <a:r>
              <a:rPr lang="en-US" altLang="zh-CN" sz="3600" dirty="0">
                <a:latin typeface="Comic Sans MS" pitchFamily="66" charset="0"/>
              </a:rPr>
              <a:t>it better 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21" name="6"/>
          <p:cNvSpPr/>
          <p:nvPr/>
        </p:nvSpPr>
        <p:spPr>
          <a:xfrm>
            <a:off x="611560" y="4443957"/>
            <a:ext cx="8079456" cy="646331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You were made to go out and get her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22" name="7"/>
          <p:cNvSpPr/>
          <p:nvPr/>
        </p:nvSpPr>
        <p:spPr>
          <a:xfrm>
            <a:off x="407696" y="4408033"/>
            <a:ext cx="8505855" cy="646331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The minute you let her </a:t>
            </a:r>
            <a:r>
              <a:rPr lang="en-US" altLang="zh-CN" sz="3600" u="sng" dirty="0">
                <a:solidFill>
                  <a:srgbClr val="C00000"/>
                </a:solidFill>
                <a:latin typeface="Comic Sans MS" pitchFamily="66" charset="0"/>
              </a:rPr>
              <a:t>under your skin</a:t>
            </a:r>
            <a:endParaRPr lang="zh-CN" altLang="en-US" sz="3600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4" name="8"/>
          <p:cNvSpPr/>
          <p:nvPr/>
        </p:nvSpPr>
        <p:spPr>
          <a:xfrm>
            <a:off x="755576" y="4438422"/>
            <a:ext cx="7635425" cy="646331"/>
          </a:xfrm>
          <a:prstGeom prst="rect">
            <a:avLst/>
          </a:prstGeom>
          <a:solidFill>
            <a:schemeClr val="bg2">
              <a:alpha val="5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Then you‘ll begin to make it better</a:t>
            </a:r>
            <a:endParaRPr lang="zh-CN" altLang="en-US" sz="3600" dirty="0">
              <a:latin typeface="Comic Sans MS" pitchFamily="66" charset="0"/>
            </a:endParaRPr>
          </a:p>
        </p:txBody>
      </p:sp>
      <p:pic>
        <p:nvPicPr>
          <p:cNvPr id="26" name="shoulder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-10098"/>
            <a:ext cx="7741966" cy="5174893"/>
          </a:xfrm>
          <a:prstGeom prst="rect">
            <a:avLst/>
          </a:prstGeom>
        </p:spPr>
      </p:pic>
      <p:sp>
        <p:nvSpPr>
          <p:cNvPr id="27" name="9"/>
          <p:cNvSpPr/>
          <p:nvPr/>
        </p:nvSpPr>
        <p:spPr>
          <a:xfrm>
            <a:off x="1475656" y="4490506"/>
            <a:ext cx="6585457" cy="646331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And anytime you feel the pain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28" name="10"/>
          <p:cNvSpPr/>
          <p:nvPr/>
        </p:nvSpPr>
        <p:spPr>
          <a:xfrm>
            <a:off x="2676304" y="4490505"/>
            <a:ext cx="4184159" cy="646331"/>
          </a:xfrm>
          <a:prstGeom prst="rect">
            <a:avLst/>
          </a:prstGeom>
          <a:solidFill>
            <a:schemeClr val="bg2">
              <a:alpha val="5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Hey Jude, refrain 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29" name="11"/>
          <p:cNvSpPr/>
          <p:nvPr/>
        </p:nvSpPr>
        <p:spPr>
          <a:xfrm>
            <a:off x="2257921" y="3936507"/>
            <a:ext cx="5020926" cy="1200329"/>
          </a:xfrm>
          <a:prstGeom prst="rect">
            <a:avLst/>
          </a:prstGeom>
          <a:solidFill>
            <a:schemeClr val="bg2">
              <a:alpha val="57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Don't carry the world </a:t>
            </a:r>
            <a:endParaRPr lang="en-US" altLang="zh-CN" sz="3600" dirty="0" smtClean="0">
              <a:latin typeface="Comic Sans MS" pitchFamily="66" charset="0"/>
            </a:endParaRPr>
          </a:p>
          <a:p>
            <a:pPr algn="ctr"/>
            <a:r>
              <a:rPr lang="en-US" altLang="zh-CN" sz="3600" u="sng" dirty="0" smtClean="0">
                <a:solidFill>
                  <a:srgbClr val="C00000"/>
                </a:solidFill>
                <a:latin typeface="Comic Sans MS" pitchFamily="66" charset="0"/>
              </a:rPr>
              <a:t>upon </a:t>
            </a:r>
            <a:r>
              <a:rPr lang="en-US" altLang="zh-CN" sz="3600" u="sng" dirty="0">
                <a:solidFill>
                  <a:srgbClr val="C00000"/>
                </a:solidFill>
                <a:latin typeface="Comic Sans MS" pitchFamily="66" charset="0"/>
              </a:rPr>
              <a:t>your shoulders </a:t>
            </a:r>
            <a:endParaRPr lang="zh-CN" altLang="en-US" sz="3600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33" name="for well"/>
          <p:cNvSpPr/>
          <p:nvPr/>
        </p:nvSpPr>
        <p:spPr>
          <a:xfrm>
            <a:off x="1115616" y="3925281"/>
            <a:ext cx="7151317" cy="1200329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For well you know </a:t>
            </a:r>
            <a:endParaRPr lang="en-US" altLang="zh-CN" sz="3600" dirty="0" smtClean="0">
              <a:latin typeface="Comic Sans MS" pitchFamily="66" charset="0"/>
            </a:endParaRPr>
          </a:p>
          <a:p>
            <a:pPr algn="ctr"/>
            <a:r>
              <a:rPr lang="en-US" altLang="zh-CN" sz="3600" dirty="0" smtClean="0">
                <a:latin typeface="Comic Sans MS" pitchFamily="66" charset="0"/>
              </a:rPr>
              <a:t>that </a:t>
            </a:r>
            <a:r>
              <a:rPr lang="en-US" altLang="zh-CN" sz="3600" dirty="0">
                <a:latin typeface="Comic Sans MS" pitchFamily="66" charset="0"/>
              </a:rPr>
              <a:t>it's a fool who plays it cool 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35" name="by making"/>
          <p:cNvSpPr/>
          <p:nvPr/>
        </p:nvSpPr>
        <p:spPr>
          <a:xfrm>
            <a:off x="323528" y="4284844"/>
            <a:ext cx="8424935" cy="707886"/>
          </a:xfrm>
          <a:prstGeom prst="rect">
            <a:avLst/>
          </a:prstGeom>
          <a:solidFill>
            <a:schemeClr val="bg2">
              <a:alpha val="57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000" b="0" i="0" dirty="0">
                <a:effectLst/>
                <a:latin typeface="Comic Sans MS" pitchFamily="66" charset="0"/>
              </a:rPr>
              <a:t>By making his world a little colder</a:t>
            </a:r>
            <a:r>
              <a:rPr lang="en-US" altLang="zh-CN" sz="3600" b="0" i="0" dirty="0">
                <a:effectLst/>
                <a:latin typeface="Comic Sans MS" pitchFamily="66" charset="0"/>
              </a:rPr>
              <a:t> 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19" name="5"/>
          <p:cNvSpPr txBox="1"/>
          <p:nvPr/>
        </p:nvSpPr>
        <p:spPr>
          <a:xfrm>
            <a:off x="1979712" y="4199368"/>
            <a:ext cx="5916848" cy="646331"/>
          </a:xfrm>
          <a:prstGeom prst="rect">
            <a:avLst/>
          </a:prstGeom>
          <a:solidFill>
            <a:schemeClr val="bg2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Hey Jude, don't be afraid </a:t>
            </a:r>
            <a:endParaRPr lang="zh-CN" altLang="en-US" sz="3600" dirty="0">
              <a:latin typeface="Comic Sans MS" pitchFamily="66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13" y="23002"/>
            <a:ext cx="7724894" cy="5143500"/>
          </a:xfrm>
          <a:prstGeom prst="rect">
            <a:avLst/>
          </a:prstGeom>
        </p:spPr>
      </p:pic>
      <p:sp>
        <p:nvSpPr>
          <p:cNvPr id="4" name="let me down"/>
          <p:cNvSpPr/>
          <p:nvPr/>
        </p:nvSpPr>
        <p:spPr>
          <a:xfrm>
            <a:off x="1635656" y="4483267"/>
            <a:ext cx="6322565" cy="646331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Hey</a:t>
            </a:r>
            <a:r>
              <a:rPr lang="en-US" altLang="zh-CN" sz="3600" dirty="0"/>
              <a:t> </a:t>
            </a:r>
            <a:r>
              <a:rPr lang="en-US" altLang="zh-CN" sz="3600" dirty="0">
                <a:latin typeface="Comic Sans MS" pitchFamily="66" charset="0"/>
              </a:rPr>
              <a:t>Jude, </a:t>
            </a:r>
            <a:r>
              <a:rPr lang="en-US" altLang="zh-CN" sz="3600" dirty="0" smtClean="0">
                <a:latin typeface="Comic Sans MS" pitchFamily="66" charset="0"/>
              </a:rPr>
              <a:t>don't </a:t>
            </a:r>
            <a:r>
              <a:rPr lang="en-US" altLang="zh-CN" sz="3600" dirty="0">
                <a:latin typeface="Comic Sans MS" pitchFamily="66" charset="0"/>
              </a:rPr>
              <a:t>let me down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38" name="find"/>
          <p:cNvSpPr/>
          <p:nvPr/>
        </p:nvSpPr>
        <p:spPr>
          <a:xfrm>
            <a:off x="2195736" y="3806346"/>
            <a:ext cx="4589718" cy="1200329"/>
          </a:xfrm>
          <a:prstGeom prst="rect">
            <a:avLst/>
          </a:prstGeom>
          <a:solidFill>
            <a:schemeClr val="bg2">
              <a:alpha val="59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You have found </a:t>
            </a:r>
            <a:r>
              <a:rPr lang="en-US" altLang="zh-CN" sz="3600" dirty="0" smtClean="0">
                <a:latin typeface="Comic Sans MS" pitchFamily="66" charset="0"/>
              </a:rPr>
              <a:t>her </a:t>
            </a:r>
          </a:p>
          <a:p>
            <a:pPr algn="ctr"/>
            <a:r>
              <a:rPr lang="en-US" altLang="zh-CN" sz="3600" dirty="0" smtClean="0">
                <a:latin typeface="Comic Sans MS" pitchFamily="66" charset="0"/>
              </a:rPr>
              <a:t>now </a:t>
            </a:r>
            <a:r>
              <a:rPr lang="en-US" altLang="zh-CN" sz="3600" dirty="0">
                <a:latin typeface="Comic Sans MS" pitchFamily="66" charset="0"/>
              </a:rPr>
              <a:t>go and get her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42" name="into"/>
          <p:cNvSpPr/>
          <p:nvPr/>
        </p:nvSpPr>
        <p:spPr>
          <a:xfrm>
            <a:off x="611560" y="4303082"/>
            <a:ext cx="8044190" cy="646331"/>
          </a:xfrm>
          <a:prstGeom prst="rect">
            <a:avLst/>
          </a:prstGeom>
          <a:solidFill>
            <a:schemeClr val="bg2">
              <a:alpha val="58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Remember to let her </a:t>
            </a:r>
            <a:r>
              <a:rPr lang="en-US" altLang="zh-CN" sz="3600" u="sng" dirty="0">
                <a:solidFill>
                  <a:srgbClr val="C00000"/>
                </a:solidFill>
                <a:latin typeface="Comic Sans MS" pitchFamily="66" charset="0"/>
              </a:rPr>
              <a:t>into your heart</a:t>
            </a:r>
            <a:endParaRPr lang="zh-CN" altLang="en-US" sz="3600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3" name="then"/>
          <p:cNvSpPr/>
          <p:nvPr/>
        </p:nvSpPr>
        <p:spPr>
          <a:xfrm>
            <a:off x="737922" y="4303083"/>
            <a:ext cx="8124340" cy="646331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Then you can start to make it better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44" name="let"/>
          <p:cNvSpPr/>
          <p:nvPr/>
        </p:nvSpPr>
        <p:spPr>
          <a:xfrm>
            <a:off x="30136" y="1738448"/>
            <a:ext cx="4362092" cy="954107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itchFamily="66" charset="0"/>
              </a:rPr>
              <a:t>So let it out and let it in,</a:t>
            </a:r>
          </a:p>
          <a:p>
            <a:r>
              <a:rPr lang="en-US" altLang="zh-CN" sz="2800" dirty="0">
                <a:latin typeface="Comic Sans MS" pitchFamily="66" charset="0"/>
              </a:rPr>
              <a:t>hey Jude, begin</a:t>
            </a:r>
            <a:endParaRPr lang="zh-CN" altLang="en-US" sz="2800" dirty="0">
              <a:latin typeface="Comic Sans MS" pitchFamily="66" charset="0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03" y="184806"/>
            <a:ext cx="5147691" cy="3431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you are"/>
          <p:cNvSpPr/>
          <p:nvPr/>
        </p:nvSpPr>
        <p:spPr>
          <a:xfrm>
            <a:off x="1835696" y="3941921"/>
            <a:ext cx="5581977" cy="1200329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You're</a:t>
            </a:r>
            <a:r>
              <a:rPr lang="en-US" altLang="zh-CN" sz="3200" dirty="0">
                <a:latin typeface="Comic Sans MS" pitchFamily="66" charset="0"/>
              </a:rPr>
              <a:t> </a:t>
            </a:r>
            <a:r>
              <a:rPr lang="en-US" altLang="zh-CN" sz="3600" dirty="0">
                <a:latin typeface="Comic Sans MS" pitchFamily="66" charset="0"/>
              </a:rPr>
              <a:t>waiting for </a:t>
            </a:r>
            <a:endParaRPr lang="en-US" altLang="zh-CN" sz="3600" dirty="0" smtClean="0">
              <a:latin typeface="Comic Sans MS" pitchFamily="66" charset="0"/>
            </a:endParaRPr>
          </a:p>
          <a:p>
            <a:pPr algn="ctr"/>
            <a:r>
              <a:rPr lang="en-US" altLang="zh-CN" sz="3600" dirty="0" smtClean="0">
                <a:latin typeface="Comic Sans MS" pitchFamily="66" charset="0"/>
              </a:rPr>
              <a:t>someone </a:t>
            </a:r>
            <a:r>
              <a:rPr lang="en-US" altLang="zh-CN" sz="3600" dirty="0">
                <a:latin typeface="Comic Sans MS" pitchFamily="66" charset="0"/>
              </a:rPr>
              <a:t>to perform with</a:t>
            </a:r>
            <a:endParaRPr lang="zh-CN" altLang="en-US" sz="3600" dirty="0">
              <a:latin typeface="Comic Sans MS" pitchFamily="66" charset="0"/>
            </a:endParaRP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10" y="277678"/>
            <a:ext cx="2814404" cy="3752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the mon"/>
          <p:cNvSpPr/>
          <p:nvPr/>
        </p:nvSpPr>
        <p:spPr>
          <a:xfrm>
            <a:off x="1465989" y="3933633"/>
            <a:ext cx="5955476" cy="1200329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The movement you need is </a:t>
            </a:r>
            <a:endParaRPr lang="en-US" altLang="zh-CN" sz="3600" dirty="0" smtClean="0">
              <a:latin typeface="Comic Sans MS" pitchFamily="66" charset="0"/>
            </a:endParaRPr>
          </a:p>
          <a:p>
            <a:pPr algn="ctr"/>
            <a:r>
              <a:rPr lang="en-US" altLang="zh-CN" sz="3600" u="sng" dirty="0" smtClean="0">
                <a:solidFill>
                  <a:srgbClr val="C00000"/>
                </a:solidFill>
                <a:latin typeface="Comic Sans MS" pitchFamily="66" charset="0"/>
              </a:rPr>
              <a:t>on </a:t>
            </a:r>
            <a:r>
              <a:rPr lang="en-US" altLang="zh-CN" sz="3600" u="sng" dirty="0">
                <a:solidFill>
                  <a:srgbClr val="C00000"/>
                </a:solidFill>
                <a:latin typeface="Comic Sans MS" pitchFamily="66" charset="0"/>
              </a:rPr>
              <a:t>your shoulder</a:t>
            </a:r>
            <a:endParaRPr lang="zh-CN" altLang="en-US" sz="3600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8" name="1.1"/>
          <p:cNvSpPr/>
          <p:nvPr/>
        </p:nvSpPr>
        <p:spPr>
          <a:xfrm>
            <a:off x="1619672" y="4356714"/>
            <a:ext cx="6301725" cy="646331"/>
          </a:xfrm>
          <a:prstGeom prst="rect">
            <a:avLst/>
          </a:prstGeom>
          <a:solidFill>
            <a:schemeClr val="bg2">
              <a:alpha val="56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Hey Jude, don't make it bad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49" name="1.2"/>
          <p:cNvSpPr/>
          <p:nvPr/>
        </p:nvSpPr>
        <p:spPr>
          <a:xfrm>
            <a:off x="899591" y="4497169"/>
            <a:ext cx="7755649" cy="646331"/>
          </a:xfrm>
          <a:prstGeom prst="rect">
            <a:avLst/>
          </a:prstGeom>
          <a:solidFill>
            <a:schemeClr val="bg2">
              <a:alpha val="57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Take a sad song and make it better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50" name="1.3"/>
          <p:cNvSpPr/>
          <p:nvPr/>
        </p:nvSpPr>
        <p:spPr>
          <a:xfrm>
            <a:off x="598784" y="4497168"/>
            <a:ext cx="8092280" cy="646331"/>
          </a:xfrm>
          <a:prstGeom prst="rect">
            <a:avLst/>
          </a:prstGeom>
          <a:solidFill>
            <a:schemeClr val="bg2">
              <a:alpha val="62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Remember to let her </a:t>
            </a:r>
            <a:r>
              <a:rPr lang="en-US" altLang="zh-CN" sz="3600" u="sng" dirty="0">
                <a:solidFill>
                  <a:srgbClr val="C00000"/>
                </a:solidFill>
                <a:latin typeface="Comic Sans MS" pitchFamily="66" charset="0"/>
              </a:rPr>
              <a:t>under your skin</a:t>
            </a:r>
            <a:endParaRPr lang="zh-CN" altLang="en-US" sz="3600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51" name="1.4"/>
          <p:cNvSpPr/>
          <p:nvPr/>
        </p:nvSpPr>
        <p:spPr>
          <a:xfrm>
            <a:off x="1547664" y="4443958"/>
            <a:ext cx="6155852" cy="646331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Then you'll begin to make it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52" name="1.5"/>
          <p:cNvSpPr/>
          <p:nvPr/>
        </p:nvSpPr>
        <p:spPr>
          <a:xfrm>
            <a:off x="1637944" y="3943169"/>
            <a:ext cx="5548314" cy="1200329"/>
          </a:xfrm>
          <a:prstGeom prst="rect">
            <a:avLst/>
          </a:prstGeom>
          <a:solidFill>
            <a:schemeClr val="bg2">
              <a:alpha val="63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Comic Sans MS" pitchFamily="66" charset="0"/>
              </a:rPr>
              <a:t>Better </a:t>
            </a:r>
            <a:r>
              <a:rPr lang="en-US" altLang="zh-CN" sz="3600" dirty="0" err="1">
                <a:latin typeface="Comic Sans MS" pitchFamily="66" charset="0"/>
              </a:rPr>
              <a:t>better</a:t>
            </a:r>
            <a:r>
              <a:rPr lang="en-US" altLang="zh-CN" sz="3600" dirty="0">
                <a:latin typeface="Comic Sans MS" pitchFamily="66" charset="0"/>
              </a:rPr>
              <a:t> </a:t>
            </a:r>
            <a:r>
              <a:rPr lang="en-US" altLang="zh-CN" sz="3600" dirty="0" err="1">
                <a:latin typeface="Comic Sans MS" pitchFamily="66" charset="0"/>
              </a:rPr>
              <a:t>better</a:t>
            </a:r>
            <a:r>
              <a:rPr lang="en-US" altLang="zh-CN" sz="3600" dirty="0">
                <a:latin typeface="Comic Sans MS" pitchFamily="66" charset="0"/>
              </a:rPr>
              <a:t> </a:t>
            </a:r>
            <a:endParaRPr lang="en-US" altLang="zh-CN" sz="3600" dirty="0" smtClean="0">
              <a:latin typeface="Comic Sans MS" pitchFamily="66" charset="0"/>
            </a:endParaRPr>
          </a:p>
          <a:p>
            <a:pPr algn="ctr"/>
            <a:r>
              <a:rPr lang="en-US" altLang="zh-CN" sz="3600" dirty="0" smtClean="0">
                <a:latin typeface="Comic Sans MS" pitchFamily="66" charset="0"/>
              </a:rPr>
              <a:t>better </a:t>
            </a:r>
            <a:r>
              <a:rPr lang="en-US" altLang="zh-CN" sz="3600" dirty="0" err="1">
                <a:latin typeface="Comic Sans MS" pitchFamily="66" charset="0"/>
              </a:rPr>
              <a:t>better</a:t>
            </a:r>
            <a:r>
              <a:rPr lang="en-US" altLang="zh-CN" sz="3600" dirty="0">
                <a:latin typeface="Comic Sans MS" pitchFamily="66" charset="0"/>
              </a:rPr>
              <a:t> </a:t>
            </a:r>
            <a:r>
              <a:rPr lang="en-US" altLang="zh-CN" sz="3600" dirty="0" err="1">
                <a:latin typeface="Comic Sans MS" pitchFamily="66" charset="0"/>
              </a:rPr>
              <a:t>better</a:t>
            </a:r>
            <a:r>
              <a:rPr lang="en-US" altLang="zh-CN" sz="3600" dirty="0">
                <a:latin typeface="Comic Sans MS" pitchFamily="66" charset="0"/>
              </a:rPr>
              <a:t>, oh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53" name="1.6"/>
          <p:cNvSpPr/>
          <p:nvPr/>
        </p:nvSpPr>
        <p:spPr>
          <a:xfrm>
            <a:off x="2195736" y="3936134"/>
            <a:ext cx="4876656" cy="1200329"/>
          </a:xfrm>
          <a:prstGeom prst="rect">
            <a:avLst/>
          </a:prstGeom>
          <a:solidFill>
            <a:schemeClr val="bg2">
              <a:alpha val="61000"/>
            </a:schemeClr>
          </a:solidFill>
        </p:spPr>
        <p:txBody>
          <a:bodyPr wrap="none">
            <a:spAutoFit/>
          </a:bodyPr>
          <a:lstStyle/>
          <a:p>
            <a:r>
              <a:rPr lang="pl-PL" altLang="zh-CN" sz="3600" dirty="0">
                <a:latin typeface="Comic Sans MS" pitchFamily="66" charset="0"/>
              </a:rPr>
              <a:t>Na na na, na na na na, </a:t>
            </a:r>
            <a:endParaRPr lang="en-US" altLang="zh-CN" sz="3600" dirty="0" smtClean="0">
              <a:latin typeface="Comic Sans MS" pitchFamily="66" charset="0"/>
            </a:endParaRPr>
          </a:p>
          <a:p>
            <a:r>
              <a:rPr lang="pl-PL" altLang="zh-CN" sz="3600" dirty="0" smtClean="0">
                <a:latin typeface="Comic Sans MS" pitchFamily="66" charset="0"/>
              </a:rPr>
              <a:t>na </a:t>
            </a:r>
            <a:r>
              <a:rPr lang="pl-PL" altLang="zh-CN" sz="3600" dirty="0">
                <a:latin typeface="Comic Sans MS" pitchFamily="66" charset="0"/>
              </a:rPr>
              <a:t>na na, hey Jude</a:t>
            </a:r>
            <a:endParaRPr lang="zh-CN" altLang="en-US" sz="3600" dirty="0">
              <a:latin typeface="Comic Sans MS" pitchFamily="66" charset="0"/>
            </a:endParaRPr>
          </a:p>
        </p:txBody>
      </p:sp>
      <p:sp>
        <p:nvSpPr>
          <p:cNvPr id="46" name="and don't"/>
          <p:cNvSpPr/>
          <p:nvPr/>
        </p:nvSpPr>
        <p:spPr>
          <a:xfrm>
            <a:off x="403998" y="3867894"/>
            <a:ext cx="8568952" cy="1200329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Comic Sans MS" pitchFamily="66" charset="0"/>
              </a:rPr>
              <a:t>And don't you know </a:t>
            </a:r>
            <a:r>
              <a:rPr lang="en-US" altLang="zh-CN" sz="3600" dirty="0" smtClean="0">
                <a:latin typeface="Comic Sans MS" pitchFamily="66" charset="0"/>
              </a:rPr>
              <a:t>that </a:t>
            </a:r>
            <a:r>
              <a:rPr lang="en-US" altLang="zh-CN" sz="3600" dirty="0">
                <a:latin typeface="Comic Sans MS" pitchFamily="66" charset="0"/>
              </a:rPr>
              <a:t>it's just you</a:t>
            </a:r>
          </a:p>
          <a:p>
            <a:r>
              <a:rPr lang="en-US" altLang="zh-CN" sz="3600" dirty="0">
                <a:latin typeface="Comic Sans MS" pitchFamily="66" charset="0"/>
              </a:rPr>
              <a:t>hey Jude, you'll do</a:t>
            </a:r>
            <a:endParaRPr lang="zh-CN" altLang="en-US" sz="3600" dirty="0"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01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5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xit" presetSubtype="1" fill="hold" grpId="1" nodeType="withEffect">
                                  <p:stCondLst>
                                    <p:cond delay="18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xit" presetSubtype="1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6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3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3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5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42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4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5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3" presetClass="entr" presetSubtype="16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5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5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57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0500"/>
                            </p:stCondLst>
                            <p:childTnLst>
                              <p:par>
                                <p:cTn id="134" presetID="47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15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1500"/>
                            </p:stCondLst>
                            <p:childTnLst>
                              <p:par>
                                <p:cTn id="1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2" presetID="47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6000"/>
                            </p:stCondLst>
                            <p:childTnLst>
                              <p:par>
                                <p:cTn id="1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76500"/>
                            </p:stCondLst>
                            <p:childTnLst>
                              <p:par>
                                <p:cTn id="164" presetID="10" presetClass="exit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1000"/>
                            </p:stCondLst>
                            <p:childTnLst>
                              <p:par>
                                <p:cTn id="1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1500"/>
                            </p:stCondLst>
                            <p:childTnLst>
                              <p:par>
                                <p:cTn id="1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94000"/>
                            </p:stCondLst>
                            <p:childTnLst>
                              <p:par>
                                <p:cTn id="182" presetID="10" presetClass="exit" presetSubtype="0" fill="hold" grpId="1" nodeType="afterEffect">
                                  <p:stCondLst>
                                    <p:cond delay="6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5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500"/>
                            </p:stCondLst>
                            <p:childTnLst>
                              <p:par>
                                <p:cTn id="1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198" presetID="42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7000"/>
                            </p:stCondLst>
                            <p:childTnLst>
                              <p:par>
                                <p:cTn id="20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75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7500"/>
                            </p:stCondLst>
                            <p:childTnLst>
                              <p:par>
                                <p:cTn id="2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219" presetID="47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11500"/>
                            </p:stCondLst>
                            <p:childTnLst>
                              <p:par>
                                <p:cTn id="2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3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21500"/>
                            </p:stCondLst>
                            <p:childTnLst>
                              <p:par>
                                <p:cTn id="250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25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68" presetID="47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35500"/>
                            </p:stCondLst>
                            <p:childTnLst>
                              <p:par>
                                <p:cTn id="2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36000"/>
                            </p:stCondLst>
                            <p:childTnLst>
                              <p:par>
                                <p:cTn id="279" presetID="42" presetClass="exit" presetSubtype="0" fill="hold" grpId="1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42500"/>
                            </p:stCondLst>
                            <p:childTnLst>
                              <p:par>
                                <p:cTn id="2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2500"/>
                            </p:stCondLst>
                            <p:childTnLst>
                              <p:par>
                                <p:cTn id="2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43000"/>
                            </p:stCondLst>
                            <p:childTnLst>
                              <p:par>
                                <p:cTn id="293" presetID="1" presetClass="exit" presetSubtype="0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58000"/>
                            </p:stCondLst>
                            <p:childTnLst>
                              <p:par>
                                <p:cTn id="2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8000"/>
                            </p:stCondLst>
                            <p:childTnLst>
                              <p:par>
                                <p:cTn id="2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5800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58000"/>
                            </p:stCondLst>
                            <p:childTnLst>
                              <p:par>
                                <p:cTn id="30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58500"/>
                            </p:stCondLst>
                            <p:childTnLst>
                              <p:par>
                                <p:cTn id="311" presetID="42" presetClass="exit" presetSubtype="0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63500"/>
                            </p:stCondLst>
                            <p:childTnLst>
                              <p:par>
                                <p:cTn id="31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64500"/>
                            </p:stCondLst>
                            <p:childTnLst>
                              <p:par>
                                <p:cTn id="3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645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64500"/>
                            </p:stCondLst>
                            <p:childTnLst>
                              <p:par>
                                <p:cTn id="329" presetID="10" presetClass="exit" presetSubtype="0" fill="hold" grpId="1" nodeType="after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72500"/>
                            </p:stCondLst>
                            <p:childTnLst>
                              <p:par>
                                <p:cTn id="33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73000"/>
                            </p:stCondLst>
                            <p:childTnLst>
                              <p:par>
                                <p:cTn id="3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73500"/>
                            </p:stCondLst>
                            <p:childTnLst>
                              <p:par>
                                <p:cTn id="3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73500"/>
                            </p:stCondLst>
                            <p:childTnLst>
                              <p:par>
                                <p:cTn id="346" presetID="47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78000"/>
                            </p:stCondLst>
                            <p:childTnLst>
                              <p:par>
                                <p:cTn id="3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78500"/>
                            </p:stCondLst>
                            <p:childTnLst>
                              <p:par>
                                <p:cTn id="3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79000"/>
                            </p:stCondLst>
                            <p:childTnLst>
                              <p:par>
                                <p:cTn id="3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79500"/>
                            </p:stCondLst>
                            <p:childTnLst>
                              <p:par>
                                <p:cTn id="370" presetID="47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83500"/>
                            </p:stCondLst>
                            <p:childTnLst>
                              <p:par>
                                <p:cTn id="3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84000"/>
                            </p:stCondLst>
                            <p:childTnLst>
                              <p:par>
                                <p:cTn id="382" presetID="47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90500"/>
                            </p:stCondLst>
                            <p:childTnLst>
                              <p:par>
                                <p:cTn id="3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3" grpId="0" animBg="1"/>
      <p:bldP spid="33" grpId="1" animBg="1"/>
      <p:bldP spid="35" grpId="0" animBg="1"/>
      <p:bldP spid="35" grpId="1" animBg="1"/>
      <p:bldP spid="19" grpId="0" animBg="1"/>
      <p:bldP spid="19" grpId="1" animBg="1"/>
      <p:bldP spid="4" grpId="0" animBg="1"/>
      <p:bldP spid="4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46" grpId="0" animBg="1"/>
      <p:bldP spid="46" grpId="1" animBg="1"/>
    </p:bldLst>
  </p:timing>
  <p:extLst mod="1">
    <p:ext uri="{E180D4A7-C9FB-4DFB-919C-405C955672EB}">
      <p14:showEvtLst xmlns:p14="http://schemas.microsoft.com/office/powerpoint/2010/main">
        <p14:playEvt time="3932" objId="6"/>
        <p14:pauseEvt time="54353" objId="6"/>
        <p14:seekEvt time="54353" objId="6" seek="50044"/>
        <p14:resumeEvt time="54353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252</Words>
  <Application>Microsoft Office PowerPoint</Application>
  <PresentationFormat>全屏显示(16:9)</PresentationFormat>
  <Paragraphs>41</Paragraphs>
  <Slides>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主题​​</vt:lpstr>
      <vt:lpstr>Hey Jude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lenovo</cp:lastModifiedBy>
  <cp:revision>89</cp:revision>
  <dcterms:created xsi:type="dcterms:W3CDTF">2019-06-03T13:42:47Z</dcterms:created>
  <dcterms:modified xsi:type="dcterms:W3CDTF">2019-06-21T09:44:33Z</dcterms:modified>
</cp:coreProperties>
</file>