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77" r:id="rId3"/>
    <p:sldId id="258" r:id="rId4"/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74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52" r:id="rId23"/>
    <p:sldId id="353" r:id="rId24"/>
    <p:sldId id="278" r:id="rId25"/>
    <p:sldId id="318" r:id="rId26"/>
    <p:sldId id="319" r:id="rId27"/>
    <p:sldId id="320" r:id="rId28"/>
    <p:sldId id="321" r:id="rId29"/>
    <p:sldId id="338" r:id="rId30"/>
    <p:sldId id="342" r:id="rId31"/>
    <p:sldId id="323" r:id="rId32"/>
    <p:sldId id="339" r:id="rId33"/>
    <p:sldId id="340" r:id="rId34"/>
    <p:sldId id="341" r:id="rId35"/>
    <p:sldId id="343" r:id="rId36"/>
    <p:sldId id="344" r:id="rId37"/>
    <p:sldId id="345" r:id="rId38"/>
    <p:sldId id="337" r:id="rId39"/>
  </p:sldIdLst>
  <p:sldSz cx="12192000" cy="6858000"/>
  <p:notesSz cx="7103745" cy="10234295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gs" Target="tags/tag1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jpeg"/><Relationship Id="rId8" Type="http://schemas.openxmlformats.org/officeDocument/2006/relationships/image" Target="../media/image27.jpeg"/><Relationship Id="rId7" Type="http://schemas.openxmlformats.org/officeDocument/2006/relationships/image" Target="../media/image26.jpe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9.jpe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jpeg"/><Relationship Id="rId8" Type="http://schemas.openxmlformats.org/officeDocument/2006/relationships/image" Target="../media/image27.jpeg"/><Relationship Id="rId7" Type="http://schemas.openxmlformats.org/officeDocument/2006/relationships/image" Target="../media/image26.jpe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9.jpeg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895215" y="1657350"/>
            <a:ext cx="53098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sz="4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-</a:t>
            </a:r>
            <a:r>
              <a:rPr lang="zh-CN" altLang="en-US" sz="4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序数词</a:t>
            </a:r>
            <a:endParaRPr lang="zh-CN" altLang="en-US" sz="4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30780" y="3385185"/>
            <a:ext cx="777430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设计制作： 华南师范大学  曾慧萍</a:t>
            </a:r>
            <a:endParaRPr lang="zh-CN" altLang="en-US" sz="3200" b="1"/>
          </a:p>
          <a:p>
            <a:r>
              <a:rPr lang="zh-CN" altLang="en-US" sz="3200" b="1"/>
              <a:t>                      广东省东莞中学初中部</a:t>
            </a:r>
            <a:endParaRPr lang="zh-CN" altLang="en-US" sz="3200" b="1"/>
          </a:p>
          <a:p>
            <a:endParaRPr lang="zh-CN" altLang="en-US" sz="3200" b="1"/>
          </a:p>
          <a:p>
            <a:r>
              <a:rPr lang="zh-CN" altLang="en-US" sz="3200" b="1"/>
              <a:t>指导老师：刘晓斌</a:t>
            </a:r>
            <a:endParaRPr lang="zh-CN" altLang="en-US" sz="3200" b="1"/>
          </a:p>
        </p:txBody>
      </p:sp>
      <p:sp>
        <p:nvSpPr>
          <p:cNvPr id="8" name="文本框 7"/>
          <p:cNvSpPr txBox="1"/>
          <p:nvPr/>
        </p:nvSpPr>
        <p:spPr>
          <a:xfrm>
            <a:off x="1941830" y="550545"/>
            <a:ext cx="78593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6600" b="1"/>
              <a:t>Ordinal Numbers</a:t>
            </a:r>
            <a:endParaRPr lang="en-US" altLang="zh-CN" sz="6600" b="1"/>
          </a:p>
        </p:txBody>
      </p:sp>
      <p:pic>
        <p:nvPicPr>
          <p:cNvPr id="9" name="一课一曲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430635" y="243205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1"/>
      <p:bldP spid="8" grpId="1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665" y="182245"/>
            <a:ext cx="10949305" cy="5474335"/>
          </a:xfrm>
          <a:prstGeom prst="rect">
            <a:avLst/>
          </a:prstGeom>
        </p:spPr>
      </p:pic>
      <p:pic>
        <p:nvPicPr>
          <p:cNvPr id="2" name="图片 1" descr="22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182245"/>
            <a:ext cx="10948670" cy="5474335"/>
          </a:xfrm>
          <a:prstGeom prst="rect">
            <a:avLst/>
          </a:prstGeom>
        </p:spPr>
      </p:pic>
      <p:pic>
        <p:nvPicPr>
          <p:cNvPr id="3" name="图片 2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182245"/>
            <a:ext cx="10948670" cy="5474335"/>
          </a:xfrm>
          <a:prstGeom prst="rect">
            <a:avLst/>
          </a:prstGeom>
        </p:spPr>
      </p:pic>
      <p:pic>
        <p:nvPicPr>
          <p:cNvPr id="6" name="图片 5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" y="182245"/>
            <a:ext cx="10948670" cy="5474335"/>
          </a:xfrm>
          <a:prstGeom prst="rect">
            <a:avLst/>
          </a:prstGeom>
        </p:spPr>
      </p:pic>
      <p:pic>
        <p:nvPicPr>
          <p:cNvPr id="7" name="图片 6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65" y="182245"/>
            <a:ext cx="10949940" cy="5474970"/>
          </a:xfrm>
          <a:prstGeom prst="rect">
            <a:avLst/>
          </a:prstGeom>
        </p:spPr>
      </p:pic>
      <p:pic>
        <p:nvPicPr>
          <p:cNvPr id="8" name="图片 7" descr="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665" y="182245"/>
            <a:ext cx="10949940" cy="5474970"/>
          </a:xfrm>
          <a:prstGeom prst="rect">
            <a:avLst/>
          </a:prstGeom>
        </p:spPr>
      </p:pic>
      <p:pic>
        <p:nvPicPr>
          <p:cNvPr id="9" name="图片 8" descr="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665" y="182245"/>
            <a:ext cx="10948670" cy="5474335"/>
          </a:xfrm>
          <a:prstGeom prst="rect">
            <a:avLst/>
          </a:prstGeom>
        </p:spPr>
      </p:pic>
      <p:pic>
        <p:nvPicPr>
          <p:cNvPr id="10" name="图片 9" descr="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665" y="182245"/>
            <a:ext cx="10948670" cy="5474335"/>
          </a:xfrm>
          <a:prstGeom prst="rect">
            <a:avLst/>
          </a:prstGeom>
        </p:spPr>
      </p:pic>
      <p:pic>
        <p:nvPicPr>
          <p:cNvPr id="11" name="图片 10" descr="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00" y="182245"/>
            <a:ext cx="10949940" cy="5474970"/>
          </a:xfrm>
          <a:prstGeom prst="rect">
            <a:avLst/>
          </a:prstGeom>
        </p:spPr>
      </p:pic>
      <p:pic>
        <p:nvPicPr>
          <p:cNvPr id="12" name="图片 11" descr="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395" y="182245"/>
            <a:ext cx="10949940" cy="5474970"/>
          </a:xfrm>
          <a:prstGeom prst="rect">
            <a:avLst/>
          </a:prstGeom>
        </p:spPr>
      </p:pic>
      <p:sp>
        <p:nvSpPr>
          <p:cNvPr id="16" name="标题 15"/>
          <p:cNvSpPr/>
          <p:nvPr>
            <p:ph type="title"/>
          </p:nvPr>
        </p:nvSpPr>
        <p:spPr>
          <a:xfrm>
            <a:off x="839470" y="5656580"/>
            <a:ext cx="10515600" cy="1325563"/>
          </a:xfrm>
          <a:solidFill>
            <a:schemeClr val="bg1"/>
          </a:solidFill>
        </p:spPr>
        <p:txBody>
          <a:bodyPr/>
          <a:p>
            <a:pPr algn="ctr"/>
            <a:r>
              <a:rPr lang="en-US" altLang="zh-CN" sz="4800" b="1">
                <a:latin typeface="MV Boli" panose="02000500030200090000" charset="0"/>
                <a:cs typeface="MV Boli" panose="02000500030200090000" charset="0"/>
              </a:rPr>
              <a:t>Go 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First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sp>
        <p:nvSpPr>
          <p:cNvPr id="20" name="标题 15"/>
          <p:cNvSpPr/>
          <p:nvPr/>
        </p:nvSpPr>
        <p:spPr>
          <a:xfrm>
            <a:off x="839470" y="5656580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>
                <a:latin typeface="MV Boli" panose="02000500030200090000" charset="0"/>
                <a:cs typeface="MV Boli" panose="02000500030200090000" charset="0"/>
              </a:rPr>
              <a:t>Go 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Second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sp>
        <p:nvSpPr>
          <p:cNvPr id="21" name="标题 15"/>
          <p:cNvSpPr/>
          <p:nvPr/>
        </p:nvSpPr>
        <p:spPr>
          <a:xfrm>
            <a:off x="837565" y="5656580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>
                <a:latin typeface="MV Boli" panose="02000500030200090000" charset="0"/>
                <a:cs typeface="MV Boli" panose="02000500030200090000" charset="0"/>
              </a:rPr>
              <a:t>Go 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Third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sp>
        <p:nvSpPr>
          <p:cNvPr id="24" name="标题 15"/>
          <p:cNvSpPr/>
          <p:nvPr/>
        </p:nvSpPr>
        <p:spPr>
          <a:xfrm>
            <a:off x="837565" y="565721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>
                <a:latin typeface="MV Boli" panose="02000500030200090000" charset="0"/>
                <a:cs typeface="MV Boli" panose="02000500030200090000" charset="0"/>
              </a:rPr>
              <a:t>Go 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Fourth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sp>
        <p:nvSpPr>
          <p:cNvPr id="25" name="标题 15"/>
          <p:cNvSpPr/>
          <p:nvPr/>
        </p:nvSpPr>
        <p:spPr>
          <a:xfrm>
            <a:off x="837565" y="5656580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>
                <a:latin typeface="MV Boli" panose="02000500030200090000" charset="0"/>
                <a:cs typeface="MV Boli" panose="02000500030200090000" charset="0"/>
              </a:rPr>
              <a:t>Go 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Fifth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sp>
        <p:nvSpPr>
          <p:cNvPr id="27" name="标题 15"/>
          <p:cNvSpPr/>
          <p:nvPr/>
        </p:nvSpPr>
        <p:spPr>
          <a:xfrm>
            <a:off x="837565" y="565721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>
                <a:latin typeface="MV Boli" panose="02000500030200090000" charset="0"/>
                <a:cs typeface="MV Boli" panose="02000500030200090000" charset="0"/>
              </a:rPr>
              <a:t>Go 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Six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th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sp>
        <p:nvSpPr>
          <p:cNvPr id="28" name="标题 15"/>
          <p:cNvSpPr/>
          <p:nvPr/>
        </p:nvSpPr>
        <p:spPr>
          <a:xfrm>
            <a:off x="837565" y="565721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>
                <a:latin typeface="MV Boli" panose="02000500030200090000" charset="0"/>
                <a:cs typeface="MV Boli" panose="02000500030200090000" charset="0"/>
              </a:rPr>
              <a:t>Go 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Seventh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sp>
        <p:nvSpPr>
          <p:cNvPr id="29" name="标题 15"/>
          <p:cNvSpPr/>
          <p:nvPr/>
        </p:nvSpPr>
        <p:spPr>
          <a:xfrm>
            <a:off x="839470" y="565721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>
                <a:latin typeface="MV Boli" panose="02000500030200090000" charset="0"/>
                <a:cs typeface="MV Boli" panose="02000500030200090000" charset="0"/>
              </a:rPr>
              <a:t>Go 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Eigh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th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sp>
        <p:nvSpPr>
          <p:cNvPr id="30" name="标题 15"/>
          <p:cNvSpPr/>
          <p:nvPr/>
        </p:nvSpPr>
        <p:spPr>
          <a:xfrm>
            <a:off x="839470" y="565721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>
                <a:latin typeface="MV Boli" panose="02000500030200090000" charset="0"/>
                <a:cs typeface="MV Boli" panose="02000500030200090000" charset="0"/>
              </a:rPr>
              <a:t>Go 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Nineth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sp>
        <p:nvSpPr>
          <p:cNvPr id="31" name="标题 15"/>
          <p:cNvSpPr/>
          <p:nvPr/>
        </p:nvSpPr>
        <p:spPr>
          <a:xfrm>
            <a:off x="839470" y="5656580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>
                <a:latin typeface="MV Boli" panose="02000500030200090000" charset="0"/>
                <a:cs typeface="MV Boli" panose="02000500030200090000" charset="0"/>
              </a:rPr>
              <a:t>Go 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Ten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th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>
        <p:fade/>
      </p:transition>
    </mc:Choice>
    <mc:Fallback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bldLvl="0" animBg="1"/>
      <p:bldP spid="21" grpId="0" bldLvl="0" animBg="1"/>
      <p:bldP spid="24" grpId="0" bldLvl="0" animBg="1"/>
      <p:bldP spid="25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/>
        </p:nvSpPr>
        <p:spPr>
          <a:xfrm>
            <a:off x="838200" y="56565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5400" b="1">
                <a:solidFill>
                  <a:schemeClr val="tx1"/>
                </a:solidFill>
                <a:latin typeface="MV Boli" panose="02000500030200090000" charset="0"/>
                <a:cs typeface="MV Boli" panose="02000500030200090000" charset="0"/>
              </a:rPr>
              <a:t>All they are ordinal numbers.</a:t>
            </a:r>
            <a:endParaRPr lang="en-US" altLang="zh-CN" sz="5400" b="1">
              <a:solidFill>
                <a:schemeClr val="tx1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2" name="图片 1" descr="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235" y="171450"/>
            <a:ext cx="10971530" cy="5485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6040" y="5614670"/>
            <a:ext cx="10515600" cy="1325563"/>
          </a:xfrm>
        </p:spPr>
        <p:txBody>
          <a:bodyPr>
            <a:noAutofit/>
          </a:bodyPr>
          <a:p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First, Second, Third </a:t>
            </a:r>
            <a:r>
              <a:rPr lang="en-US" altLang="zh-CN" sz="4800" b="1">
                <a:solidFill>
                  <a:schemeClr val="tx1"/>
                </a:solidFill>
                <a:latin typeface="MV Boli" panose="02000500030200090000" charset="0"/>
                <a:cs typeface="MV Boli" panose="02000500030200090000" charset="0"/>
              </a:rPr>
              <a:t>and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 Fourth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5" name="图片 4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295" y="101600"/>
            <a:ext cx="11027410" cy="5513070"/>
          </a:xfrm>
          <a:prstGeom prst="rect">
            <a:avLst/>
          </a:prstGeom>
        </p:spPr>
      </p:pic>
      <p:pic>
        <p:nvPicPr>
          <p:cNvPr id="6" name="图片 5" descr="2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95" y="101600"/>
            <a:ext cx="11027410" cy="5513070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95" y="101600"/>
            <a:ext cx="11026775" cy="5513070"/>
          </a:xfrm>
          <a:prstGeom prst="rect">
            <a:avLst/>
          </a:prstGeom>
        </p:spPr>
      </p:pic>
      <p:pic>
        <p:nvPicPr>
          <p:cNvPr id="8" name="图片 7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" y="102235"/>
            <a:ext cx="11025505" cy="5512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5699760"/>
            <a:ext cx="9144000" cy="1172210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Fifth, Sixth, Seventh</a:t>
            </a:r>
            <a:endParaRPr lang="en-US" altLang="zh-CN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6" name="图片 5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055" y="243840"/>
            <a:ext cx="10698480" cy="5348605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55" y="243205"/>
            <a:ext cx="10698480" cy="5349240"/>
          </a:xfrm>
          <a:prstGeom prst="rect">
            <a:avLst/>
          </a:prstGeom>
        </p:spPr>
      </p:pic>
      <p:pic>
        <p:nvPicPr>
          <p:cNvPr id="4" name="图片 3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55" y="243840"/>
            <a:ext cx="10698480" cy="5349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83310" y="5700395"/>
            <a:ext cx="10515600" cy="1306195"/>
          </a:xfrm>
        </p:spPr>
        <p:txBody>
          <a:bodyPr/>
          <a:p>
            <a:pPr algn="ctr"/>
            <a:r>
              <a:rPr lang="en-US" altLang="zh-CN" sz="54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Eighth, Ninth, Tenth</a:t>
            </a:r>
            <a:endParaRPr lang="en-US" altLang="zh-CN" sz="54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5" name="图片 4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960" y="46355"/>
            <a:ext cx="11308715" cy="5654040"/>
          </a:xfrm>
          <a:prstGeom prst="rect">
            <a:avLst/>
          </a:prstGeom>
        </p:spPr>
      </p:pic>
      <p:pic>
        <p:nvPicPr>
          <p:cNvPr id="6" name="图片 5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95" y="46355"/>
            <a:ext cx="11308080" cy="5653405"/>
          </a:xfrm>
          <a:prstGeom prst="rect">
            <a:avLst/>
          </a:prstGeom>
        </p:spPr>
      </p:pic>
      <p:pic>
        <p:nvPicPr>
          <p:cNvPr id="7" name="图片 6" descr="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25" y="46355"/>
            <a:ext cx="11308715" cy="5653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975" y="147320"/>
            <a:ext cx="11068685" cy="5534025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255395" y="5681345"/>
            <a:ext cx="10515600" cy="1325563"/>
          </a:xfrm>
        </p:spPr>
        <p:txBody>
          <a:bodyPr>
            <a:noAutofit/>
          </a:bodyPr>
          <a:p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First, Second, Third </a:t>
            </a:r>
            <a:r>
              <a:rPr lang="en-US" altLang="zh-CN" sz="4800" b="1">
                <a:solidFill>
                  <a:schemeClr val="tx1"/>
                </a:solidFill>
                <a:latin typeface="MV Boli" panose="02000500030200090000" charset="0"/>
                <a:cs typeface="MV Boli" panose="02000500030200090000" charset="0"/>
              </a:rPr>
              <a:t>and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 Fourth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6" name="图片 5" descr="12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40" y="147320"/>
            <a:ext cx="11069320" cy="553402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147320"/>
            <a:ext cx="11069320" cy="5534025"/>
          </a:xfrm>
          <a:prstGeom prst="rect">
            <a:avLst/>
          </a:prstGeom>
        </p:spPr>
      </p:pic>
      <p:pic>
        <p:nvPicPr>
          <p:cNvPr id="8" name="图片 7" descr="14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5" y="147320"/>
            <a:ext cx="11069320" cy="5534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524000" y="5759450"/>
            <a:ext cx="9144000" cy="1172210"/>
          </a:xfrm>
        </p:spPr>
        <p:txBody>
          <a:bodyPr/>
          <a:p>
            <a:pPr algn="ctr"/>
            <a:r>
              <a:rPr lang="en-US" altLang="zh-CN" sz="54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Fifth, Sixth, Seventh</a:t>
            </a:r>
            <a:endParaRPr lang="en-US" altLang="zh-CN" sz="54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5" name="图片 4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975" y="154305"/>
            <a:ext cx="11068050" cy="5534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38200" y="5853430"/>
            <a:ext cx="10515600" cy="1306195"/>
          </a:xfrm>
        </p:spPr>
        <p:txBody>
          <a:bodyPr/>
          <a:p>
            <a:pPr algn="ctr"/>
            <a:r>
              <a:rPr lang="en-US" altLang="zh-CN" sz="54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Eighth, Ninth, Tenth</a:t>
            </a:r>
            <a:endParaRPr lang="en-US" altLang="zh-CN" sz="54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5" name="图片 4" descr="16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4510" y="282575"/>
            <a:ext cx="11142980" cy="5570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235" y="179070"/>
            <a:ext cx="10971530" cy="54851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92100" y="5807710"/>
            <a:ext cx="116084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>
                <a:solidFill>
                  <a:schemeClr val="tx1"/>
                </a:solidFill>
                <a:latin typeface="MV Boli" panose="02000500030200090000" charset="0"/>
                <a:cs typeface="MV Boli" panose="02000500030200090000" charset="0"/>
              </a:rPr>
              <a:t>Those are all the ordinal numbers.</a:t>
            </a:r>
            <a:endParaRPr lang="en-US" altLang="zh-CN" sz="5400" b="1">
              <a:solidFill>
                <a:schemeClr val="tx1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92100" y="5807710"/>
            <a:ext cx="116084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5400" b="1">
                <a:solidFill>
                  <a:schemeClr val="tx1"/>
                </a:solidFill>
                <a:latin typeface="MV Boli" panose="02000500030200090000" charset="0"/>
                <a:cs typeface="MV Boli" panose="02000500030200090000" charset="0"/>
              </a:rPr>
              <a:t>And they go just like this.</a:t>
            </a:r>
            <a:endParaRPr lang="en-US" altLang="zh-CN" sz="5400" b="1">
              <a:solidFill>
                <a:schemeClr val="tx1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6" name="图片 5" descr="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194310"/>
            <a:ext cx="11227435" cy="5613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6040" y="5614670"/>
            <a:ext cx="10515600" cy="1325563"/>
          </a:xfrm>
        </p:spPr>
        <p:txBody>
          <a:bodyPr>
            <a:noAutofit/>
          </a:bodyPr>
          <a:p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First, Second, Third </a:t>
            </a:r>
            <a:r>
              <a:rPr lang="en-US" altLang="zh-CN" sz="4800" b="1">
                <a:solidFill>
                  <a:schemeClr val="tx1"/>
                </a:solidFill>
                <a:latin typeface="MV Boli" panose="02000500030200090000" charset="0"/>
                <a:cs typeface="MV Boli" panose="02000500030200090000" charset="0"/>
              </a:rPr>
              <a:t>and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 Fourth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5" name="图片 4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295" y="101600"/>
            <a:ext cx="11027410" cy="5513070"/>
          </a:xfrm>
          <a:prstGeom prst="rect">
            <a:avLst/>
          </a:prstGeom>
        </p:spPr>
      </p:pic>
      <p:pic>
        <p:nvPicPr>
          <p:cNvPr id="6" name="图片 5" descr="2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95" y="101600"/>
            <a:ext cx="11027410" cy="5513070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95" y="101600"/>
            <a:ext cx="11026775" cy="5513070"/>
          </a:xfrm>
          <a:prstGeom prst="rect">
            <a:avLst/>
          </a:prstGeom>
        </p:spPr>
      </p:pic>
      <p:pic>
        <p:nvPicPr>
          <p:cNvPr id="8" name="图片 7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" y="102235"/>
            <a:ext cx="11025505" cy="5512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665" y="182245"/>
            <a:ext cx="10949305" cy="5474335"/>
          </a:xfrm>
          <a:prstGeom prst="rect">
            <a:avLst/>
          </a:prstGeom>
        </p:spPr>
      </p:pic>
      <p:pic>
        <p:nvPicPr>
          <p:cNvPr id="2" name="图片 1" descr="22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182245"/>
            <a:ext cx="10948670" cy="5474335"/>
          </a:xfrm>
          <a:prstGeom prst="rect">
            <a:avLst/>
          </a:prstGeom>
        </p:spPr>
      </p:pic>
      <p:pic>
        <p:nvPicPr>
          <p:cNvPr id="3" name="图片 2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182245"/>
            <a:ext cx="10948670" cy="5474335"/>
          </a:xfrm>
          <a:prstGeom prst="rect">
            <a:avLst/>
          </a:prstGeom>
        </p:spPr>
      </p:pic>
      <p:pic>
        <p:nvPicPr>
          <p:cNvPr id="6" name="图片 5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" y="182245"/>
            <a:ext cx="10948670" cy="5474335"/>
          </a:xfrm>
          <a:prstGeom prst="rect">
            <a:avLst/>
          </a:prstGeom>
        </p:spPr>
      </p:pic>
      <p:pic>
        <p:nvPicPr>
          <p:cNvPr id="7" name="图片 6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65" y="182245"/>
            <a:ext cx="10949940" cy="5474970"/>
          </a:xfrm>
          <a:prstGeom prst="rect">
            <a:avLst/>
          </a:prstGeom>
        </p:spPr>
      </p:pic>
      <p:pic>
        <p:nvPicPr>
          <p:cNvPr id="8" name="图片 7" descr="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665" y="182245"/>
            <a:ext cx="10949940" cy="5474970"/>
          </a:xfrm>
          <a:prstGeom prst="rect">
            <a:avLst/>
          </a:prstGeom>
        </p:spPr>
      </p:pic>
      <p:pic>
        <p:nvPicPr>
          <p:cNvPr id="9" name="图片 8" descr="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665" y="182245"/>
            <a:ext cx="10948670" cy="5474335"/>
          </a:xfrm>
          <a:prstGeom prst="rect">
            <a:avLst/>
          </a:prstGeom>
        </p:spPr>
      </p:pic>
      <p:pic>
        <p:nvPicPr>
          <p:cNvPr id="10" name="图片 9" descr="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665" y="182245"/>
            <a:ext cx="10948670" cy="5474335"/>
          </a:xfrm>
          <a:prstGeom prst="rect">
            <a:avLst/>
          </a:prstGeom>
        </p:spPr>
      </p:pic>
      <p:pic>
        <p:nvPicPr>
          <p:cNvPr id="11" name="图片 10" descr="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00" y="182245"/>
            <a:ext cx="10949940" cy="5474970"/>
          </a:xfrm>
          <a:prstGeom prst="rect">
            <a:avLst/>
          </a:prstGeom>
        </p:spPr>
      </p:pic>
      <p:pic>
        <p:nvPicPr>
          <p:cNvPr id="12" name="图片 11" descr="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395" y="182245"/>
            <a:ext cx="10949940" cy="5474970"/>
          </a:xfrm>
          <a:prstGeom prst="rect">
            <a:avLst/>
          </a:prstGeom>
        </p:spPr>
      </p:pic>
      <p:sp>
        <p:nvSpPr>
          <p:cNvPr id="16" name="标题 15"/>
          <p:cNvSpPr/>
          <p:nvPr>
            <p:ph type="title"/>
          </p:nvPr>
        </p:nvSpPr>
        <p:spPr>
          <a:xfrm>
            <a:off x="839470" y="5656580"/>
            <a:ext cx="10515600" cy="1325563"/>
          </a:xfrm>
          <a:solidFill>
            <a:schemeClr val="bg1"/>
          </a:solidFill>
        </p:spPr>
        <p:txBody>
          <a:bodyPr/>
          <a:p>
            <a:pPr algn="ctr"/>
            <a:r>
              <a:rPr lang="en-US" altLang="zh-CN" sz="4800" b="1">
                <a:latin typeface="MV Boli" panose="02000500030200090000" charset="0"/>
                <a:cs typeface="MV Boli" panose="02000500030200090000" charset="0"/>
              </a:rPr>
              <a:t>Go 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First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sp>
        <p:nvSpPr>
          <p:cNvPr id="20" name="标题 15"/>
          <p:cNvSpPr/>
          <p:nvPr/>
        </p:nvSpPr>
        <p:spPr>
          <a:xfrm>
            <a:off x="839470" y="5656580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>
                <a:latin typeface="MV Boli" panose="02000500030200090000" charset="0"/>
                <a:cs typeface="MV Boli" panose="02000500030200090000" charset="0"/>
              </a:rPr>
              <a:t>Go 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Second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sp>
        <p:nvSpPr>
          <p:cNvPr id="21" name="标题 15"/>
          <p:cNvSpPr/>
          <p:nvPr/>
        </p:nvSpPr>
        <p:spPr>
          <a:xfrm>
            <a:off x="837565" y="5656580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>
                <a:latin typeface="MV Boli" panose="02000500030200090000" charset="0"/>
                <a:cs typeface="MV Boli" panose="02000500030200090000" charset="0"/>
              </a:rPr>
              <a:t>Go 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Third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sp>
        <p:nvSpPr>
          <p:cNvPr id="24" name="标题 15"/>
          <p:cNvSpPr/>
          <p:nvPr/>
        </p:nvSpPr>
        <p:spPr>
          <a:xfrm>
            <a:off x="837565" y="565721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>
                <a:latin typeface="MV Boli" panose="02000500030200090000" charset="0"/>
                <a:cs typeface="MV Boli" panose="02000500030200090000" charset="0"/>
              </a:rPr>
              <a:t>Go 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Fourth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sp>
        <p:nvSpPr>
          <p:cNvPr id="25" name="标题 15"/>
          <p:cNvSpPr/>
          <p:nvPr/>
        </p:nvSpPr>
        <p:spPr>
          <a:xfrm>
            <a:off x="837565" y="5656580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>
                <a:latin typeface="MV Boli" panose="02000500030200090000" charset="0"/>
                <a:cs typeface="MV Boli" panose="02000500030200090000" charset="0"/>
              </a:rPr>
              <a:t>Go 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Fifth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sp>
        <p:nvSpPr>
          <p:cNvPr id="27" name="标题 15"/>
          <p:cNvSpPr/>
          <p:nvPr/>
        </p:nvSpPr>
        <p:spPr>
          <a:xfrm>
            <a:off x="837565" y="565721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>
                <a:latin typeface="MV Boli" panose="02000500030200090000" charset="0"/>
                <a:cs typeface="MV Boli" panose="02000500030200090000" charset="0"/>
              </a:rPr>
              <a:t>Go 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Six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th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sp>
        <p:nvSpPr>
          <p:cNvPr id="28" name="标题 15"/>
          <p:cNvSpPr/>
          <p:nvPr/>
        </p:nvSpPr>
        <p:spPr>
          <a:xfrm>
            <a:off x="837565" y="565721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>
                <a:latin typeface="MV Boli" panose="02000500030200090000" charset="0"/>
                <a:cs typeface="MV Boli" panose="02000500030200090000" charset="0"/>
              </a:rPr>
              <a:t>Go 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Seventh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sp>
        <p:nvSpPr>
          <p:cNvPr id="29" name="标题 15"/>
          <p:cNvSpPr/>
          <p:nvPr/>
        </p:nvSpPr>
        <p:spPr>
          <a:xfrm>
            <a:off x="839470" y="565721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>
                <a:latin typeface="MV Boli" panose="02000500030200090000" charset="0"/>
                <a:cs typeface="MV Boli" panose="02000500030200090000" charset="0"/>
              </a:rPr>
              <a:t>Go 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Eigh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th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sp>
        <p:nvSpPr>
          <p:cNvPr id="30" name="标题 15"/>
          <p:cNvSpPr/>
          <p:nvPr/>
        </p:nvSpPr>
        <p:spPr>
          <a:xfrm>
            <a:off x="839470" y="565721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>
                <a:latin typeface="MV Boli" panose="02000500030200090000" charset="0"/>
                <a:cs typeface="MV Boli" panose="02000500030200090000" charset="0"/>
              </a:rPr>
              <a:t>Go 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Nineth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sp>
        <p:nvSpPr>
          <p:cNvPr id="31" name="标题 15"/>
          <p:cNvSpPr/>
          <p:nvPr/>
        </p:nvSpPr>
        <p:spPr>
          <a:xfrm>
            <a:off x="839470" y="5656580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>
                <a:latin typeface="MV Boli" panose="02000500030200090000" charset="0"/>
                <a:cs typeface="MV Boli" panose="02000500030200090000" charset="0"/>
              </a:rPr>
              <a:t>Go 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Ten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th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1000">
        <p:fade/>
      </p:transition>
    </mc:Choice>
    <mc:Fallback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20" grpId="0" bldLvl="0" animBg="1"/>
      <p:bldP spid="21" grpId="0" bldLvl="0" animBg="1"/>
      <p:bldP spid="24" grpId="0" bldLvl="0" animBg="1"/>
      <p:bldP spid="25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/>
        </p:nvSpPr>
        <p:spPr>
          <a:xfrm>
            <a:off x="838200" y="56565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5400" b="1">
                <a:solidFill>
                  <a:schemeClr val="tx1"/>
                </a:solidFill>
                <a:latin typeface="MV Boli" panose="02000500030200090000" charset="0"/>
                <a:cs typeface="MV Boli" panose="02000500030200090000" charset="0"/>
              </a:rPr>
              <a:t>All they are ordinal numbers.</a:t>
            </a:r>
            <a:endParaRPr lang="en-US" altLang="zh-CN" sz="5400" b="1">
              <a:solidFill>
                <a:schemeClr val="tx1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2" name="图片 1" descr="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235" y="171450"/>
            <a:ext cx="10971530" cy="5485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400" y="86995"/>
            <a:ext cx="10888980" cy="54451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24865" y="5532120"/>
            <a:ext cx="1054227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>
                <a:latin typeface="MV Boli" panose="02000500030200090000" charset="0"/>
                <a:cs typeface="MV Boli" panose="02000500030200090000" charset="0"/>
              </a:rPr>
              <a:t>Cardinal numbers tell us how many </a:t>
            </a:r>
            <a:endParaRPr lang="zh-CN" altLang="en-US" sz="4400">
              <a:latin typeface="MV Boli" panose="02000500030200090000" charset="0"/>
              <a:cs typeface="MV Boli" panose="02000500030200090000" charset="0"/>
            </a:endParaRPr>
          </a:p>
          <a:p>
            <a:pPr algn="ctr"/>
            <a:r>
              <a:rPr lang="zh-CN" altLang="en-US" sz="4400">
                <a:latin typeface="MV Boli" panose="02000500030200090000" charset="0"/>
                <a:cs typeface="MV Boli" panose="02000500030200090000" charset="0"/>
              </a:rPr>
              <a:t>or how much of something we have</a:t>
            </a:r>
            <a:endParaRPr lang="zh-CN" altLang="en-US" sz="4400">
              <a:latin typeface="MV Boli" panose="02000500030200090000" charset="0"/>
              <a:cs typeface="MV Boli" panose="0200050003020009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225" y="83820"/>
            <a:ext cx="10623550" cy="53117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84225" y="5478780"/>
            <a:ext cx="10622915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>
                <a:latin typeface="MV Boli" panose="02000500030200090000" charset="0"/>
                <a:cs typeface="MV Boli" panose="02000500030200090000" charset="0"/>
              </a:rPr>
              <a:t>For example, this bag has ten cookies in it</a:t>
            </a:r>
            <a:r>
              <a:rPr lang="en-US" altLang="zh-CN" sz="4400">
                <a:latin typeface="MV Boli" panose="02000500030200090000" charset="0"/>
                <a:cs typeface="MV Boli" panose="02000500030200090000" charset="0"/>
              </a:rPr>
              <a:t>.</a:t>
            </a:r>
            <a:endParaRPr lang="en-US" altLang="zh-CN" sz="4400">
              <a:latin typeface="MV Boli" panose="02000500030200090000" charset="0"/>
              <a:cs typeface="MV Boli" panose="02000500030200090000" charset="0"/>
            </a:endParaRPr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0250" y="107315"/>
            <a:ext cx="10732135" cy="53663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8590" y="5473700"/>
            <a:ext cx="1208532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>
                <a:latin typeface="MV Boli" panose="02000500030200090000" charset="0"/>
                <a:cs typeface="MV Boli" panose="02000500030200090000" charset="0"/>
              </a:rPr>
              <a:t>On the other hand, o</a:t>
            </a:r>
            <a:r>
              <a:rPr lang="zh-CN" altLang="en-US" sz="4400">
                <a:latin typeface="MV Boli" panose="02000500030200090000" charset="0"/>
                <a:cs typeface="MV Boli" panose="02000500030200090000" charset="0"/>
              </a:rPr>
              <a:t>rdinal numbers tell us </a:t>
            </a:r>
            <a:endParaRPr lang="zh-CN" altLang="en-US" sz="4400">
              <a:latin typeface="MV Boli" panose="02000500030200090000" charset="0"/>
              <a:cs typeface="MV Boli" panose="02000500030200090000" charset="0"/>
            </a:endParaRPr>
          </a:p>
          <a:p>
            <a:pPr algn="ctr"/>
            <a:r>
              <a:rPr lang="zh-CN" altLang="en-US" sz="4400">
                <a:latin typeface="MV Boli" panose="02000500030200090000" charset="0"/>
                <a:cs typeface="MV Boli" panose="02000500030200090000" charset="0"/>
              </a:rPr>
              <a:t>what position or place something is in</a:t>
            </a:r>
            <a:endParaRPr lang="zh-CN" altLang="en-US" sz="4400">
              <a:latin typeface="MV Boli" panose="02000500030200090000" charset="0"/>
              <a:cs typeface="MV Boli" panose="02000500030200090000" charset="0"/>
            </a:endParaRPr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4675" y="102235"/>
            <a:ext cx="10752455" cy="53765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75310" y="5478780"/>
            <a:ext cx="1075182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>
                <a:latin typeface="MV Boli" panose="02000500030200090000" charset="0"/>
                <a:cs typeface="MV Boli" panose="02000500030200090000" charset="0"/>
              </a:rPr>
              <a:t>For instance, you might line up the cookies to eat them one at a time</a:t>
            </a:r>
            <a:r>
              <a:rPr lang="en-US" altLang="zh-CN" sz="4400">
                <a:latin typeface="MV Boli" panose="02000500030200090000" charset="0"/>
                <a:cs typeface="MV Boli" panose="02000500030200090000" charset="0"/>
              </a:rPr>
              <a:t>.</a:t>
            </a:r>
            <a:endParaRPr lang="en-US" altLang="zh-CN" sz="4400">
              <a:latin typeface="MV Boli" panose="02000500030200090000" charset="0"/>
              <a:cs typeface="MV Boli" panose="02000500030200090000" charset="0"/>
            </a:endParaRPr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965" y="135255"/>
            <a:ext cx="10850880" cy="54254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35965" y="5797550"/>
            <a:ext cx="1141095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>
                <a:latin typeface="MV Boli" panose="02000500030200090000" charset="0"/>
                <a:cs typeface="MV Boli" panose="02000500030200090000" charset="0"/>
              </a:rPr>
              <a:t>Here's the </a:t>
            </a:r>
            <a:r>
              <a:rPr lang="zh-CN" altLang="en-US" sz="4400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first</a:t>
            </a:r>
            <a:r>
              <a:rPr lang="zh-CN" altLang="en-US" sz="4400">
                <a:latin typeface="MV Boli" panose="02000500030200090000" charset="0"/>
                <a:cs typeface="MV Boli" panose="02000500030200090000" charset="0"/>
              </a:rPr>
              <a:t> cookie</a:t>
            </a:r>
            <a:r>
              <a:rPr lang="en-US" altLang="zh-CN" sz="4400">
                <a:latin typeface="MV Boli" panose="02000500030200090000" charset="0"/>
                <a:cs typeface="MV Boli" panose="02000500030200090000" charset="0"/>
              </a:rPr>
              <a:t>.</a:t>
            </a:r>
            <a:endParaRPr lang="en-US" altLang="zh-CN" sz="4400"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4" name="图片 3" descr="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65" y="135255"/>
            <a:ext cx="10851515" cy="54260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71830" y="5797550"/>
            <a:ext cx="11167110" cy="7683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sz="4400">
                <a:latin typeface="MV Boli" panose="02000500030200090000" charset="0"/>
                <a:cs typeface="MV Boli" panose="02000500030200090000" charset="0"/>
              </a:rPr>
              <a:t>Here's the </a:t>
            </a:r>
            <a:r>
              <a:rPr lang="zh-CN" altLang="en-US" sz="4400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tenth</a:t>
            </a:r>
            <a:r>
              <a:rPr lang="zh-CN" altLang="en-US" sz="4400">
                <a:latin typeface="MV Boli" panose="02000500030200090000" charset="0"/>
                <a:cs typeface="MV Boli" panose="02000500030200090000" charset="0"/>
              </a:rPr>
              <a:t>, and last cookie</a:t>
            </a:r>
            <a:r>
              <a:rPr lang="en-US" altLang="zh-CN" sz="4400">
                <a:latin typeface="MV Boli" panose="02000500030200090000" charset="0"/>
                <a:cs typeface="MV Boli" panose="02000500030200090000" charset="0"/>
              </a:rPr>
              <a:t>.</a:t>
            </a:r>
            <a:endParaRPr lang="en-US" altLang="zh-CN" sz="4400">
              <a:latin typeface="MV Boli" panose="02000500030200090000" charset="0"/>
              <a:cs typeface="MV Boli" panose="02000500030200090000" charset="0"/>
            </a:endParaRPr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235" y="179070"/>
            <a:ext cx="10971530" cy="54851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92100" y="5807710"/>
            <a:ext cx="116084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>
                <a:solidFill>
                  <a:schemeClr val="tx1"/>
                </a:solidFill>
                <a:latin typeface="MV Boli" panose="02000500030200090000" charset="0"/>
                <a:cs typeface="MV Boli" panose="02000500030200090000" charset="0"/>
              </a:rPr>
              <a:t>Those are all the ordinal numbers.</a:t>
            </a:r>
            <a:endParaRPr lang="en-US" altLang="zh-CN" sz="5400" b="1">
              <a:solidFill>
                <a:schemeClr val="tx1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92100" y="5807710"/>
            <a:ext cx="116084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5400" b="1">
                <a:solidFill>
                  <a:schemeClr val="tx1"/>
                </a:solidFill>
                <a:latin typeface="MV Boli" panose="02000500030200090000" charset="0"/>
                <a:cs typeface="MV Boli" panose="02000500030200090000" charset="0"/>
              </a:rPr>
              <a:t>And they go just like this.</a:t>
            </a:r>
            <a:endParaRPr lang="en-US" altLang="zh-CN" sz="5400" b="1">
              <a:solidFill>
                <a:schemeClr val="tx1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6" name="图片 5" descr="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194310"/>
            <a:ext cx="11227435" cy="5613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19061218093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825" y="202565"/>
            <a:ext cx="10673715" cy="5337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59460" y="5740400"/>
            <a:ext cx="106737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>
                <a:latin typeface="MV Boli" panose="02000500030200090000" charset="0"/>
                <a:cs typeface="MV Boli" panose="02000500030200090000" charset="0"/>
              </a:rPr>
              <a:t>Now you say them</a:t>
            </a:r>
            <a:r>
              <a:rPr lang="en-US" altLang="zh-CN" sz="4400">
                <a:latin typeface="MV Boli" panose="02000500030200090000" charset="0"/>
                <a:cs typeface="MV Boli" panose="02000500030200090000" charset="0"/>
              </a:rPr>
              <a:t>!</a:t>
            </a:r>
            <a:endParaRPr lang="en-US" altLang="zh-CN" sz="4400">
              <a:latin typeface="MV Boli" panose="02000500030200090000" charset="0"/>
              <a:cs typeface="MV Boli" panose="0200050003020009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5699760"/>
            <a:ext cx="9144000" cy="1172210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Fifth, Sixth, Seventh</a:t>
            </a:r>
            <a:endParaRPr lang="en-US" altLang="zh-CN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6" name="图片 5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055" y="243840"/>
            <a:ext cx="10698480" cy="5348605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55" y="243205"/>
            <a:ext cx="10698480" cy="5349240"/>
          </a:xfrm>
          <a:prstGeom prst="rect">
            <a:avLst/>
          </a:prstGeom>
        </p:spPr>
      </p:pic>
      <p:pic>
        <p:nvPicPr>
          <p:cNvPr id="4" name="图片 3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55" y="243840"/>
            <a:ext cx="10698480" cy="5349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6040" y="5614670"/>
            <a:ext cx="10515600" cy="1325563"/>
          </a:xfrm>
        </p:spPr>
        <p:txBody>
          <a:bodyPr>
            <a:noAutofit/>
          </a:bodyPr>
          <a:p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First, Second, Third </a:t>
            </a:r>
            <a:r>
              <a:rPr lang="en-US" altLang="zh-CN" sz="4800" b="1">
                <a:solidFill>
                  <a:schemeClr val="tx1"/>
                </a:solidFill>
                <a:latin typeface="MV Boli" panose="02000500030200090000" charset="0"/>
                <a:cs typeface="MV Boli" panose="02000500030200090000" charset="0"/>
              </a:rPr>
              <a:t>and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 Fourth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5" name="图片 4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295" y="101600"/>
            <a:ext cx="11027410" cy="5513070"/>
          </a:xfrm>
          <a:prstGeom prst="rect">
            <a:avLst/>
          </a:prstGeom>
        </p:spPr>
      </p:pic>
      <p:pic>
        <p:nvPicPr>
          <p:cNvPr id="6" name="图片 5" descr="2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95" y="101600"/>
            <a:ext cx="11027410" cy="5513070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95" y="101600"/>
            <a:ext cx="11026775" cy="5513070"/>
          </a:xfrm>
          <a:prstGeom prst="rect">
            <a:avLst/>
          </a:prstGeom>
        </p:spPr>
      </p:pic>
      <p:pic>
        <p:nvPicPr>
          <p:cNvPr id="8" name="图片 7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" y="102235"/>
            <a:ext cx="11025505" cy="5512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5699760"/>
            <a:ext cx="9144000" cy="1172210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Fifth, Sixth, Seventh</a:t>
            </a:r>
            <a:endParaRPr lang="en-US" altLang="zh-CN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6" name="图片 5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055" y="243840"/>
            <a:ext cx="10698480" cy="5348605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55" y="243205"/>
            <a:ext cx="10698480" cy="5349240"/>
          </a:xfrm>
          <a:prstGeom prst="rect">
            <a:avLst/>
          </a:prstGeom>
        </p:spPr>
      </p:pic>
      <p:pic>
        <p:nvPicPr>
          <p:cNvPr id="4" name="图片 3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55" y="243840"/>
            <a:ext cx="10698480" cy="5349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83310" y="5700395"/>
            <a:ext cx="10515600" cy="1306195"/>
          </a:xfrm>
        </p:spPr>
        <p:txBody>
          <a:bodyPr/>
          <a:p>
            <a:pPr algn="ctr"/>
            <a:r>
              <a:rPr lang="en-US" altLang="zh-CN" sz="54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Eighth, Ninth, Tenth</a:t>
            </a:r>
            <a:endParaRPr lang="en-US" altLang="zh-CN" sz="54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5" name="图片 4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960" y="46355"/>
            <a:ext cx="11308715" cy="5654040"/>
          </a:xfrm>
          <a:prstGeom prst="rect">
            <a:avLst/>
          </a:prstGeom>
        </p:spPr>
      </p:pic>
      <p:pic>
        <p:nvPicPr>
          <p:cNvPr id="6" name="图片 5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95" y="46355"/>
            <a:ext cx="11308080" cy="5653405"/>
          </a:xfrm>
          <a:prstGeom prst="rect">
            <a:avLst/>
          </a:prstGeom>
        </p:spPr>
      </p:pic>
      <p:pic>
        <p:nvPicPr>
          <p:cNvPr id="7" name="图片 6" descr="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25" y="46355"/>
            <a:ext cx="11308715" cy="5653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6040" y="5614670"/>
            <a:ext cx="10515600" cy="1325563"/>
          </a:xfrm>
        </p:spPr>
        <p:txBody>
          <a:bodyPr>
            <a:noAutofit/>
          </a:bodyPr>
          <a:p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First, Second, Third </a:t>
            </a:r>
            <a:r>
              <a:rPr lang="en-US" altLang="zh-CN" sz="4800" b="1">
                <a:solidFill>
                  <a:schemeClr val="tx1"/>
                </a:solidFill>
                <a:latin typeface="MV Boli" panose="02000500030200090000" charset="0"/>
                <a:cs typeface="MV Boli" panose="02000500030200090000" charset="0"/>
              </a:rPr>
              <a:t>and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 Fourth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5" name="图片 4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295" y="101600"/>
            <a:ext cx="11027410" cy="5513070"/>
          </a:xfrm>
          <a:prstGeom prst="rect">
            <a:avLst/>
          </a:prstGeom>
        </p:spPr>
      </p:pic>
      <p:pic>
        <p:nvPicPr>
          <p:cNvPr id="6" name="图片 5" descr="2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95" y="101600"/>
            <a:ext cx="11027410" cy="5513070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95" y="101600"/>
            <a:ext cx="11026775" cy="5513070"/>
          </a:xfrm>
          <a:prstGeom prst="rect">
            <a:avLst/>
          </a:prstGeom>
        </p:spPr>
      </p:pic>
      <p:pic>
        <p:nvPicPr>
          <p:cNvPr id="8" name="图片 7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" y="102235"/>
            <a:ext cx="11025505" cy="5512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5699760"/>
            <a:ext cx="9144000" cy="1172210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Fifth, Sixth, Seventh</a:t>
            </a:r>
            <a:endParaRPr lang="en-US" altLang="zh-CN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6" name="图片 5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055" y="243840"/>
            <a:ext cx="10698480" cy="5348605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55" y="243205"/>
            <a:ext cx="10698480" cy="5349240"/>
          </a:xfrm>
          <a:prstGeom prst="rect">
            <a:avLst/>
          </a:prstGeom>
        </p:spPr>
      </p:pic>
      <p:pic>
        <p:nvPicPr>
          <p:cNvPr id="4" name="图片 3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55" y="243840"/>
            <a:ext cx="10698480" cy="5349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83310" y="5700395"/>
            <a:ext cx="10515600" cy="1306195"/>
          </a:xfrm>
        </p:spPr>
        <p:txBody>
          <a:bodyPr/>
          <a:p>
            <a:pPr algn="ctr"/>
            <a:r>
              <a:rPr lang="en-US" altLang="zh-CN" sz="54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Eighth, Ninth, Tenth</a:t>
            </a:r>
            <a:endParaRPr lang="en-US" altLang="zh-CN" sz="54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5" name="图片 4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960" y="46355"/>
            <a:ext cx="11308715" cy="5654040"/>
          </a:xfrm>
          <a:prstGeom prst="rect">
            <a:avLst/>
          </a:prstGeom>
        </p:spPr>
      </p:pic>
      <p:pic>
        <p:nvPicPr>
          <p:cNvPr id="6" name="图片 5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95" y="46355"/>
            <a:ext cx="11308080" cy="5653405"/>
          </a:xfrm>
          <a:prstGeom prst="rect">
            <a:avLst/>
          </a:prstGeom>
        </p:spPr>
      </p:pic>
      <p:pic>
        <p:nvPicPr>
          <p:cNvPr id="7" name="图片 6" descr="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25" y="46355"/>
            <a:ext cx="11308715" cy="5653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9645" y="1371283"/>
            <a:ext cx="10515600" cy="2852737"/>
          </a:xfrm>
        </p:spPr>
        <p:txBody>
          <a:bodyPr/>
          <a:p>
            <a:pPr algn="ctr"/>
            <a:r>
              <a:rPr lang="en-US" altLang="zh-CN" sz="800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igi" panose="04040504061007020D02" charset="0"/>
                <a:cs typeface="Gigi" panose="04040504061007020D02" charset="0"/>
              </a:rPr>
              <a:t>Thank you!</a:t>
            </a:r>
            <a:endParaRPr lang="en-US" altLang="zh-CN" sz="8000"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igi" panose="04040504061007020D02" charset="0"/>
              <a:cs typeface="Gigi" panose="04040504061007020D02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83310" y="5700395"/>
            <a:ext cx="10515600" cy="1306195"/>
          </a:xfrm>
        </p:spPr>
        <p:txBody>
          <a:bodyPr/>
          <a:p>
            <a:pPr algn="ctr"/>
            <a:r>
              <a:rPr lang="en-US" altLang="zh-CN" sz="54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Eighth, Ninth, Tenth</a:t>
            </a:r>
            <a:endParaRPr lang="en-US" altLang="zh-CN" sz="54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5" name="图片 4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960" y="46355"/>
            <a:ext cx="11308715" cy="5654040"/>
          </a:xfrm>
          <a:prstGeom prst="rect">
            <a:avLst/>
          </a:prstGeom>
        </p:spPr>
      </p:pic>
      <p:pic>
        <p:nvPicPr>
          <p:cNvPr id="6" name="图片 5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95" y="46355"/>
            <a:ext cx="11308080" cy="5653405"/>
          </a:xfrm>
          <a:prstGeom prst="rect">
            <a:avLst/>
          </a:prstGeom>
        </p:spPr>
      </p:pic>
      <p:pic>
        <p:nvPicPr>
          <p:cNvPr id="7" name="图片 6" descr="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25" y="46355"/>
            <a:ext cx="11308715" cy="5653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975" y="147320"/>
            <a:ext cx="11068685" cy="5534025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255395" y="5681345"/>
            <a:ext cx="10515600" cy="1325563"/>
          </a:xfrm>
        </p:spPr>
        <p:txBody>
          <a:bodyPr>
            <a:noAutofit/>
          </a:bodyPr>
          <a:p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First, Second, Third </a:t>
            </a:r>
            <a:r>
              <a:rPr lang="en-US" altLang="zh-CN" sz="4800" b="1">
                <a:solidFill>
                  <a:schemeClr val="tx1"/>
                </a:solidFill>
                <a:latin typeface="MV Boli" panose="02000500030200090000" charset="0"/>
                <a:cs typeface="MV Boli" panose="02000500030200090000" charset="0"/>
              </a:rPr>
              <a:t>and</a:t>
            </a:r>
            <a:r>
              <a:rPr lang="en-US" altLang="zh-CN" sz="48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 Fourth</a:t>
            </a:r>
            <a:endParaRPr lang="en-US" altLang="zh-CN" sz="48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6" name="图片 5" descr="12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40" y="147320"/>
            <a:ext cx="11069320" cy="553402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147320"/>
            <a:ext cx="11069320" cy="5534025"/>
          </a:xfrm>
          <a:prstGeom prst="rect">
            <a:avLst/>
          </a:prstGeom>
        </p:spPr>
      </p:pic>
      <p:pic>
        <p:nvPicPr>
          <p:cNvPr id="8" name="图片 7" descr="14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5" y="147320"/>
            <a:ext cx="11069320" cy="5534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524000" y="5759450"/>
            <a:ext cx="9144000" cy="1172210"/>
          </a:xfrm>
        </p:spPr>
        <p:txBody>
          <a:bodyPr/>
          <a:p>
            <a:pPr algn="ctr"/>
            <a:r>
              <a:rPr lang="en-US" altLang="zh-CN" sz="54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Fifth, Sixth, Seventh</a:t>
            </a:r>
            <a:endParaRPr lang="en-US" altLang="zh-CN" sz="54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5" name="图片 4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975" y="154305"/>
            <a:ext cx="11068050" cy="5534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38200" y="5853430"/>
            <a:ext cx="10515600" cy="1306195"/>
          </a:xfrm>
        </p:spPr>
        <p:txBody>
          <a:bodyPr/>
          <a:p>
            <a:pPr algn="ctr"/>
            <a:r>
              <a:rPr lang="en-US" altLang="zh-CN" sz="5400" b="1">
                <a:solidFill>
                  <a:srgbClr val="FF0000"/>
                </a:solidFill>
                <a:latin typeface="MV Boli" panose="02000500030200090000" charset="0"/>
                <a:cs typeface="MV Boli" panose="02000500030200090000" charset="0"/>
              </a:rPr>
              <a:t>Eighth, Ninth, Tenth</a:t>
            </a:r>
            <a:endParaRPr lang="en-US" altLang="zh-CN" sz="5400" b="1">
              <a:solidFill>
                <a:srgbClr val="FF0000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5" name="图片 4" descr="16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4510" y="282575"/>
            <a:ext cx="11142980" cy="5570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235" y="179070"/>
            <a:ext cx="10971530" cy="54851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92100" y="5807710"/>
            <a:ext cx="116084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>
                <a:solidFill>
                  <a:schemeClr val="tx1"/>
                </a:solidFill>
                <a:latin typeface="MV Boli" panose="02000500030200090000" charset="0"/>
                <a:cs typeface="MV Boli" panose="02000500030200090000" charset="0"/>
              </a:rPr>
              <a:t>Those are all the ordinal numbers.</a:t>
            </a:r>
            <a:endParaRPr lang="en-US" altLang="zh-CN" sz="5400" b="1">
              <a:solidFill>
                <a:schemeClr val="tx1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92100" y="5807710"/>
            <a:ext cx="116084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5400" b="1">
                <a:solidFill>
                  <a:schemeClr val="tx1"/>
                </a:solidFill>
                <a:latin typeface="MV Boli" panose="02000500030200090000" charset="0"/>
                <a:cs typeface="MV Boli" panose="02000500030200090000" charset="0"/>
              </a:rPr>
              <a:t>And they go just like this.</a:t>
            </a:r>
            <a:endParaRPr lang="en-US" altLang="zh-CN" sz="5400" b="1">
              <a:solidFill>
                <a:schemeClr val="tx1"/>
              </a:solidFill>
              <a:latin typeface="MV Boli" panose="02000500030200090000" charset="0"/>
              <a:cs typeface="MV Boli" panose="02000500030200090000" charset="0"/>
            </a:endParaRPr>
          </a:p>
        </p:txBody>
      </p:sp>
      <p:pic>
        <p:nvPicPr>
          <p:cNvPr id="6" name="图片 5" descr="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194310"/>
            <a:ext cx="11227435" cy="5613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p="http://schemas.openxmlformats.org/presentationml/2006/main">
  <p:tag name="KSO_WM_DOC_GUID" val="{91a50856-7d69-47cd-a321-6ecdf5b6ff3e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1267</Words>
  <Application>WPS 演示</Application>
  <PresentationFormat>宽屏</PresentationFormat>
  <Paragraphs>119</Paragraphs>
  <Slides>36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7" baseType="lpstr">
      <vt:lpstr>Arial</vt:lpstr>
      <vt:lpstr>宋体</vt:lpstr>
      <vt:lpstr>Wingdings</vt:lpstr>
      <vt:lpstr>华文中宋</vt:lpstr>
      <vt:lpstr>MV Boli</vt:lpstr>
      <vt:lpstr>Calibri</vt:lpstr>
      <vt:lpstr>微软雅黑</vt:lpstr>
      <vt:lpstr>Arial Unicode MS</vt:lpstr>
      <vt:lpstr>Calibri Light</vt:lpstr>
      <vt:lpstr>Gigi</vt:lpstr>
      <vt:lpstr>Office 主题</vt:lpstr>
      <vt:lpstr>PowerPoint 演示文稿</vt:lpstr>
      <vt:lpstr>First, Second, Third and Fourth</vt:lpstr>
      <vt:lpstr>Fifth, Sixth, Seventh</vt:lpstr>
      <vt:lpstr>Eighth, Ninth, Tenth</vt:lpstr>
      <vt:lpstr>First, Second, Third and Fourth</vt:lpstr>
      <vt:lpstr>Fifth, Sixth, Seventh</vt:lpstr>
      <vt:lpstr>Eighth, Ninth, Tenth</vt:lpstr>
      <vt:lpstr>PowerPoint 演示文稿</vt:lpstr>
      <vt:lpstr>PowerPoint 演示文稿</vt:lpstr>
      <vt:lpstr>GO First</vt:lpstr>
      <vt:lpstr>PowerPoint 演示文稿</vt:lpstr>
      <vt:lpstr>First, Second, Third and Fourth</vt:lpstr>
      <vt:lpstr>Fifth, Sixth, Seventh</vt:lpstr>
      <vt:lpstr>Eighth, Ninth, Tenth</vt:lpstr>
      <vt:lpstr>First, Second, Third and Fourth</vt:lpstr>
      <vt:lpstr>Fifth, Sixth, Seventh</vt:lpstr>
      <vt:lpstr>Eighth, Ninth, Tenth</vt:lpstr>
      <vt:lpstr>PowerPoint 演示文稿</vt:lpstr>
      <vt:lpstr>PowerPoint 演示文稿</vt:lpstr>
      <vt:lpstr>Go First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First, Second, Third and Fourth</vt:lpstr>
      <vt:lpstr>Fifth, Sixth, Seventh</vt:lpstr>
      <vt:lpstr>Eighth, Ninth, Tenth</vt:lpstr>
      <vt:lpstr>First, Second, Third and Fourth</vt:lpstr>
      <vt:lpstr>Fifth, Sixth, Seventh</vt:lpstr>
      <vt:lpstr>Eighth, Ninth, Tenth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zeng</dc:creator>
  <cp:lastModifiedBy>zeng</cp:lastModifiedBy>
  <cp:revision>7</cp:revision>
  <dcterms:created xsi:type="dcterms:W3CDTF">2019-06-11T14:52:00Z</dcterms:created>
  <dcterms:modified xsi:type="dcterms:W3CDTF">2019-06-18T06:19:15Z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2052-11.1.0.8806</vt:lpwstr>
  </property>
</Properties>
</file>