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58" r:id="rId6"/>
    <p:sldId id="271" r:id="rId7"/>
    <p:sldId id="273" r:id="rId8"/>
    <p:sldId id="274" r:id="rId9"/>
    <p:sldId id="276" r:id="rId10"/>
    <p:sldId id="279" r:id="rId11"/>
    <p:sldId id="292" r:id="rId12"/>
    <p:sldId id="295" r:id="rId13"/>
    <p:sldId id="296" r:id="rId14"/>
    <p:sldId id="297" r:id="rId15"/>
    <p:sldId id="340" r:id="rId16"/>
    <p:sldId id="341" r:id="rId17"/>
    <p:sldId id="342" r:id="rId18"/>
    <p:sldId id="343" r:id="rId19"/>
    <p:sldId id="309" r:id="rId20"/>
    <p:sldId id="310" r:id="rId21"/>
    <p:sldId id="311" r:id="rId22"/>
    <p:sldId id="320" r:id="rId23"/>
    <p:sldId id="323" r:id="rId24"/>
    <p:sldId id="324" r:id="rId25"/>
    <p:sldId id="325" r:id="rId26"/>
    <p:sldId id="344" r:id="rId27"/>
    <p:sldId id="327" r:id="rId28"/>
    <p:sldId id="328" r:id="rId29"/>
    <p:sldId id="321" r:id="rId30"/>
    <p:sldId id="329" r:id="rId31"/>
    <p:sldId id="345" r:id="rId32"/>
    <p:sldId id="346" r:id="rId33"/>
    <p:sldId id="347" r:id="rId34"/>
    <p:sldId id="331" r:id="rId35"/>
    <p:sldId id="332" r:id="rId36"/>
    <p:sldId id="333" r:id="rId37"/>
    <p:sldId id="334" r:id="rId38"/>
    <p:sldId id="349" r:id="rId39"/>
    <p:sldId id="336" r:id="rId40"/>
    <p:sldId id="337" r:id="rId41"/>
    <p:sldId id="338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DB7"/>
    <a:srgbClr val="F57751"/>
    <a:srgbClr val="F7B296"/>
    <a:srgbClr val="FCE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BF578-7F18-4B27-BF0A-B0418EFC9D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39E97-60A4-42AF-99E6-ADFFAFDBB1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39E97-60A4-42AF-99E6-ADFFAFDBB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GIF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GIF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GIF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GIF"/><Relationship Id="rId1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GIF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GIF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4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GIF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GIF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GIF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6386218" y="2147915"/>
            <a:ext cx="3255379" cy="2562170"/>
          </a:xfrm>
          <a:custGeom>
            <a:avLst/>
            <a:gdLst>
              <a:gd name="connsiteX0" fmla="*/ 1155728 w 2304556"/>
              <a:gd name="connsiteY0" fmla="*/ 0 h 1813818"/>
              <a:gd name="connsiteX1" fmla="*/ 1384328 w 2304556"/>
              <a:gd name="connsiteY1" fmla="*/ 76200 h 1813818"/>
              <a:gd name="connsiteX2" fmla="*/ 1892328 w 2304556"/>
              <a:gd name="connsiteY2" fmla="*/ 228600 h 1813818"/>
              <a:gd name="connsiteX3" fmla="*/ 2286028 w 2304556"/>
              <a:gd name="connsiteY3" fmla="*/ 673100 h 1813818"/>
              <a:gd name="connsiteX4" fmla="*/ 2171728 w 2304556"/>
              <a:gd name="connsiteY4" fmla="*/ 1498600 h 1813818"/>
              <a:gd name="connsiteX5" fmla="*/ 1574828 w 2304556"/>
              <a:gd name="connsiteY5" fmla="*/ 1790700 h 1813818"/>
              <a:gd name="connsiteX6" fmla="*/ 1117628 w 2304556"/>
              <a:gd name="connsiteY6" fmla="*/ 1790700 h 1813818"/>
              <a:gd name="connsiteX7" fmla="*/ 736628 w 2304556"/>
              <a:gd name="connsiteY7" fmla="*/ 1752600 h 1813818"/>
              <a:gd name="connsiteX8" fmla="*/ 266728 w 2304556"/>
              <a:gd name="connsiteY8" fmla="*/ 1536700 h 1813818"/>
              <a:gd name="connsiteX9" fmla="*/ 28 w 2304556"/>
              <a:gd name="connsiteY9" fmla="*/ 1016000 h 1813818"/>
              <a:gd name="connsiteX10" fmla="*/ 254028 w 2304556"/>
              <a:gd name="connsiteY10" fmla="*/ 292100 h 1813818"/>
              <a:gd name="connsiteX11" fmla="*/ 838228 w 2304556"/>
              <a:gd name="connsiteY11" fmla="*/ 76200 h 1813818"/>
              <a:gd name="connsiteX12" fmla="*/ 1155728 w 2304556"/>
              <a:gd name="connsiteY12" fmla="*/ 0 h 181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4556" h="1813818">
                <a:moveTo>
                  <a:pt x="1155728" y="0"/>
                </a:moveTo>
                <a:cubicBezTo>
                  <a:pt x="1246745" y="0"/>
                  <a:pt x="1261561" y="38100"/>
                  <a:pt x="1384328" y="76200"/>
                </a:cubicBezTo>
                <a:cubicBezTo>
                  <a:pt x="1507095" y="114300"/>
                  <a:pt x="1742045" y="129117"/>
                  <a:pt x="1892328" y="228600"/>
                </a:cubicBezTo>
                <a:cubicBezTo>
                  <a:pt x="2042611" y="328083"/>
                  <a:pt x="2239461" y="461433"/>
                  <a:pt x="2286028" y="673100"/>
                </a:cubicBezTo>
                <a:cubicBezTo>
                  <a:pt x="2332595" y="884767"/>
                  <a:pt x="2290261" y="1312333"/>
                  <a:pt x="2171728" y="1498600"/>
                </a:cubicBezTo>
                <a:cubicBezTo>
                  <a:pt x="2053195" y="1684867"/>
                  <a:pt x="1750511" y="1742017"/>
                  <a:pt x="1574828" y="1790700"/>
                </a:cubicBezTo>
                <a:cubicBezTo>
                  <a:pt x="1399145" y="1839383"/>
                  <a:pt x="1257328" y="1797050"/>
                  <a:pt x="1117628" y="1790700"/>
                </a:cubicBezTo>
                <a:cubicBezTo>
                  <a:pt x="977928" y="1784350"/>
                  <a:pt x="878445" y="1794933"/>
                  <a:pt x="736628" y="1752600"/>
                </a:cubicBezTo>
                <a:cubicBezTo>
                  <a:pt x="594811" y="1710267"/>
                  <a:pt x="389495" y="1659467"/>
                  <a:pt x="266728" y="1536700"/>
                </a:cubicBezTo>
                <a:cubicBezTo>
                  <a:pt x="143961" y="1413933"/>
                  <a:pt x="2145" y="1223433"/>
                  <a:pt x="28" y="1016000"/>
                </a:cubicBezTo>
                <a:cubicBezTo>
                  <a:pt x="-2089" y="808567"/>
                  <a:pt x="114328" y="448733"/>
                  <a:pt x="254028" y="292100"/>
                </a:cubicBezTo>
                <a:cubicBezTo>
                  <a:pt x="393728" y="135467"/>
                  <a:pt x="687945" y="124883"/>
                  <a:pt x="838228" y="76200"/>
                </a:cubicBezTo>
                <a:cubicBezTo>
                  <a:pt x="988511" y="27517"/>
                  <a:pt x="1064711" y="0"/>
                  <a:pt x="1155728" y="0"/>
                </a:cubicBezTo>
                <a:close/>
              </a:path>
            </a:pathLst>
          </a:custGeom>
          <a:solidFill>
            <a:srgbClr val="FCEBBF"/>
          </a:solidFill>
          <a:ln>
            <a:noFill/>
          </a:ln>
          <a:effectLst>
            <a:outerShdw blurRad="149987" dist="250190" dir="8460000" sx="95000" sy="95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&#10;&#10;已生成高可信度的说明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902">
            <a:off x="6867508" y="2423342"/>
            <a:ext cx="2292799" cy="212561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0665" y="1058056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T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40050" y="1058188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i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47110" y="1057756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 dirty="0">
                <a:latin typeface="HoneyLight" panose="00000300000000000000" pitchFamily="2" charset="0"/>
              </a:rPr>
              <a:t>c</a:t>
            </a:r>
            <a:endParaRPr lang="en-US" altLang="zh-CN" sz="8000" dirty="0">
              <a:latin typeface="HoneyLight" panose="00000300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73419" y="1058157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o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9003" y="1058030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c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27180" y="1058056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T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29950" y="1058056"/>
            <a:ext cx="1054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r>
              <a:rPr lang="en-US" altLang="zh-CN" sz="8000">
                <a:latin typeface="HoneyLight" panose="00000300000000000000" pitchFamily="2" charset="0"/>
              </a:rPr>
              <a:t>-</a:t>
            </a:r>
            <a:endParaRPr lang="en-US" altLang="zh-CN" sz="8000">
              <a:latin typeface="HoneyLight" panose="00000300000000000000" pitchFamily="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3560" y="5175250"/>
            <a:ext cx="56743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华南师范大学外国语言文化学院 陈洁芯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广东省东莞中学初中部 叶玉芳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3277870" y="3568065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dkEdge"/>
          </a:bodyPr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基数词</a:t>
            </a:r>
            <a:endParaRPr lang="zh-CN" altLang="en-US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Smile.DK - Tic Toc改编后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8" showWhenStopped="0">
                <p:cTn id="5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3" grpId="0"/>
      <p:bldP spid="3" grpId="1"/>
      <p:bldP spid="2" grpId="0"/>
      <p:bldP spid="2" grpId="1"/>
      <p:bldP spid="15" grpId="0"/>
      <p:bldP spid="15" grpId="1"/>
      <p:bldP spid="16" grpId="0"/>
      <p:bldP spid="16" grpId="1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1185" y="4742815"/>
            <a:ext cx="96907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Oh I only wish I had a little time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105" y="5646420"/>
            <a:ext cx="700659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I'm going crazy</a:t>
            </a:r>
            <a:endParaRPr lang="zh-CN" altLang="en-US" sz="4400">
              <a:latin typeface="Honey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endParaRPr lang="zh-CN" altLang="en-US" sz="4400">
              <a:latin typeface="HoneyBold" panose="00000700000000000000" pitchFamily="2" charset="0"/>
            </a:endParaRPr>
          </a:p>
        </p:txBody>
      </p:sp>
      <p:pic>
        <p:nvPicPr>
          <p:cNvPr id="3" name="图片 2" descr="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550" y="963930"/>
            <a:ext cx="2938145" cy="2938145"/>
          </a:xfrm>
          <a:prstGeom prst="rect">
            <a:avLst/>
          </a:prstGeom>
        </p:spPr>
      </p:pic>
      <p:pic>
        <p:nvPicPr>
          <p:cNvPr id="5" name="图片 4" descr="5092141_123237202149_2"/>
          <p:cNvPicPr>
            <a:picLocks noChangeAspect="1"/>
          </p:cNvPicPr>
          <p:nvPr/>
        </p:nvPicPr>
        <p:blipFill>
          <a:blip r:embed="rId3"/>
          <a:srcRect t="17" b="2409"/>
          <a:stretch>
            <a:fillRect/>
          </a:stretch>
        </p:blipFill>
        <p:spPr>
          <a:xfrm rot="1200000">
            <a:off x="3122930" y="702945"/>
            <a:ext cx="4080510" cy="372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01570" y="4485640"/>
            <a:ext cx="100603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0" algn="just">
              <a:buNone/>
            </a:pPr>
            <a:r>
              <a:rPr sz="4000" spc="200">
                <a:sym typeface="+mn-ea"/>
              </a:rPr>
              <a:t>Shopping, talking on the phone,</a:t>
            </a:r>
            <a:endParaRPr lang="zh-CN" altLang="en-US" sz="4000"/>
          </a:p>
          <a:p>
            <a:pPr marL="0" indent="0" algn="just">
              <a:buNone/>
            </a:pPr>
            <a:r>
              <a:rPr sz="4000" spc="200">
                <a:sym typeface="+mn-ea"/>
              </a:rPr>
              <a:t>my favorite line</a:t>
            </a:r>
            <a:endParaRPr lang="zh-CN" altLang="en-US" sz="40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1570" y="5807710"/>
            <a:ext cx="7006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sz="4000" spc="200">
                <a:latin typeface="HoneyBold" panose="00000700000000000000" pitchFamily="2" charset="0"/>
                <a:sym typeface="+mn-ea"/>
              </a:rPr>
              <a:t>Making me happy</a:t>
            </a:r>
            <a:endParaRPr sz="4000" spc="2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01300001378407131703476447278"/>
          <p:cNvPicPr>
            <a:picLocks noChangeAspect="1"/>
          </p:cNvPicPr>
          <p:nvPr/>
        </p:nvPicPr>
        <p:blipFill>
          <a:blip r:embed="rId2"/>
          <a:srcRect b="3734"/>
          <a:stretch>
            <a:fillRect/>
          </a:stretch>
        </p:blipFill>
        <p:spPr>
          <a:xfrm rot="1080000">
            <a:off x="2613025" y="544830"/>
            <a:ext cx="4385310" cy="3355975"/>
          </a:xfrm>
          <a:prstGeom prst="rect">
            <a:avLst/>
          </a:prstGeom>
        </p:spPr>
      </p:pic>
      <p:pic>
        <p:nvPicPr>
          <p:cNvPr id="5" name="图片 4" descr="328425-14011312495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000">
            <a:off x="4055110" y="1388110"/>
            <a:ext cx="4081145" cy="2742565"/>
          </a:xfrm>
          <a:prstGeom prst="rect">
            <a:avLst/>
          </a:prstGeom>
        </p:spPr>
      </p:pic>
      <p:pic>
        <p:nvPicPr>
          <p:cNvPr id="6" name="图片 5" descr="th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30" y="1811655"/>
            <a:ext cx="2673985" cy="2673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checker/>
      </p:transition>
    </mc:Choice>
    <mc:Fallback>
      <p:transition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9200" y="5495925"/>
            <a:ext cx="81159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All the seconds passing by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495" y="276225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86410"/>
            <a:ext cx="9753600" cy="9753600"/>
          </a:xfrm>
          <a:prstGeom prst="rect">
            <a:avLst/>
          </a:prstGeom>
        </p:spPr>
      </p:pic>
      <p:pic>
        <p:nvPicPr>
          <p:cNvPr id="6" name="图片 5" descr="original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95" y="1524000"/>
            <a:ext cx="3810000" cy="381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1220" y="4884420"/>
            <a:ext cx="68916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One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o'clock, </a:t>
            </a:r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two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checker/>
      </p:transition>
    </mc:Choice>
    <mc:Fallback>
      <p:transition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8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93762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Minutes gone up to the sky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065" y="4713605"/>
            <a:ext cx="7072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Three, four, five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8" name="图片 7" descr="稿定设计导出-20190608-165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25215" y="0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5715" y="976630"/>
            <a:ext cx="9753600" cy="9753600"/>
          </a:xfrm>
          <a:prstGeom prst="rect">
            <a:avLst/>
          </a:prstGeom>
        </p:spPr>
      </p:pic>
      <p:pic>
        <p:nvPicPr>
          <p:cNvPr id="12" name="图片 11" descr="raw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05" y="2064385"/>
            <a:ext cx="4874260" cy="2729865"/>
          </a:xfrm>
          <a:prstGeom prst="rect">
            <a:avLst/>
          </a:prstGeom>
        </p:spPr>
      </p:pic>
      <p:pic>
        <p:nvPicPr>
          <p:cNvPr id="13" name="图片 12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335" y="-3093720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07656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To the hours say goodbye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" y="4583430"/>
            <a:ext cx="76219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Six, seven, eight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稿定设计导出-20190608-165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5020" y="-213169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2940" y="-2895600"/>
            <a:ext cx="9753600" cy="9753600"/>
          </a:xfrm>
          <a:prstGeom prst="rect">
            <a:avLst/>
          </a:prstGeom>
        </p:spPr>
      </p:pic>
      <p:pic>
        <p:nvPicPr>
          <p:cNvPr id="10" name="图片 9" descr="稿定设计导出-20190608-16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8640" y="-2718435"/>
            <a:ext cx="9753600" cy="9753600"/>
          </a:xfrm>
          <a:prstGeom prst="rect">
            <a:avLst/>
          </a:prstGeom>
        </p:spPr>
      </p:pic>
      <p:pic>
        <p:nvPicPr>
          <p:cNvPr id="11" name="图片 10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1894840"/>
            <a:ext cx="47625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When will it ever stop?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707255"/>
            <a:ext cx="6490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Nine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and </a:t>
            </a:r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ten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14830" y="-5472430"/>
            <a:ext cx="9753600" cy="97536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59740" y="-5306695"/>
            <a:ext cx="12651740" cy="15736570"/>
            <a:chOff x="3840" y="-10265"/>
            <a:chExt cx="19924" cy="24782"/>
          </a:xfrm>
        </p:grpSpPr>
        <p:pic>
          <p:nvPicPr>
            <p:cNvPr id="3" name="图片 2" descr="稿定设计导出-20190609-1048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" y="-10265"/>
              <a:ext cx="15360" cy="15360"/>
            </a:xfrm>
            <a:prstGeom prst="rect">
              <a:avLst/>
            </a:prstGeom>
          </p:spPr>
        </p:pic>
        <p:pic>
          <p:nvPicPr>
            <p:cNvPr id="4" name="图片 3" descr="稿定设计导出-20190608-1650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4" y="-843"/>
              <a:ext cx="15360" cy="15360"/>
            </a:xfrm>
            <a:prstGeom prst="rect">
              <a:avLst/>
            </a:prstGeom>
          </p:spPr>
        </p:pic>
      </p:grpSp>
      <p:pic>
        <p:nvPicPr>
          <p:cNvPr id="8" name="图片 7" descr="0145b455e96cf96ac7251df87af7a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080" y="2209800"/>
            <a:ext cx="4903470" cy="326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8750" y="4829810"/>
            <a:ext cx="6875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algn="l">
              <a:buClrTx/>
              <a:buSzTx/>
              <a:buNone/>
            </a:pPr>
            <a:r>
              <a:rPr sz="4400" spc="200">
                <a:sym typeface="+mn-ea"/>
              </a:rPr>
              <a:t>I'm so busy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7110" y="5598160"/>
            <a:ext cx="971677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Make me dizzy spinning around</a:t>
            </a:r>
            <a:endParaRPr lang="zh-CN" altLang="en-US" sz="4400">
              <a:latin typeface="HoneyBold" panose="00000700000000000000" pitchFamily="2" charset="0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44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th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0" y="1324610"/>
            <a:ext cx="4514850" cy="2819400"/>
          </a:xfrm>
          <a:prstGeom prst="rect">
            <a:avLst/>
          </a:prstGeom>
        </p:spPr>
      </p:pic>
      <p:pic>
        <p:nvPicPr>
          <p:cNvPr id="5" name="图片 4" descr="th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41275"/>
            <a:ext cx="3810000" cy="563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3520" y="4903470"/>
            <a:ext cx="867664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The clock goes tic-tac-tac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63520" y="5983605"/>
            <a:ext cx="8676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algn="l">
              <a:buClrTx/>
              <a:buSzTx/>
              <a:buNone/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My world is upside down</a:t>
            </a:r>
            <a:endParaRPr lang="zh-CN" altLang="en-US" sz="44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5092141_123237368150_2"/>
          <p:cNvPicPr>
            <a:picLocks noChangeAspect="1"/>
          </p:cNvPicPr>
          <p:nvPr/>
        </p:nvPicPr>
        <p:blipFill>
          <a:blip r:embed="rId2"/>
          <a:srcRect b="2351"/>
          <a:stretch>
            <a:fillRect/>
          </a:stretch>
        </p:blipFill>
        <p:spPr>
          <a:xfrm>
            <a:off x="8025130" y="796925"/>
            <a:ext cx="3622675" cy="3929380"/>
          </a:xfrm>
          <a:prstGeom prst="rect">
            <a:avLst/>
          </a:prstGeom>
        </p:spPr>
      </p:pic>
      <p:pic>
        <p:nvPicPr>
          <p:cNvPr id="5" name="图片 4" descr="20110403190800231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420" y="1423035"/>
            <a:ext cx="4432300" cy="3079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40150" y="5407025"/>
            <a:ext cx="6875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algn="l">
              <a:buClrTx/>
              <a:buSzTx/>
              <a:buNone/>
            </a:pPr>
            <a:r>
              <a:rPr sz="4400" spc="200">
                <a:sym typeface="+mn-ea"/>
              </a:rPr>
              <a:t>Running out the door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7745" y="6052185"/>
            <a:ext cx="922337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4400" spc="200">
                <a:latin typeface="HoneyBold" panose="00000700000000000000" pitchFamily="2" charset="0"/>
                <a:sym typeface="+mn-ea"/>
              </a:rPr>
              <a:t>Oh dear, I'm already</a:t>
            </a:r>
            <a:r>
              <a:rPr sz="2400" spc="200">
                <a:sym typeface="+mn-ea"/>
              </a:rPr>
              <a:t> </a:t>
            </a:r>
            <a:r>
              <a:rPr sz="4400" spc="200">
                <a:latin typeface="HoneyBold" panose="00000700000000000000" pitchFamily="2" charset="0"/>
                <a:sym typeface="+mn-ea"/>
              </a:rPr>
              <a:t>late</a:t>
            </a:r>
            <a:endParaRPr lang="zh-CN" altLang="en-US" sz="4400" spc="2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80b4092e9989a7d4e67a7dad8976a6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070" y="911225"/>
            <a:ext cx="5854700" cy="4389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08580" y="5092700"/>
            <a:ext cx="937641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The clock goes tic-tac-tac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8970" y="5996305"/>
            <a:ext cx="8102600" cy="1211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algn="l">
              <a:buClrTx/>
              <a:buSzTx/>
              <a:buNone/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I'll get a cab on my way</a:t>
            </a:r>
            <a:endParaRPr lang="zh-CN" altLang="en-US" sz="2400" spc="20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endParaRPr lang="zh-CN" altLang="en-US" sz="2400" spc="200">
              <a:solidFill>
                <a:schemeClr val="tx1"/>
              </a:solidFill>
            </a:endParaRPr>
          </a:p>
        </p:txBody>
      </p:sp>
      <p:pic>
        <p:nvPicPr>
          <p:cNvPr id="3" name="图片 2" descr="ra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1416050"/>
            <a:ext cx="4743450" cy="3152775"/>
          </a:xfrm>
          <a:prstGeom prst="rect">
            <a:avLst/>
          </a:prstGeom>
        </p:spPr>
      </p:pic>
      <p:pic>
        <p:nvPicPr>
          <p:cNvPr id="5" name="图片 4" descr="5092141_123237238153_2"/>
          <p:cNvPicPr>
            <a:picLocks noChangeAspect="1"/>
          </p:cNvPicPr>
          <p:nvPr/>
        </p:nvPicPr>
        <p:blipFill>
          <a:blip r:embed="rId3"/>
          <a:srcRect b="2262"/>
          <a:stretch>
            <a:fillRect/>
          </a:stretch>
        </p:blipFill>
        <p:spPr>
          <a:xfrm>
            <a:off x="2486025" y="519430"/>
            <a:ext cx="3876675" cy="4115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759587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All the seconds passing by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495" y="130810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0810"/>
            <a:ext cx="9753600" cy="9753600"/>
          </a:xfrm>
          <a:prstGeom prst="rect">
            <a:avLst/>
          </a:prstGeom>
        </p:spPr>
      </p:pic>
      <p:pic>
        <p:nvPicPr>
          <p:cNvPr id="6" name="图片 5" descr="original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95" y="1386840"/>
            <a:ext cx="3810000" cy="381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410" y="4830445"/>
            <a:ext cx="7480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One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o'clock, </a:t>
            </a:r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two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8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61160" y="4502150"/>
            <a:ext cx="959104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Oh I only wish I had a little time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96080" y="5546090"/>
            <a:ext cx="700659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I'm going crazy</a:t>
            </a:r>
            <a:endParaRPr lang="zh-CN" altLang="en-US" sz="4400">
              <a:latin typeface="Honey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endParaRPr lang="zh-CN" altLang="en-US" sz="4400">
              <a:latin typeface="HoneyBold" panose="00000700000000000000" pitchFamily="2" charset="0"/>
            </a:endParaRPr>
          </a:p>
        </p:txBody>
      </p:sp>
      <p:pic>
        <p:nvPicPr>
          <p:cNvPr id="3" name="图片 2" descr="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550" y="963930"/>
            <a:ext cx="2938145" cy="2938145"/>
          </a:xfrm>
          <a:prstGeom prst="rect">
            <a:avLst/>
          </a:prstGeom>
        </p:spPr>
      </p:pic>
      <p:pic>
        <p:nvPicPr>
          <p:cNvPr id="5" name="图片 4" descr="5092141_123237202149_2"/>
          <p:cNvPicPr>
            <a:picLocks noChangeAspect="1"/>
          </p:cNvPicPr>
          <p:nvPr/>
        </p:nvPicPr>
        <p:blipFill>
          <a:blip r:embed="rId3"/>
          <a:srcRect t="17" b="2409"/>
          <a:stretch>
            <a:fillRect/>
          </a:stretch>
        </p:blipFill>
        <p:spPr>
          <a:xfrm rot="1200000">
            <a:off x="3122930" y="626745"/>
            <a:ext cx="4080510" cy="372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1870" y="4813935"/>
            <a:ext cx="93465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0" algn="just">
              <a:buNone/>
            </a:pPr>
            <a:r>
              <a:rPr sz="4000" spc="200">
                <a:sym typeface="+mn-ea"/>
              </a:rPr>
              <a:t>Shopping, talking on the phone,</a:t>
            </a:r>
            <a:endParaRPr lang="zh-CN" altLang="en-US" sz="4000"/>
          </a:p>
          <a:p>
            <a:pPr marL="0" indent="0" algn="just">
              <a:buNone/>
            </a:pPr>
            <a:r>
              <a:rPr sz="4000" spc="200">
                <a:sym typeface="+mn-ea"/>
              </a:rPr>
              <a:t>my favorite line</a:t>
            </a:r>
            <a:endParaRPr lang="zh-CN" altLang="en-US" sz="40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92705" y="6012815"/>
            <a:ext cx="7006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sz="4000" spc="200">
                <a:latin typeface="HoneyBold" panose="00000700000000000000" pitchFamily="2" charset="0"/>
                <a:sym typeface="+mn-ea"/>
              </a:rPr>
              <a:t>Making me happy</a:t>
            </a:r>
            <a:endParaRPr sz="4000" spc="2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01300001378407131703476447278"/>
          <p:cNvPicPr>
            <a:picLocks noChangeAspect="1"/>
          </p:cNvPicPr>
          <p:nvPr/>
        </p:nvPicPr>
        <p:blipFill>
          <a:blip r:embed="rId2"/>
          <a:srcRect b="3734"/>
          <a:stretch>
            <a:fillRect/>
          </a:stretch>
        </p:blipFill>
        <p:spPr>
          <a:xfrm rot="1080000">
            <a:off x="2613025" y="544830"/>
            <a:ext cx="4385310" cy="3355975"/>
          </a:xfrm>
          <a:prstGeom prst="rect">
            <a:avLst/>
          </a:prstGeom>
        </p:spPr>
      </p:pic>
      <p:pic>
        <p:nvPicPr>
          <p:cNvPr id="5" name="图片 4" descr="328425-14011312495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000">
            <a:off x="4055110" y="1388110"/>
            <a:ext cx="4081145" cy="2742565"/>
          </a:xfrm>
          <a:prstGeom prst="rect">
            <a:avLst/>
          </a:prstGeom>
        </p:spPr>
      </p:pic>
      <p:pic>
        <p:nvPicPr>
          <p:cNvPr id="6" name="图片 5" descr="th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30" y="1811655"/>
            <a:ext cx="2673985" cy="2673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81634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All the seconds passing by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0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" y="276225"/>
            <a:ext cx="9753600" cy="9753600"/>
          </a:xfrm>
          <a:prstGeom prst="rect">
            <a:avLst/>
          </a:prstGeom>
        </p:spPr>
      </p:pic>
      <p:pic>
        <p:nvPicPr>
          <p:cNvPr id="6" name="图片 5" descr="original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95" y="1524000"/>
            <a:ext cx="3810000" cy="381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410" y="4830445"/>
            <a:ext cx="73926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One 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o'clock, </a:t>
            </a:r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two 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9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1015873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Minutes gone up to the sky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065" y="4713605"/>
            <a:ext cx="7311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Three, four, five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8" name="图片 7" descr="稿定设计导出-20190608-165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25215" y="159385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9410" y="1311275"/>
            <a:ext cx="9753600" cy="9753600"/>
          </a:xfrm>
          <a:prstGeom prst="rect">
            <a:avLst/>
          </a:prstGeom>
        </p:spPr>
      </p:pic>
      <p:pic>
        <p:nvPicPr>
          <p:cNvPr id="12" name="图片 11" descr="raw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75" y="2064385"/>
            <a:ext cx="4874260" cy="2729865"/>
          </a:xfrm>
          <a:prstGeom prst="rect">
            <a:avLst/>
          </a:prstGeom>
        </p:spPr>
      </p:pic>
      <p:pic>
        <p:nvPicPr>
          <p:cNvPr id="13" name="图片 12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35" y="-2895600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1159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To the hours say goodbye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" y="4583430"/>
            <a:ext cx="70516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Six, seven, eight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稿定设计导出-20190608-165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5020" y="-213169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5020" y="-3141345"/>
            <a:ext cx="9753600" cy="9753600"/>
          </a:xfrm>
          <a:prstGeom prst="rect">
            <a:avLst/>
          </a:prstGeom>
        </p:spPr>
      </p:pic>
      <p:pic>
        <p:nvPicPr>
          <p:cNvPr id="10" name="图片 9" descr="稿定设计导出-20190608-16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3880" y="-2895600"/>
            <a:ext cx="9753600" cy="9753600"/>
          </a:xfrm>
          <a:prstGeom prst="rect">
            <a:avLst/>
          </a:prstGeom>
        </p:spPr>
      </p:pic>
      <p:pic>
        <p:nvPicPr>
          <p:cNvPr id="11" name="图片 10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1762125"/>
            <a:ext cx="47625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33" tmFilter="0, 0; 0.125,0.2665; 0.25,0.4; 0.375,0.465; 0.5,0.5;  0.625,0.535; 0.75,0.6; 0.875,0.7335; 1,1">
                                          <p:stCondLst>
                                            <p:cond delay="2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17" tmFilter="0, 0; 0.125,0.2665; 0.25,0.4; 0.375,0.465; 0.5,0.5;  0.625,0.535; 0.75,0.6; 0.875,0.7335; 1,1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7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57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9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57" decel="50000">
                                          <p:stCondLst>
                                            <p:cond delay="4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57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57" decel="50000">
                                          <p:stCondLst>
                                            <p:cond delay="64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When will it ever stop?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646295"/>
            <a:ext cx="7612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Nine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and </a:t>
            </a:r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ten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86280" y="-5796280"/>
            <a:ext cx="9753600" cy="97536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59740" y="-5339715"/>
            <a:ext cx="12491720" cy="15996920"/>
            <a:chOff x="3840" y="-10265"/>
            <a:chExt cx="19672" cy="25192"/>
          </a:xfrm>
        </p:grpSpPr>
        <p:pic>
          <p:nvPicPr>
            <p:cNvPr id="3" name="图片 2" descr="稿定设计导出-20190609-1048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" y="-10265"/>
              <a:ext cx="15360" cy="15360"/>
            </a:xfrm>
            <a:prstGeom prst="rect">
              <a:avLst/>
            </a:prstGeom>
          </p:spPr>
        </p:pic>
        <p:pic>
          <p:nvPicPr>
            <p:cNvPr id="4" name="图片 3" descr="稿定设计导出-20190608-1650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2" y="-433"/>
              <a:ext cx="15360" cy="15360"/>
            </a:xfrm>
            <a:prstGeom prst="rect">
              <a:avLst/>
            </a:prstGeom>
          </p:spPr>
        </p:pic>
      </p:grpSp>
      <p:pic>
        <p:nvPicPr>
          <p:cNvPr id="8" name="图片 7" descr="0145b455e96cf96ac7251df87af7a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730" y="2117725"/>
            <a:ext cx="5041900" cy="3357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7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9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5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6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88970" y="5132070"/>
            <a:ext cx="687514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sym typeface="+mn-ea"/>
              </a:rPr>
              <a:t>Tic-toc-tic-toc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uFillTx/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46805" y="5953760"/>
            <a:ext cx="806767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latin typeface="HoneyBold" panose="00000700000000000000" pitchFamily="2" charset="0"/>
                <a:sym typeface="+mn-ea"/>
              </a:rPr>
              <a:t>O-woah-o-woah-o-woah</a:t>
            </a:r>
            <a:endParaRPr lang="zh-CN" altLang="en-US" sz="4400" spc="200">
              <a:uFillTx/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10" name="图片 9" descr="014b395a0a992ea801204a0e740c3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620" y="703580"/>
            <a:ext cx="3856355" cy="385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76625" y="5186045"/>
            <a:ext cx="687514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sym typeface="+mn-ea"/>
              </a:rPr>
              <a:t>Tic-toc-tic-toc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uFillTx/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7110" y="5927725"/>
            <a:ext cx="956437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sz="4400" spc="200">
                <a:uFillTx/>
                <a:latin typeface="HoneyBold" panose="00000700000000000000" pitchFamily="2" charset="0"/>
              </a:rPr>
              <a:t>Clock's t</a:t>
            </a:r>
            <a:r>
              <a:rPr lang="en-US" altLang="zh-CN" sz="4400" spc="200">
                <a:uFillTx/>
                <a:latin typeface="HoneyBold" panose="00000700000000000000" pitchFamily="2" charset="0"/>
              </a:rPr>
              <a:t>ic</a:t>
            </a:r>
            <a:r>
              <a:rPr lang="zh-CN" altLang="en-US" sz="4400" spc="200">
                <a:uFillTx/>
                <a:latin typeface="HoneyBold" panose="00000700000000000000" pitchFamily="2" charset="0"/>
              </a:rPr>
              <a:t>king much to</a:t>
            </a:r>
            <a:r>
              <a:rPr lang="en-US" altLang="zh-CN" sz="4400" spc="200">
                <a:uFillTx/>
                <a:latin typeface="HoneyBold" panose="00000700000000000000" pitchFamily="2" charset="0"/>
              </a:rPr>
              <a:t>o</a:t>
            </a:r>
            <a:r>
              <a:rPr lang="zh-CN" altLang="en-US" sz="4400" spc="200">
                <a:uFillTx/>
                <a:latin typeface="HoneyBold" panose="00000700000000000000" pitchFamily="2" charset="0"/>
              </a:rPr>
              <a:t> fa</a:t>
            </a:r>
            <a:r>
              <a:rPr lang="en-US" altLang="zh-CN" sz="4400" spc="200">
                <a:uFillTx/>
                <a:latin typeface="HoneyBold" panose="00000700000000000000" pitchFamily="2" charset="0"/>
              </a:rPr>
              <a:t>st</a:t>
            </a:r>
            <a:endParaRPr lang="en-US" altLang="zh-CN" sz="4400" spc="200">
              <a:uFillTx/>
              <a:latin typeface="HoneyBold" panose="00000700000000000000" pitchFamily="2" charset="0"/>
            </a:endParaRPr>
          </a:p>
        </p:txBody>
      </p:sp>
      <p:pic>
        <p:nvPicPr>
          <p:cNvPr id="7" name="图片 6" descr="20130924_dc8083d1859b1d3bd999UxnMkB5b2pPZ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1524000"/>
            <a:ext cx="523875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88970" y="5132070"/>
            <a:ext cx="687514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sym typeface="+mn-ea"/>
              </a:rPr>
              <a:t>Tic-toc-tic-toc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uFillTx/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9605" y="5953760"/>
            <a:ext cx="852487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latin typeface="HoneyBold" panose="00000700000000000000" pitchFamily="2" charset="0"/>
                <a:sym typeface="+mn-ea"/>
              </a:rPr>
              <a:t>O-woah-o-woah-o-woah</a:t>
            </a:r>
            <a:endParaRPr lang="zh-CN" altLang="en-US" sz="4400" spc="200">
              <a:uFillTx/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5" name="图片 4" descr="svg-animate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520" y="871855"/>
            <a:ext cx="4141470" cy="414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93365" y="5068570"/>
            <a:ext cx="6875145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mar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zh-CN" altLang="en-US" sz="4400" spc="200">
                <a:uFillTx/>
                <a:sym typeface="+mn-ea"/>
              </a:rPr>
              <a:t>Tic-toc-tic-toc</a:t>
            </a:r>
            <a:endParaRPr lang="zh-CN" altLang="en-US" sz="4400" spc="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uFillTx/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35785" y="5828030"/>
            <a:ext cx="1008888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en-US" altLang="zh-CN" sz="4400" spc="200">
                <a:uFillTx/>
                <a:latin typeface="HoneyBold" panose="00000700000000000000" pitchFamily="2" charset="0"/>
              </a:rPr>
              <a:t>Say how can I make it last</a:t>
            </a:r>
            <a:endParaRPr lang="en-US" altLang="zh-CN" sz="4400" spc="200">
              <a:uFillTx/>
              <a:latin typeface="HoneyBold" panose="00000700000000000000" pitchFamily="2" charset="0"/>
            </a:endParaRPr>
          </a:p>
        </p:txBody>
      </p:sp>
      <p:pic>
        <p:nvPicPr>
          <p:cNvPr id="3" name="图片 2" descr="th (8)"/>
          <p:cNvPicPr>
            <a:picLocks noChangeAspect="1"/>
          </p:cNvPicPr>
          <p:nvPr/>
        </p:nvPicPr>
        <p:blipFill>
          <a:blip r:embed="rId2"/>
          <a:srcRect b="2367"/>
          <a:stretch>
            <a:fillRect/>
          </a:stretch>
        </p:blipFill>
        <p:spPr>
          <a:xfrm>
            <a:off x="3973830" y="746125"/>
            <a:ext cx="4514850" cy="413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642610"/>
            <a:ext cx="799655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Minutes gone up to the sky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913630"/>
            <a:ext cx="75330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Three, four, five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8" name="图片 7" descr="稿定设计导出-20190608-165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20465" y="159385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6215" y="976630"/>
            <a:ext cx="9753600" cy="9753600"/>
          </a:xfrm>
          <a:prstGeom prst="rect">
            <a:avLst/>
          </a:prstGeom>
        </p:spPr>
      </p:pic>
      <p:pic>
        <p:nvPicPr>
          <p:cNvPr id="12" name="图片 11" descr="raw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05" y="2425700"/>
            <a:ext cx="4874260" cy="2729865"/>
          </a:xfrm>
          <a:prstGeom prst="rect">
            <a:avLst/>
          </a:prstGeom>
        </p:spPr>
      </p:pic>
      <p:pic>
        <p:nvPicPr>
          <p:cNvPr id="13" name="图片 12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335" y="-2895600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4" tmFilter="0, 0; 0.125,0.2665; 0.25,0.4; 0.375,0.465; 0.5,0.5;  0.625,0.535; 0.75,0.6; 0.875,0.7335; 1,1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6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6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稿定设计导出-20190608-165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" y="720090"/>
            <a:ext cx="9753600" cy="9753600"/>
          </a:xfrm>
          <a:prstGeom prst="rect">
            <a:avLst/>
          </a:prstGeom>
        </p:spPr>
      </p:pic>
      <p:pic>
        <p:nvPicPr>
          <p:cNvPr id="3" name="图片 2" descr="稿定设计导出-20190608-165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5" y="34925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0175"/>
            <a:ext cx="9753600" cy="9753600"/>
          </a:xfrm>
          <a:prstGeom prst="rect">
            <a:avLst/>
          </a:prstGeom>
        </p:spPr>
      </p:pic>
      <p:pic>
        <p:nvPicPr>
          <p:cNvPr id="5" name="图片 4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" y="-3175"/>
            <a:ext cx="9753600" cy="9753600"/>
          </a:xfrm>
          <a:prstGeom prst="rect">
            <a:avLst/>
          </a:prstGeom>
        </p:spPr>
      </p:pic>
      <p:pic>
        <p:nvPicPr>
          <p:cNvPr id="6" name="图片 5" descr="稿定设计导出-20190608-1654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5" y="473710"/>
            <a:ext cx="9753600" cy="9753600"/>
          </a:xfrm>
          <a:prstGeom prst="rect">
            <a:avLst/>
          </a:prstGeom>
        </p:spPr>
      </p:pic>
      <p:pic>
        <p:nvPicPr>
          <p:cNvPr id="7" name="图片 6" descr="稿定设计导出-20190608-1656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85" y="1714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55" y="-41275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7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115" y="-3248660"/>
            <a:ext cx="9753600" cy="9753600"/>
          </a:xfrm>
          <a:prstGeom prst="rect">
            <a:avLst/>
          </a:prstGeom>
        </p:spPr>
      </p:pic>
      <p:pic>
        <p:nvPicPr>
          <p:cNvPr id="11" name="图片 10" descr="稿定设计导出-20190608-1650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95" y="282575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0410" y="5598795"/>
            <a:ext cx="797560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All the seconds passing by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75" y="429260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276225"/>
            <a:ext cx="9753600" cy="9753600"/>
          </a:xfrm>
          <a:prstGeom prst="rect">
            <a:avLst/>
          </a:prstGeom>
        </p:spPr>
      </p:pic>
      <p:pic>
        <p:nvPicPr>
          <p:cNvPr id="6" name="图片 5" descr="original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95" y="1524000"/>
            <a:ext cx="3810000" cy="381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410" y="4830445"/>
            <a:ext cx="73520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One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o'clock, </a:t>
            </a:r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two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8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71728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Minutes gone up to the sky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065" y="4713605"/>
            <a:ext cx="8034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Three, four, five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8" name="图片 7" descr="稿定设计导出-20190608-165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58565" y="159385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760" y="1050925"/>
            <a:ext cx="9753600" cy="9753600"/>
          </a:xfrm>
          <a:prstGeom prst="rect">
            <a:avLst/>
          </a:prstGeom>
        </p:spPr>
      </p:pic>
      <p:pic>
        <p:nvPicPr>
          <p:cNvPr id="12" name="图片 11" descr="raw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95" y="2063750"/>
            <a:ext cx="4874260" cy="2729865"/>
          </a:xfrm>
          <a:prstGeom prst="rect">
            <a:avLst/>
          </a:prstGeom>
        </p:spPr>
      </p:pic>
      <p:pic>
        <p:nvPicPr>
          <p:cNvPr id="13" name="图片 12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630" y="-2895600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76752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To the hours say goodbye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" y="4583430"/>
            <a:ext cx="7211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Six, seven, eight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稿定设计导出-20190608-165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5020" y="-213169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980" y="-2493645"/>
            <a:ext cx="9753600" cy="9753600"/>
          </a:xfrm>
          <a:prstGeom prst="rect">
            <a:avLst/>
          </a:prstGeom>
        </p:spPr>
      </p:pic>
      <p:pic>
        <p:nvPicPr>
          <p:cNvPr id="10" name="图片 9" descr="稿定设计导出-20190608-16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5780" y="-2493645"/>
            <a:ext cx="9753600" cy="9753600"/>
          </a:xfrm>
          <a:prstGeom prst="rect">
            <a:avLst/>
          </a:prstGeom>
        </p:spPr>
      </p:pic>
      <p:pic>
        <p:nvPicPr>
          <p:cNvPr id="11" name="图片 10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1894840"/>
            <a:ext cx="47625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29145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zh-CN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Making me happy</a:t>
            </a:r>
            <a:endParaRPr lang="en-US" altLang="zh-CN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646295"/>
            <a:ext cx="6731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Nine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and </a:t>
            </a:r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ten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48180" y="-5243830"/>
            <a:ext cx="9753600" cy="97536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59740" y="-5449570"/>
            <a:ext cx="12651740" cy="15736570"/>
            <a:chOff x="3840" y="-10265"/>
            <a:chExt cx="19924" cy="24782"/>
          </a:xfrm>
        </p:grpSpPr>
        <p:pic>
          <p:nvPicPr>
            <p:cNvPr id="3" name="图片 2" descr="稿定设计导出-20190609-1048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" y="-10265"/>
              <a:ext cx="15360" cy="15360"/>
            </a:xfrm>
            <a:prstGeom prst="rect">
              <a:avLst/>
            </a:prstGeom>
          </p:spPr>
        </p:pic>
        <p:pic>
          <p:nvPicPr>
            <p:cNvPr id="4" name="图片 3" descr="稿定设计导出-20190608-1650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4" y="-843"/>
              <a:ext cx="15360" cy="15360"/>
            </a:xfrm>
            <a:prstGeom prst="rect">
              <a:avLst/>
            </a:prstGeom>
          </p:spPr>
        </p:pic>
      </p:grpSp>
      <p:pic>
        <p:nvPicPr>
          <p:cNvPr id="8" name="图片 7" descr="raw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235" y="2839720"/>
            <a:ext cx="4743450" cy="3207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76079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All the seconds passing by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495" y="486410"/>
            <a:ext cx="9753600" cy="9753600"/>
          </a:xfrm>
          <a:prstGeom prst="rect">
            <a:avLst/>
          </a:prstGeom>
        </p:spPr>
      </p:pic>
      <p:pic>
        <p:nvPicPr>
          <p:cNvPr id="4" name="图片 3" descr="稿定设计导出-20190608-165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45" y="638810"/>
            <a:ext cx="9753600" cy="9753600"/>
          </a:xfrm>
          <a:prstGeom prst="rect">
            <a:avLst/>
          </a:prstGeom>
        </p:spPr>
      </p:pic>
      <p:pic>
        <p:nvPicPr>
          <p:cNvPr id="6" name="图片 5" descr="original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95" y="1524000"/>
            <a:ext cx="3810000" cy="381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410" y="4830445"/>
            <a:ext cx="7493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One 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o'clock, </a:t>
            </a:r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two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8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55726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Minutes gone up to the sky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7065" y="4713605"/>
            <a:ext cx="69926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Three, four, five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8" name="图片 7" descr="稿定设计导出-20190608-1652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53815" y="0"/>
            <a:ext cx="9753600" cy="9753600"/>
          </a:xfrm>
          <a:prstGeom prst="rect">
            <a:avLst/>
          </a:prstGeom>
        </p:spPr>
      </p:pic>
      <p:pic>
        <p:nvPicPr>
          <p:cNvPr id="9" name="图片 8" descr="稿定设计导出-20190608-165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9065" y="626110"/>
            <a:ext cx="9753600" cy="9753600"/>
          </a:xfrm>
          <a:prstGeom prst="rect">
            <a:avLst/>
          </a:prstGeom>
        </p:spPr>
      </p:pic>
      <p:pic>
        <p:nvPicPr>
          <p:cNvPr id="12" name="图片 11" descr="raw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345" y="2064385"/>
            <a:ext cx="4874260" cy="2729865"/>
          </a:xfrm>
          <a:prstGeom prst="rect">
            <a:avLst/>
          </a:prstGeom>
        </p:spPr>
      </p:pic>
      <p:pic>
        <p:nvPicPr>
          <p:cNvPr id="13" name="图片 12" descr="稿定设计导出-20190608-165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970" y="-3213735"/>
            <a:ext cx="97536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01624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To the hours say goodbye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" y="4583430"/>
            <a:ext cx="7361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Six, seven, eight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稿定设计导出-20190608-165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5020" y="-213169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5020" y="-2895600"/>
            <a:ext cx="9753600" cy="9753600"/>
          </a:xfrm>
          <a:prstGeom prst="rect">
            <a:avLst/>
          </a:prstGeom>
        </p:spPr>
      </p:pic>
      <p:pic>
        <p:nvPicPr>
          <p:cNvPr id="10" name="图片 9" descr="稿定设计导出-20190608-16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3880" y="-2680335"/>
            <a:ext cx="9753600" cy="9753600"/>
          </a:xfrm>
          <a:prstGeom prst="rect">
            <a:avLst/>
          </a:prstGeom>
        </p:spPr>
      </p:pic>
      <p:pic>
        <p:nvPicPr>
          <p:cNvPr id="11" name="图片 10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1894840"/>
            <a:ext cx="47625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tmFilter="0, 0; 0.125,0.2665; 0.25,0.4; 0.375,0.465; 0.5,0.5;  0.625,0.535; 0.75,0.6; 0.875,0.7335; 1,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9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9" decel="50000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9" decel="50000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9" decel="50000">
                                          <p:stCondLst>
                                            <p:cond delay="5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When will it ever stop?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646295"/>
            <a:ext cx="6875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Nine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and </a:t>
            </a:r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ten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4280" y="-5300980"/>
            <a:ext cx="9753600" cy="97536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605" y="-5645150"/>
            <a:ext cx="12651740" cy="15736570"/>
            <a:chOff x="3840" y="-10265"/>
            <a:chExt cx="19924" cy="24782"/>
          </a:xfrm>
        </p:grpSpPr>
        <p:pic>
          <p:nvPicPr>
            <p:cNvPr id="3" name="图片 2" descr="稿定设计导出-20190609-1048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" y="-10265"/>
              <a:ext cx="15360" cy="15360"/>
            </a:xfrm>
            <a:prstGeom prst="rect">
              <a:avLst/>
            </a:prstGeom>
          </p:spPr>
        </p:pic>
        <p:pic>
          <p:nvPicPr>
            <p:cNvPr id="4" name="图片 3" descr="稿定设计导出-20190608-1650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4" y="-843"/>
              <a:ext cx="15360" cy="15360"/>
            </a:xfrm>
            <a:prstGeom prst="rect">
              <a:avLst/>
            </a:prstGeom>
          </p:spPr>
        </p:pic>
      </p:grpSp>
      <p:pic>
        <p:nvPicPr>
          <p:cNvPr id="8" name="图片 7" descr="1467042223930456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540" y="2941955"/>
            <a:ext cx="4572000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835660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sym typeface="+mn-ea"/>
              </a:rPr>
              <a:t>To the hours say goodbye</a:t>
            </a:r>
            <a:endParaRPr lang="zh-CN" altLang="en-US" sz="4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" y="4583430"/>
            <a:ext cx="7252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Six, seven, eight</a:t>
            </a:r>
            <a:r>
              <a:rPr lang="zh-CN" altLang="en-US" sz="4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稿定设计导出-20190608-165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93570" y="-2093595"/>
            <a:ext cx="9753600" cy="9753600"/>
          </a:xfrm>
          <a:prstGeom prst="rect">
            <a:avLst/>
          </a:prstGeom>
        </p:spPr>
      </p:pic>
      <p:pic>
        <p:nvPicPr>
          <p:cNvPr id="8" name="图片 7" descr="稿定设计导出-20190608-165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4520" y="-2895600"/>
            <a:ext cx="9753600" cy="9753600"/>
          </a:xfrm>
          <a:prstGeom prst="rect">
            <a:avLst/>
          </a:prstGeom>
        </p:spPr>
      </p:pic>
      <p:pic>
        <p:nvPicPr>
          <p:cNvPr id="10" name="图片 9" descr="稿定设计导出-20190608-16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5920" y="-2895600"/>
            <a:ext cx="9753600" cy="9753600"/>
          </a:xfrm>
          <a:prstGeom prst="rect">
            <a:avLst/>
          </a:prstGeom>
        </p:spPr>
      </p:pic>
      <p:pic>
        <p:nvPicPr>
          <p:cNvPr id="11" name="图片 10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1894840"/>
            <a:ext cx="47625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5">
                                          <p:stCondLst>
                                            <p:cond delay="2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33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5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One o'clock, two o'clock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5475" y="547560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sym typeface="+mn-ea"/>
              </a:rPr>
              <a:t>When will it ever stop?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475" y="4646295"/>
            <a:ext cx="6875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Nine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and </a:t>
            </a:r>
            <a:r>
              <a:rPr lang="zh-CN" altLang="en-US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ten</a:t>
            </a:r>
            <a:r>
              <a:rPr lang="zh-CN" altLang="en-US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HoneyBold" panose="00000700000000000000" pitchFamily="2" charset="0"/>
                <a:sym typeface="+mn-ea"/>
              </a:rPr>
              <a:t> o'clock</a:t>
            </a:r>
            <a:endParaRPr lang="zh-CN" altLang="en-US" sz="4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2" name="图片 1" descr="稿定设计导出-20190608-165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33880" y="-5758180"/>
            <a:ext cx="9753600" cy="97536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734060" y="-5589270"/>
            <a:ext cx="12710795" cy="15775305"/>
            <a:chOff x="3840" y="-10265"/>
            <a:chExt cx="20017" cy="24843"/>
          </a:xfrm>
        </p:grpSpPr>
        <p:pic>
          <p:nvPicPr>
            <p:cNvPr id="3" name="图片 2" descr="稿定设计导出-20190609-1048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" y="-10265"/>
              <a:ext cx="15360" cy="15360"/>
            </a:xfrm>
            <a:prstGeom prst="rect">
              <a:avLst/>
            </a:prstGeom>
          </p:spPr>
        </p:pic>
        <p:pic>
          <p:nvPicPr>
            <p:cNvPr id="4" name="图片 3" descr="稿定设计导出-20190608-1650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7" y="-782"/>
              <a:ext cx="15360" cy="15360"/>
            </a:xfrm>
            <a:prstGeom prst="rect">
              <a:avLst/>
            </a:prstGeom>
          </p:spPr>
        </p:pic>
      </p:grpSp>
      <p:pic>
        <p:nvPicPr>
          <p:cNvPr id="9" name="图片 8" descr="0145b455e96cf96ac7251df87af7a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610" y="2311400"/>
            <a:ext cx="4954270" cy="329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0">
        <p:checker/>
      </p:transition>
    </mc:Choice>
    <mc:Fallback>
      <p:transition spd="med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pic>
        <p:nvPicPr>
          <p:cNvPr id="2" name="图片 1" descr="02900400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115" y="464820"/>
            <a:ext cx="3065780" cy="3030855"/>
          </a:xfrm>
          <a:prstGeom prst="rect">
            <a:avLst/>
          </a:prstGeom>
        </p:spPr>
      </p:pic>
      <p:pic>
        <p:nvPicPr>
          <p:cNvPr id="4" name="图片 3" descr="DSC_63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30" y="922655"/>
            <a:ext cx="5334635" cy="3561080"/>
          </a:xfrm>
          <a:prstGeom prst="rect">
            <a:avLst/>
          </a:prstGeom>
        </p:spPr>
      </p:pic>
      <p:pic>
        <p:nvPicPr>
          <p:cNvPr id="5" name="图片 4" descr="th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000">
            <a:off x="2752090" y="1257300"/>
            <a:ext cx="5043170" cy="3362325"/>
          </a:xfrm>
          <a:prstGeom prst="rect">
            <a:avLst/>
          </a:prstGeom>
        </p:spPr>
      </p:pic>
      <p:pic>
        <p:nvPicPr>
          <p:cNvPr id="3" name="图片 2" descr="Room-Service-Breakfast-in-Bed-Avocado-Toast-Avalon-Hotel-Palm-Springs-Chi-Chi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245" y="746125"/>
            <a:ext cx="4737100" cy="4737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05430" y="529526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Got to hurry up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5430" y="6078855"/>
            <a:ext cx="95694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HoneyBold" panose="00000700000000000000" pitchFamily="2" charset="0"/>
                <a:sym typeface="+mn-ea"/>
              </a:rPr>
              <a:t>No time for breakfast in bed</a:t>
            </a:r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6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" decel="5000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0" decel="5000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48940" y="4857750"/>
            <a:ext cx="834326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The clock goes tic-tac-tac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pic>
        <p:nvPicPr>
          <p:cNvPr id="2" name="图片 1" descr="20180228103932_495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10" y="849630"/>
            <a:ext cx="3181350" cy="3133725"/>
          </a:xfrm>
          <a:prstGeom prst="rect">
            <a:avLst/>
          </a:prstGeom>
        </p:spPr>
      </p:pic>
      <p:pic>
        <p:nvPicPr>
          <p:cNvPr id="3" name="图片 2" descr="56a1ed32098c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940" y="1106805"/>
            <a:ext cx="4572000" cy="28765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49575" y="5761355"/>
            <a:ext cx="834199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I'll fix my makeup instead</a:t>
            </a:r>
            <a:endParaRPr lang="zh-CN" altLang="en-US" sz="4400">
              <a:latin typeface="HoneyBold" panose="000007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>
        <p:checker/>
      </p:transition>
    </mc:Choice>
    <mc:Fallback>
      <p:transition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7050" y="508571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Clothes are all around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8970" y="5989320"/>
            <a:ext cx="81032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 And I got nothing to wear</a:t>
            </a:r>
            <a:endParaRPr lang="zh-CN" altLang="en-US" sz="44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th (4)"/>
          <p:cNvPicPr>
            <a:picLocks noChangeAspect="1"/>
          </p:cNvPicPr>
          <p:nvPr/>
        </p:nvPicPr>
        <p:blipFill>
          <a:blip r:embed="rId2"/>
          <a:srcRect b="6733"/>
          <a:stretch>
            <a:fillRect/>
          </a:stretch>
        </p:blipFill>
        <p:spPr>
          <a:xfrm>
            <a:off x="3067050" y="519430"/>
            <a:ext cx="4514850" cy="4477385"/>
          </a:xfrm>
          <a:prstGeom prst="rect">
            <a:avLst/>
          </a:prstGeom>
        </p:spPr>
      </p:pic>
      <p:pic>
        <p:nvPicPr>
          <p:cNvPr id="5" name="图片 4" descr="48587e91eb866646243b95cab41ed6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010" y="871855"/>
            <a:ext cx="3673475" cy="367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val 103"/>
          <p:cNvSpPr>
            <a:spLocks noChangeArrowheads="1"/>
          </p:cNvSpPr>
          <p:nvPr/>
        </p:nvSpPr>
        <p:spPr bwMode="auto">
          <a:xfrm>
            <a:off x="8255" y="796925"/>
            <a:ext cx="1317625" cy="13239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7" name="Oval 104"/>
          <p:cNvSpPr>
            <a:spLocks noChangeArrowheads="1"/>
          </p:cNvSpPr>
          <p:nvPr/>
        </p:nvSpPr>
        <p:spPr bwMode="auto">
          <a:xfrm>
            <a:off x="82550" y="871855"/>
            <a:ext cx="1319530" cy="1316355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8" name="Freeform 105"/>
          <p:cNvSpPr/>
          <p:nvPr/>
        </p:nvSpPr>
        <p:spPr bwMode="auto">
          <a:xfrm>
            <a:off x="-8255" y="738505"/>
            <a:ext cx="1343025" cy="1441450"/>
          </a:xfrm>
          <a:custGeom>
            <a:avLst/>
            <a:gdLst>
              <a:gd name="T0" fmla="*/ 159 w 161"/>
              <a:gd name="T1" fmla="*/ 86 h 172"/>
              <a:gd name="T2" fmla="*/ 66 w 161"/>
              <a:gd name="T3" fmla="*/ 163 h 172"/>
              <a:gd name="T4" fmla="*/ 3 w 161"/>
              <a:gd name="T5" fmla="*/ 86 h 172"/>
              <a:gd name="T6" fmla="*/ 96 w 161"/>
              <a:gd name="T7" fmla="*/ 9 h 172"/>
              <a:gd name="T8" fmla="*/ 159 w 161"/>
              <a:gd name="T9" fmla="*/ 86 h 172"/>
              <a:gd name="T10" fmla="*/ 160 w 161"/>
              <a:gd name="T11" fmla="*/ 86 h 172"/>
              <a:gd name="T12" fmla="*/ 66 w 161"/>
              <a:gd name="T13" fmla="*/ 8 h 172"/>
              <a:gd name="T14" fmla="*/ 2 w 161"/>
              <a:gd name="T15" fmla="*/ 86 h 172"/>
              <a:gd name="T16" fmla="*/ 97 w 161"/>
              <a:gd name="T17" fmla="*/ 163 h 172"/>
              <a:gd name="T18" fmla="*/ 160 w 161"/>
              <a:gd name="T19" fmla="*/ 86 h 172"/>
              <a:gd name="T20" fmla="*/ 159 w 161"/>
              <a:gd name="T21" fmla="*/ 8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72">
                <a:moveTo>
                  <a:pt x="159" y="86"/>
                </a:moveTo>
                <a:cubicBezTo>
                  <a:pt x="158" y="135"/>
                  <a:pt x="117" y="172"/>
                  <a:pt x="66" y="163"/>
                </a:cubicBezTo>
                <a:cubicBezTo>
                  <a:pt x="29" y="157"/>
                  <a:pt x="4" y="122"/>
                  <a:pt x="3" y="86"/>
                </a:cubicBezTo>
                <a:cubicBezTo>
                  <a:pt x="1" y="37"/>
                  <a:pt x="49" y="1"/>
                  <a:pt x="96" y="9"/>
                </a:cubicBezTo>
                <a:cubicBezTo>
                  <a:pt x="134" y="15"/>
                  <a:pt x="158" y="50"/>
                  <a:pt x="159" y="86"/>
                </a:cubicBezTo>
                <a:cubicBezTo>
                  <a:pt x="159" y="86"/>
                  <a:pt x="161" y="86"/>
                  <a:pt x="160" y="86"/>
                </a:cubicBezTo>
                <a:cubicBezTo>
                  <a:pt x="159" y="35"/>
                  <a:pt x="115" y="0"/>
                  <a:pt x="66" y="8"/>
                </a:cubicBezTo>
                <a:cubicBezTo>
                  <a:pt x="28" y="15"/>
                  <a:pt x="3" y="49"/>
                  <a:pt x="2" y="86"/>
                </a:cubicBezTo>
                <a:cubicBezTo>
                  <a:pt x="0" y="137"/>
                  <a:pt x="50" y="171"/>
                  <a:pt x="97" y="163"/>
                </a:cubicBezTo>
                <a:cubicBezTo>
                  <a:pt x="134" y="157"/>
                  <a:pt x="159" y="122"/>
                  <a:pt x="160" y="86"/>
                </a:cubicBezTo>
                <a:cubicBezTo>
                  <a:pt x="160" y="86"/>
                  <a:pt x="159" y="86"/>
                  <a:pt x="159" y="86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69" name="Freeform 106"/>
          <p:cNvSpPr/>
          <p:nvPr/>
        </p:nvSpPr>
        <p:spPr bwMode="auto">
          <a:xfrm>
            <a:off x="125730" y="981075"/>
            <a:ext cx="441325" cy="787400"/>
          </a:xfrm>
          <a:custGeom>
            <a:avLst/>
            <a:gdLst>
              <a:gd name="T0" fmla="*/ 2 w 53"/>
              <a:gd name="T1" fmla="*/ 74 h 94"/>
              <a:gd name="T2" fmla="*/ 1 w 53"/>
              <a:gd name="T3" fmla="*/ 55 h 94"/>
              <a:gd name="T4" fmla="*/ 14 w 53"/>
              <a:gd name="T5" fmla="*/ 20 h 94"/>
              <a:gd name="T6" fmla="*/ 33 w 53"/>
              <a:gd name="T7" fmla="*/ 5 h 94"/>
              <a:gd name="T8" fmla="*/ 51 w 53"/>
              <a:gd name="T9" fmla="*/ 5 h 94"/>
              <a:gd name="T10" fmla="*/ 44 w 53"/>
              <a:gd name="T11" fmla="*/ 18 h 94"/>
              <a:gd name="T12" fmla="*/ 34 w 53"/>
              <a:gd name="T13" fmla="*/ 25 h 94"/>
              <a:gd name="T14" fmla="*/ 19 w 53"/>
              <a:gd name="T15" fmla="*/ 49 h 94"/>
              <a:gd name="T16" fmla="*/ 20 w 53"/>
              <a:gd name="T17" fmla="*/ 74 h 94"/>
              <a:gd name="T18" fmla="*/ 20 w 53"/>
              <a:gd name="T19" fmla="*/ 92 h 94"/>
              <a:gd name="T20" fmla="*/ 6 w 53"/>
              <a:gd name="T21" fmla="*/ 84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1" y="67"/>
                  <a:pt x="0" y="60"/>
                  <a:pt x="1" y="55"/>
                </a:cubicBezTo>
                <a:cubicBezTo>
                  <a:pt x="2" y="43"/>
                  <a:pt x="6" y="28"/>
                  <a:pt x="14" y="20"/>
                </a:cubicBezTo>
                <a:cubicBezTo>
                  <a:pt x="20" y="14"/>
                  <a:pt x="26" y="9"/>
                  <a:pt x="33" y="5"/>
                </a:cubicBezTo>
                <a:cubicBezTo>
                  <a:pt x="38" y="3"/>
                  <a:pt x="47" y="0"/>
                  <a:pt x="51" y="5"/>
                </a:cubicBezTo>
                <a:cubicBezTo>
                  <a:pt x="53" y="9"/>
                  <a:pt x="46" y="16"/>
                  <a:pt x="44" y="18"/>
                </a:cubicBezTo>
                <a:cubicBezTo>
                  <a:pt x="41" y="21"/>
                  <a:pt x="37" y="23"/>
                  <a:pt x="34" y="25"/>
                </a:cubicBezTo>
                <a:cubicBezTo>
                  <a:pt x="26" y="31"/>
                  <a:pt x="21" y="39"/>
                  <a:pt x="19" y="49"/>
                </a:cubicBezTo>
                <a:cubicBezTo>
                  <a:pt x="17" y="57"/>
                  <a:pt x="18" y="66"/>
                  <a:pt x="20" y="74"/>
                </a:cubicBezTo>
                <a:cubicBezTo>
                  <a:pt x="21" y="77"/>
                  <a:pt x="25" y="90"/>
                  <a:pt x="20" y="92"/>
                </a:cubicBezTo>
                <a:cubicBezTo>
                  <a:pt x="15" y="94"/>
                  <a:pt x="8" y="87"/>
                  <a:pt x="6" y="84"/>
                </a:cubicBezTo>
                <a:cubicBezTo>
                  <a:pt x="5" y="81"/>
                  <a:pt x="3" y="77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0" name="Freeform 107"/>
          <p:cNvSpPr/>
          <p:nvPr/>
        </p:nvSpPr>
        <p:spPr bwMode="auto">
          <a:xfrm>
            <a:off x="167005" y="1022350"/>
            <a:ext cx="441325" cy="789305"/>
          </a:xfrm>
          <a:custGeom>
            <a:avLst/>
            <a:gdLst>
              <a:gd name="T0" fmla="*/ 2 w 53"/>
              <a:gd name="T1" fmla="*/ 74 h 94"/>
              <a:gd name="T2" fmla="*/ 0 w 53"/>
              <a:gd name="T3" fmla="*/ 55 h 94"/>
              <a:gd name="T4" fmla="*/ 14 w 53"/>
              <a:gd name="T5" fmla="*/ 20 h 94"/>
              <a:gd name="T6" fmla="*/ 32 w 53"/>
              <a:gd name="T7" fmla="*/ 6 h 94"/>
              <a:gd name="T8" fmla="*/ 50 w 53"/>
              <a:gd name="T9" fmla="*/ 6 h 94"/>
              <a:gd name="T10" fmla="*/ 43 w 53"/>
              <a:gd name="T11" fmla="*/ 18 h 94"/>
              <a:gd name="T12" fmla="*/ 34 w 53"/>
              <a:gd name="T13" fmla="*/ 26 h 94"/>
              <a:gd name="T14" fmla="*/ 18 w 53"/>
              <a:gd name="T15" fmla="*/ 49 h 94"/>
              <a:gd name="T16" fmla="*/ 19 w 53"/>
              <a:gd name="T17" fmla="*/ 74 h 94"/>
              <a:gd name="T18" fmla="*/ 19 w 53"/>
              <a:gd name="T19" fmla="*/ 93 h 94"/>
              <a:gd name="T20" fmla="*/ 6 w 53"/>
              <a:gd name="T21" fmla="*/ 85 h 94"/>
              <a:gd name="T22" fmla="*/ 2 w 53"/>
              <a:gd name="T23" fmla="*/ 7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" h="94">
                <a:moveTo>
                  <a:pt x="2" y="74"/>
                </a:moveTo>
                <a:cubicBezTo>
                  <a:pt x="0" y="68"/>
                  <a:pt x="0" y="61"/>
                  <a:pt x="0" y="55"/>
                </a:cubicBezTo>
                <a:cubicBezTo>
                  <a:pt x="1" y="43"/>
                  <a:pt x="6" y="29"/>
                  <a:pt x="14" y="20"/>
                </a:cubicBezTo>
                <a:cubicBezTo>
                  <a:pt x="19" y="15"/>
                  <a:pt x="25" y="9"/>
                  <a:pt x="32" y="6"/>
                </a:cubicBezTo>
                <a:cubicBezTo>
                  <a:pt x="37" y="4"/>
                  <a:pt x="47" y="0"/>
                  <a:pt x="50" y="6"/>
                </a:cubicBezTo>
                <a:cubicBezTo>
                  <a:pt x="53" y="9"/>
                  <a:pt x="45" y="17"/>
                  <a:pt x="43" y="18"/>
                </a:cubicBezTo>
                <a:cubicBezTo>
                  <a:pt x="40" y="21"/>
                  <a:pt x="37" y="23"/>
                  <a:pt x="34" y="26"/>
                </a:cubicBezTo>
                <a:cubicBezTo>
                  <a:pt x="26" y="32"/>
                  <a:pt x="21" y="40"/>
                  <a:pt x="18" y="49"/>
                </a:cubicBezTo>
                <a:cubicBezTo>
                  <a:pt x="16" y="58"/>
                  <a:pt x="17" y="66"/>
                  <a:pt x="19" y="74"/>
                </a:cubicBezTo>
                <a:cubicBezTo>
                  <a:pt x="20" y="78"/>
                  <a:pt x="24" y="91"/>
                  <a:pt x="19" y="93"/>
                </a:cubicBezTo>
                <a:cubicBezTo>
                  <a:pt x="14" y="94"/>
                  <a:pt x="8" y="88"/>
                  <a:pt x="6" y="85"/>
                </a:cubicBezTo>
                <a:cubicBezTo>
                  <a:pt x="4" y="82"/>
                  <a:pt x="3" y="78"/>
                  <a:pt x="2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1" name="Freeform 108"/>
          <p:cNvSpPr/>
          <p:nvPr/>
        </p:nvSpPr>
        <p:spPr bwMode="auto">
          <a:xfrm>
            <a:off x="92075" y="938530"/>
            <a:ext cx="508000" cy="863600"/>
          </a:xfrm>
          <a:custGeom>
            <a:avLst/>
            <a:gdLst>
              <a:gd name="T0" fmla="*/ 7 w 61"/>
              <a:gd name="T1" fmla="*/ 79 h 103"/>
              <a:gd name="T2" fmla="*/ 13 w 61"/>
              <a:gd name="T3" fmla="*/ 32 h 103"/>
              <a:gd name="T4" fmla="*/ 54 w 61"/>
              <a:gd name="T5" fmla="*/ 11 h 103"/>
              <a:gd name="T6" fmla="*/ 37 w 61"/>
              <a:gd name="T7" fmla="*/ 30 h 103"/>
              <a:gd name="T8" fmla="*/ 22 w 61"/>
              <a:gd name="T9" fmla="*/ 73 h 103"/>
              <a:gd name="T10" fmla="*/ 26 w 61"/>
              <a:gd name="T11" fmla="*/ 90 h 103"/>
              <a:gd name="T12" fmla="*/ 13 w 61"/>
              <a:gd name="T13" fmla="*/ 92 h 103"/>
              <a:gd name="T14" fmla="*/ 7 w 61"/>
              <a:gd name="T15" fmla="*/ 79 h 103"/>
              <a:gd name="T16" fmla="*/ 6 w 61"/>
              <a:gd name="T17" fmla="*/ 79 h 103"/>
              <a:gd name="T18" fmla="*/ 26 w 61"/>
              <a:gd name="T19" fmla="*/ 96 h 103"/>
              <a:gd name="T20" fmla="*/ 22 w 61"/>
              <a:gd name="T21" fmla="*/ 66 h 103"/>
              <a:gd name="T22" fmla="*/ 50 w 61"/>
              <a:gd name="T23" fmla="*/ 21 h 103"/>
              <a:gd name="T24" fmla="*/ 40 w 61"/>
              <a:gd name="T25" fmla="*/ 9 h 103"/>
              <a:gd name="T26" fmla="*/ 6 w 61"/>
              <a:gd name="T27" fmla="*/ 79 h 103"/>
              <a:gd name="T28" fmla="*/ 7 w 61"/>
              <a:gd name="T29" fmla="*/ 79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103">
                <a:moveTo>
                  <a:pt x="7" y="79"/>
                </a:moveTo>
                <a:cubicBezTo>
                  <a:pt x="4" y="62"/>
                  <a:pt x="6" y="47"/>
                  <a:pt x="13" y="32"/>
                </a:cubicBezTo>
                <a:cubicBezTo>
                  <a:pt x="18" y="23"/>
                  <a:pt x="42" y="0"/>
                  <a:pt x="54" y="11"/>
                </a:cubicBezTo>
                <a:cubicBezTo>
                  <a:pt x="60" y="15"/>
                  <a:pt x="40" y="29"/>
                  <a:pt x="37" y="30"/>
                </a:cubicBezTo>
                <a:cubicBezTo>
                  <a:pt x="24" y="41"/>
                  <a:pt x="20" y="57"/>
                  <a:pt x="22" y="73"/>
                </a:cubicBezTo>
                <a:cubicBezTo>
                  <a:pt x="23" y="79"/>
                  <a:pt x="25" y="84"/>
                  <a:pt x="26" y="90"/>
                </a:cubicBezTo>
                <a:cubicBezTo>
                  <a:pt x="26" y="98"/>
                  <a:pt x="17" y="95"/>
                  <a:pt x="13" y="92"/>
                </a:cubicBezTo>
                <a:cubicBezTo>
                  <a:pt x="10" y="89"/>
                  <a:pt x="8" y="83"/>
                  <a:pt x="7" y="79"/>
                </a:cubicBezTo>
                <a:cubicBezTo>
                  <a:pt x="7" y="78"/>
                  <a:pt x="6" y="79"/>
                  <a:pt x="6" y="79"/>
                </a:cubicBezTo>
                <a:cubicBezTo>
                  <a:pt x="8" y="86"/>
                  <a:pt x="16" y="103"/>
                  <a:pt x="26" y="96"/>
                </a:cubicBezTo>
                <a:cubicBezTo>
                  <a:pt x="30" y="92"/>
                  <a:pt x="23" y="70"/>
                  <a:pt x="22" y="66"/>
                </a:cubicBezTo>
                <a:cubicBezTo>
                  <a:pt x="19" y="44"/>
                  <a:pt x="37" y="34"/>
                  <a:pt x="50" y="21"/>
                </a:cubicBezTo>
                <a:cubicBezTo>
                  <a:pt x="61" y="10"/>
                  <a:pt x="50" y="4"/>
                  <a:pt x="40" y="9"/>
                </a:cubicBezTo>
                <a:cubicBezTo>
                  <a:pt x="12" y="21"/>
                  <a:pt x="0" y="50"/>
                  <a:pt x="6" y="79"/>
                </a:cubicBezTo>
                <a:cubicBezTo>
                  <a:pt x="6" y="79"/>
                  <a:pt x="7" y="79"/>
                  <a:pt x="7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2" name="Oval 109"/>
          <p:cNvSpPr>
            <a:spLocks noChangeArrowheads="1"/>
          </p:cNvSpPr>
          <p:nvPr/>
        </p:nvSpPr>
        <p:spPr bwMode="auto">
          <a:xfrm>
            <a:off x="684530" y="922655"/>
            <a:ext cx="149225" cy="1511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3" name="Oval 110"/>
          <p:cNvSpPr>
            <a:spLocks noChangeArrowheads="1"/>
          </p:cNvSpPr>
          <p:nvPr/>
        </p:nvSpPr>
        <p:spPr bwMode="auto">
          <a:xfrm>
            <a:off x="708025" y="963930"/>
            <a:ext cx="142875" cy="1428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4" name="Freeform 111"/>
          <p:cNvSpPr/>
          <p:nvPr/>
        </p:nvSpPr>
        <p:spPr bwMode="auto">
          <a:xfrm>
            <a:off x="675005" y="897255"/>
            <a:ext cx="168275" cy="201930"/>
          </a:xfrm>
          <a:custGeom>
            <a:avLst/>
            <a:gdLst>
              <a:gd name="T0" fmla="*/ 18 w 20"/>
              <a:gd name="T1" fmla="*/ 12 h 24"/>
              <a:gd name="T2" fmla="*/ 9 w 20"/>
              <a:gd name="T3" fmla="*/ 21 h 24"/>
              <a:gd name="T4" fmla="*/ 2 w 20"/>
              <a:gd name="T5" fmla="*/ 12 h 24"/>
              <a:gd name="T6" fmla="*/ 12 w 20"/>
              <a:gd name="T7" fmla="*/ 4 h 24"/>
              <a:gd name="T8" fmla="*/ 18 w 20"/>
              <a:gd name="T9" fmla="*/ 12 h 24"/>
              <a:gd name="T10" fmla="*/ 20 w 20"/>
              <a:gd name="T11" fmla="*/ 12 h 24"/>
              <a:gd name="T12" fmla="*/ 1 w 20"/>
              <a:gd name="T13" fmla="*/ 12 h 24"/>
              <a:gd name="T14" fmla="*/ 20 w 20"/>
              <a:gd name="T15" fmla="*/ 12 h 24"/>
              <a:gd name="T16" fmla="*/ 18 w 20"/>
              <a:gd name="T1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4">
                <a:moveTo>
                  <a:pt x="18" y="12"/>
                </a:moveTo>
                <a:cubicBezTo>
                  <a:pt x="18" y="17"/>
                  <a:pt x="14" y="22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7"/>
                  <a:pt x="7" y="3"/>
                  <a:pt x="12" y="4"/>
                </a:cubicBezTo>
                <a:cubicBezTo>
                  <a:pt x="16" y="5"/>
                  <a:pt x="18" y="8"/>
                  <a:pt x="18" y="12"/>
                </a:cubicBezTo>
                <a:cubicBezTo>
                  <a:pt x="18" y="12"/>
                  <a:pt x="20" y="12"/>
                  <a:pt x="20" y="12"/>
                </a:cubicBezTo>
                <a:cubicBezTo>
                  <a:pt x="19" y="0"/>
                  <a:pt x="1" y="1"/>
                  <a:pt x="1" y="12"/>
                </a:cubicBezTo>
                <a:cubicBezTo>
                  <a:pt x="0" y="24"/>
                  <a:pt x="19" y="23"/>
                  <a:pt x="20" y="12"/>
                </a:cubicBezTo>
                <a:cubicBezTo>
                  <a:pt x="20" y="12"/>
                  <a:pt x="18" y="12"/>
                  <a:pt x="18" y="1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5" name="Oval 112"/>
          <p:cNvSpPr>
            <a:spLocks noChangeArrowheads="1"/>
          </p:cNvSpPr>
          <p:nvPr/>
        </p:nvSpPr>
        <p:spPr bwMode="auto">
          <a:xfrm>
            <a:off x="1202055" y="2430780"/>
            <a:ext cx="1008380" cy="10147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6" name="Oval 113"/>
          <p:cNvSpPr>
            <a:spLocks noChangeArrowheads="1"/>
          </p:cNvSpPr>
          <p:nvPr/>
        </p:nvSpPr>
        <p:spPr bwMode="auto">
          <a:xfrm>
            <a:off x="1259205" y="2489200"/>
            <a:ext cx="1002030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7" name="Freeform 114"/>
          <p:cNvSpPr/>
          <p:nvPr/>
        </p:nvSpPr>
        <p:spPr bwMode="auto">
          <a:xfrm>
            <a:off x="1184275" y="2272030"/>
            <a:ext cx="1025525" cy="1224280"/>
          </a:xfrm>
          <a:custGeom>
            <a:avLst/>
            <a:gdLst>
              <a:gd name="T0" fmla="*/ 122 w 123"/>
              <a:gd name="T1" fmla="*/ 79 h 146"/>
              <a:gd name="T2" fmla="*/ 52 w 123"/>
              <a:gd name="T3" fmla="*/ 138 h 146"/>
              <a:gd name="T4" fmla="*/ 3 w 123"/>
              <a:gd name="T5" fmla="*/ 79 h 146"/>
              <a:gd name="T6" fmla="*/ 73 w 123"/>
              <a:gd name="T7" fmla="*/ 20 h 146"/>
              <a:gd name="T8" fmla="*/ 122 w 123"/>
              <a:gd name="T9" fmla="*/ 79 h 146"/>
              <a:gd name="T10" fmla="*/ 123 w 123"/>
              <a:gd name="T11" fmla="*/ 79 h 146"/>
              <a:gd name="T12" fmla="*/ 2 w 123"/>
              <a:gd name="T13" fmla="*/ 79 h 146"/>
              <a:gd name="T14" fmla="*/ 73 w 123"/>
              <a:gd name="T15" fmla="*/ 139 h 146"/>
              <a:gd name="T16" fmla="*/ 123 w 123"/>
              <a:gd name="T17" fmla="*/ 79 h 146"/>
              <a:gd name="T18" fmla="*/ 122 w 123"/>
              <a:gd name="T19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146">
                <a:moveTo>
                  <a:pt x="122" y="79"/>
                </a:moveTo>
                <a:cubicBezTo>
                  <a:pt x="120" y="116"/>
                  <a:pt x="91" y="144"/>
                  <a:pt x="52" y="138"/>
                </a:cubicBezTo>
                <a:cubicBezTo>
                  <a:pt x="23" y="134"/>
                  <a:pt x="4" y="107"/>
                  <a:pt x="3" y="79"/>
                </a:cubicBezTo>
                <a:cubicBezTo>
                  <a:pt x="1" y="42"/>
                  <a:pt x="37" y="15"/>
                  <a:pt x="73" y="20"/>
                </a:cubicBezTo>
                <a:cubicBezTo>
                  <a:pt x="102" y="24"/>
                  <a:pt x="121" y="52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0" y="0"/>
                  <a:pt x="5" y="1"/>
                  <a:pt x="2" y="79"/>
                </a:cubicBezTo>
                <a:cubicBezTo>
                  <a:pt x="0" y="116"/>
                  <a:pt x="38" y="146"/>
                  <a:pt x="73" y="139"/>
                </a:cubicBezTo>
                <a:cubicBezTo>
                  <a:pt x="102" y="132"/>
                  <a:pt x="122" y="109"/>
                  <a:pt x="123" y="79"/>
                </a:cubicBezTo>
                <a:cubicBezTo>
                  <a:pt x="123" y="79"/>
                  <a:pt x="122" y="79"/>
                  <a:pt x="122" y="79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8" name="Freeform 115"/>
          <p:cNvSpPr/>
          <p:nvPr/>
        </p:nvSpPr>
        <p:spPr bwMode="auto">
          <a:xfrm>
            <a:off x="1292225" y="2565400"/>
            <a:ext cx="335280" cy="603250"/>
          </a:xfrm>
          <a:custGeom>
            <a:avLst/>
            <a:gdLst>
              <a:gd name="T0" fmla="*/ 1 w 40"/>
              <a:gd name="T1" fmla="*/ 57 h 72"/>
              <a:gd name="T2" fmla="*/ 0 w 40"/>
              <a:gd name="T3" fmla="*/ 42 h 72"/>
              <a:gd name="T4" fmla="*/ 11 w 40"/>
              <a:gd name="T5" fmla="*/ 16 h 72"/>
              <a:gd name="T6" fmla="*/ 25 w 40"/>
              <a:gd name="T7" fmla="*/ 5 h 72"/>
              <a:gd name="T8" fmla="*/ 38 w 40"/>
              <a:gd name="T9" fmla="*/ 5 h 72"/>
              <a:gd name="T10" fmla="*/ 33 w 40"/>
              <a:gd name="T11" fmla="*/ 14 h 72"/>
              <a:gd name="T12" fmla="*/ 26 w 40"/>
              <a:gd name="T13" fmla="*/ 20 h 72"/>
              <a:gd name="T14" fmla="*/ 14 w 40"/>
              <a:gd name="T15" fmla="*/ 38 h 72"/>
              <a:gd name="T16" fmla="*/ 15 w 40"/>
              <a:gd name="T17" fmla="*/ 57 h 72"/>
              <a:gd name="T18" fmla="*/ 15 w 40"/>
              <a:gd name="T19" fmla="*/ 71 h 72"/>
              <a:gd name="T20" fmla="*/ 5 w 40"/>
              <a:gd name="T21" fmla="*/ 65 h 72"/>
              <a:gd name="T22" fmla="*/ 1 w 40"/>
              <a:gd name="T23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72">
                <a:moveTo>
                  <a:pt x="1" y="57"/>
                </a:moveTo>
                <a:cubicBezTo>
                  <a:pt x="0" y="52"/>
                  <a:pt x="0" y="47"/>
                  <a:pt x="0" y="42"/>
                </a:cubicBezTo>
                <a:cubicBezTo>
                  <a:pt x="1" y="34"/>
                  <a:pt x="4" y="23"/>
                  <a:pt x="11" y="16"/>
                </a:cubicBezTo>
                <a:cubicBezTo>
                  <a:pt x="15" y="12"/>
                  <a:pt x="19" y="8"/>
                  <a:pt x="25" y="5"/>
                </a:cubicBezTo>
                <a:cubicBezTo>
                  <a:pt x="28" y="3"/>
                  <a:pt x="35" y="0"/>
                  <a:pt x="38" y="5"/>
                </a:cubicBezTo>
                <a:cubicBezTo>
                  <a:pt x="40" y="8"/>
                  <a:pt x="35" y="13"/>
                  <a:pt x="33" y="14"/>
                </a:cubicBezTo>
                <a:cubicBezTo>
                  <a:pt x="31" y="16"/>
                  <a:pt x="28" y="18"/>
                  <a:pt x="26" y="20"/>
                </a:cubicBezTo>
                <a:cubicBezTo>
                  <a:pt x="20" y="25"/>
                  <a:pt x="16" y="31"/>
                  <a:pt x="14" y="38"/>
                </a:cubicBezTo>
                <a:cubicBezTo>
                  <a:pt x="12" y="44"/>
                  <a:pt x="13" y="51"/>
                  <a:pt x="15" y="57"/>
                </a:cubicBezTo>
                <a:cubicBezTo>
                  <a:pt x="16" y="60"/>
                  <a:pt x="18" y="70"/>
                  <a:pt x="15" y="71"/>
                </a:cubicBezTo>
                <a:cubicBezTo>
                  <a:pt x="11" y="72"/>
                  <a:pt x="6" y="68"/>
                  <a:pt x="5" y="65"/>
                </a:cubicBezTo>
                <a:cubicBezTo>
                  <a:pt x="3" y="63"/>
                  <a:pt x="2" y="60"/>
                  <a:pt x="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79" name="Freeform 116"/>
          <p:cNvSpPr/>
          <p:nvPr/>
        </p:nvSpPr>
        <p:spPr bwMode="auto">
          <a:xfrm>
            <a:off x="1317625" y="2606675"/>
            <a:ext cx="342900" cy="603250"/>
          </a:xfrm>
          <a:custGeom>
            <a:avLst/>
            <a:gdLst>
              <a:gd name="T0" fmla="*/ 2 w 41"/>
              <a:gd name="T1" fmla="*/ 56 h 72"/>
              <a:gd name="T2" fmla="*/ 1 w 41"/>
              <a:gd name="T3" fmla="*/ 42 h 72"/>
              <a:gd name="T4" fmla="*/ 11 w 41"/>
              <a:gd name="T5" fmla="*/ 15 h 72"/>
              <a:gd name="T6" fmla="*/ 25 w 41"/>
              <a:gd name="T7" fmla="*/ 4 h 72"/>
              <a:gd name="T8" fmla="*/ 39 w 41"/>
              <a:gd name="T9" fmla="*/ 4 h 72"/>
              <a:gd name="T10" fmla="*/ 34 w 41"/>
              <a:gd name="T11" fmla="*/ 14 h 72"/>
              <a:gd name="T12" fmla="*/ 26 w 41"/>
              <a:gd name="T13" fmla="*/ 19 h 72"/>
              <a:gd name="T14" fmla="*/ 14 w 41"/>
              <a:gd name="T15" fmla="*/ 37 h 72"/>
              <a:gd name="T16" fmla="*/ 15 w 41"/>
              <a:gd name="T17" fmla="*/ 57 h 72"/>
              <a:gd name="T18" fmla="*/ 15 w 41"/>
              <a:gd name="T19" fmla="*/ 70 h 72"/>
              <a:gd name="T20" fmla="*/ 5 w 41"/>
              <a:gd name="T21" fmla="*/ 64 h 72"/>
              <a:gd name="T22" fmla="*/ 2 w 41"/>
              <a:gd name="T23" fmla="*/ 5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72">
                <a:moveTo>
                  <a:pt x="2" y="56"/>
                </a:moveTo>
                <a:cubicBezTo>
                  <a:pt x="1" y="51"/>
                  <a:pt x="0" y="46"/>
                  <a:pt x="1" y="42"/>
                </a:cubicBezTo>
                <a:cubicBezTo>
                  <a:pt x="1" y="33"/>
                  <a:pt x="5" y="22"/>
                  <a:pt x="11" y="15"/>
                </a:cubicBezTo>
                <a:cubicBezTo>
                  <a:pt x="15" y="11"/>
                  <a:pt x="20" y="7"/>
                  <a:pt x="25" y="4"/>
                </a:cubicBezTo>
                <a:cubicBezTo>
                  <a:pt x="29" y="2"/>
                  <a:pt x="36" y="0"/>
                  <a:pt x="39" y="4"/>
                </a:cubicBezTo>
                <a:cubicBezTo>
                  <a:pt x="41" y="7"/>
                  <a:pt x="35" y="12"/>
                  <a:pt x="34" y="14"/>
                </a:cubicBezTo>
                <a:cubicBezTo>
                  <a:pt x="31" y="16"/>
                  <a:pt x="29" y="17"/>
                  <a:pt x="26" y="19"/>
                </a:cubicBezTo>
                <a:cubicBezTo>
                  <a:pt x="20" y="24"/>
                  <a:pt x="16" y="30"/>
                  <a:pt x="14" y="37"/>
                </a:cubicBezTo>
                <a:cubicBezTo>
                  <a:pt x="13" y="44"/>
                  <a:pt x="13" y="50"/>
                  <a:pt x="15" y="57"/>
                </a:cubicBezTo>
                <a:cubicBezTo>
                  <a:pt x="16" y="59"/>
                  <a:pt x="19" y="69"/>
                  <a:pt x="15" y="70"/>
                </a:cubicBezTo>
                <a:cubicBezTo>
                  <a:pt x="11" y="72"/>
                  <a:pt x="7" y="67"/>
                  <a:pt x="5" y="64"/>
                </a:cubicBezTo>
                <a:cubicBezTo>
                  <a:pt x="4" y="62"/>
                  <a:pt x="3" y="59"/>
                  <a:pt x="2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0" name="Freeform 117"/>
          <p:cNvSpPr/>
          <p:nvPr/>
        </p:nvSpPr>
        <p:spPr bwMode="auto">
          <a:xfrm>
            <a:off x="1259205" y="2540000"/>
            <a:ext cx="401955" cy="662305"/>
          </a:xfrm>
          <a:custGeom>
            <a:avLst/>
            <a:gdLst>
              <a:gd name="T0" fmla="*/ 6 w 48"/>
              <a:gd name="T1" fmla="*/ 60 h 79"/>
              <a:gd name="T2" fmla="*/ 11 w 48"/>
              <a:gd name="T3" fmla="*/ 25 h 79"/>
              <a:gd name="T4" fmla="*/ 42 w 48"/>
              <a:gd name="T5" fmla="*/ 8 h 79"/>
              <a:gd name="T6" fmla="*/ 29 w 48"/>
              <a:gd name="T7" fmla="*/ 23 h 79"/>
              <a:gd name="T8" fmla="*/ 17 w 48"/>
              <a:gd name="T9" fmla="*/ 56 h 79"/>
              <a:gd name="T10" fmla="*/ 20 w 48"/>
              <a:gd name="T11" fmla="*/ 69 h 79"/>
              <a:gd name="T12" fmla="*/ 11 w 48"/>
              <a:gd name="T13" fmla="*/ 70 h 79"/>
              <a:gd name="T14" fmla="*/ 6 w 48"/>
              <a:gd name="T15" fmla="*/ 60 h 79"/>
              <a:gd name="T16" fmla="*/ 5 w 48"/>
              <a:gd name="T17" fmla="*/ 60 h 79"/>
              <a:gd name="T18" fmla="*/ 20 w 48"/>
              <a:gd name="T19" fmla="*/ 73 h 79"/>
              <a:gd name="T20" fmla="*/ 18 w 48"/>
              <a:gd name="T21" fmla="*/ 51 h 79"/>
              <a:gd name="T22" fmla="*/ 39 w 48"/>
              <a:gd name="T23" fmla="*/ 16 h 79"/>
              <a:gd name="T24" fmla="*/ 31 w 48"/>
              <a:gd name="T25" fmla="*/ 7 h 79"/>
              <a:gd name="T26" fmla="*/ 5 w 48"/>
              <a:gd name="T27" fmla="*/ 60 h 79"/>
              <a:gd name="T28" fmla="*/ 6 w 48"/>
              <a:gd name="T29" fmla="*/ 6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9">
                <a:moveTo>
                  <a:pt x="6" y="60"/>
                </a:moveTo>
                <a:cubicBezTo>
                  <a:pt x="3" y="48"/>
                  <a:pt x="5" y="36"/>
                  <a:pt x="11" y="25"/>
                </a:cubicBezTo>
                <a:cubicBezTo>
                  <a:pt x="15" y="17"/>
                  <a:pt x="32" y="0"/>
                  <a:pt x="42" y="8"/>
                </a:cubicBezTo>
                <a:cubicBezTo>
                  <a:pt x="46" y="12"/>
                  <a:pt x="31" y="22"/>
                  <a:pt x="29" y="23"/>
                </a:cubicBezTo>
                <a:cubicBezTo>
                  <a:pt x="19" y="31"/>
                  <a:pt x="16" y="43"/>
                  <a:pt x="17" y="56"/>
                </a:cubicBezTo>
                <a:cubicBezTo>
                  <a:pt x="18" y="60"/>
                  <a:pt x="19" y="65"/>
                  <a:pt x="20" y="69"/>
                </a:cubicBezTo>
                <a:cubicBezTo>
                  <a:pt x="21" y="75"/>
                  <a:pt x="13" y="73"/>
                  <a:pt x="11" y="70"/>
                </a:cubicBezTo>
                <a:cubicBezTo>
                  <a:pt x="8" y="68"/>
                  <a:pt x="7" y="63"/>
                  <a:pt x="6" y="60"/>
                </a:cubicBezTo>
                <a:cubicBezTo>
                  <a:pt x="6" y="60"/>
                  <a:pt x="5" y="60"/>
                  <a:pt x="5" y="60"/>
                </a:cubicBezTo>
                <a:cubicBezTo>
                  <a:pt x="7" y="66"/>
                  <a:pt x="13" y="79"/>
                  <a:pt x="20" y="73"/>
                </a:cubicBezTo>
                <a:cubicBezTo>
                  <a:pt x="24" y="70"/>
                  <a:pt x="18" y="54"/>
                  <a:pt x="18" y="51"/>
                </a:cubicBezTo>
                <a:cubicBezTo>
                  <a:pt x="16" y="34"/>
                  <a:pt x="29" y="26"/>
                  <a:pt x="39" y="16"/>
                </a:cubicBezTo>
                <a:cubicBezTo>
                  <a:pt x="48" y="8"/>
                  <a:pt x="39" y="3"/>
                  <a:pt x="31" y="7"/>
                </a:cubicBezTo>
                <a:cubicBezTo>
                  <a:pt x="10" y="16"/>
                  <a:pt x="0" y="38"/>
                  <a:pt x="5" y="60"/>
                </a:cubicBezTo>
                <a:cubicBezTo>
                  <a:pt x="5" y="60"/>
                  <a:pt x="6" y="60"/>
                  <a:pt x="6" y="60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4" name="Oval 121"/>
          <p:cNvSpPr>
            <a:spLocks noChangeArrowheads="1"/>
          </p:cNvSpPr>
          <p:nvPr/>
        </p:nvSpPr>
        <p:spPr bwMode="auto">
          <a:xfrm>
            <a:off x="1535430" y="0"/>
            <a:ext cx="700405" cy="7035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5" name="Oval 122"/>
          <p:cNvSpPr>
            <a:spLocks noChangeArrowheads="1"/>
          </p:cNvSpPr>
          <p:nvPr/>
        </p:nvSpPr>
        <p:spPr bwMode="auto">
          <a:xfrm>
            <a:off x="1576705" y="41275"/>
            <a:ext cx="700405" cy="704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6" name="Freeform 123"/>
          <p:cNvSpPr/>
          <p:nvPr/>
        </p:nvSpPr>
        <p:spPr bwMode="auto">
          <a:xfrm>
            <a:off x="1510030" y="-109855"/>
            <a:ext cx="733425" cy="922655"/>
          </a:xfrm>
          <a:custGeom>
            <a:avLst/>
            <a:gdLst>
              <a:gd name="T0" fmla="*/ 86 w 88"/>
              <a:gd name="T1" fmla="*/ 55 h 110"/>
              <a:gd name="T2" fmla="*/ 37 w 88"/>
              <a:gd name="T3" fmla="*/ 96 h 110"/>
              <a:gd name="T4" fmla="*/ 4 w 88"/>
              <a:gd name="T5" fmla="*/ 55 h 110"/>
              <a:gd name="T6" fmla="*/ 54 w 88"/>
              <a:gd name="T7" fmla="*/ 14 h 110"/>
              <a:gd name="T8" fmla="*/ 86 w 88"/>
              <a:gd name="T9" fmla="*/ 55 h 110"/>
              <a:gd name="T10" fmla="*/ 88 w 88"/>
              <a:gd name="T11" fmla="*/ 55 h 110"/>
              <a:gd name="T12" fmla="*/ 3 w 88"/>
              <a:gd name="T13" fmla="*/ 55 h 110"/>
              <a:gd name="T14" fmla="*/ 88 w 88"/>
              <a:gd name="T15" fmla="*/ 55 h 110"/>
              <a:gd name="T16" fmla="*/ 86 w 88"/>
              <a:gd name="T17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10">
                <a:moveTo>
                  <a:pt x="86" y="55"/>
                </a:moveTo>
                <a:cubicBezTo>
                  <a:pt x="85" y="81"/>
                  <a:pt x="65" y="100"/>
                  <a:pt x="37" y="96"/>
                </a:cubicBezTo>
                <a:cubicBezTo>
                  <a:pt x="17" y="93"/>
                  <a:pt x="5" y="73"/>
                  <a:pt x="4" y="55"/>
                </a:cubicBezTo>
                <a:cubicBezTo>
                  <a:pt x="2" y="28"/>
                  <a:pt x="29" y="10"/>
                  <a:pt x="54" y="14"/>
                </a:cubicBezTo>
                <a:cubicBezTo>
                  <a:pt x="73" y="17"/>
                  <a:pt x="85" y="36"/>
                  <a:pt x="86" y="55"/>
                </a:cubicBezTo>
                <a:cubicBezTo>
                  <a:pt x="86" y="55"/>
                  <a:pt x="88" y="55"/>
                  <a:pt x="88" y="55"/>
                </a:cubicBezTo>
                <a:cubicBezTo>
                  <a:pt x="85" y="0"/>
                  <a:pt x="5" y="1"/>
                  <a:pt x="3" y="55"/>
                </a:cubicBezTo>
                <a:cubicBezTo>
                  <a:pt x="0" y="110"/>
                  <a:pt x="85" y="109"/>
                  <a:pt x="88" y="55"/>
                </a:cubicBezTo>
                <a:cubicBezTo>
                  <a:pt x="88" y="55"/>
                  <a:pt x="86" y="55"/>
                  <a:pt x="86" y="55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87" name="Freeform 124"/>
          <p:cNvSpPr/>
          <p:nvPr/>
        </p:nvSpPr>
        <p:spPr bwMode="auto">
          <a:xfrm>
            <a:off x="1602105" y="920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6 w 28"/>
              <a:gd name="T9" fmla="*/ 4 h 51"/>
              <a:gd name="T10" fmla="*/ 23 w 28"/>
              <a:gd name="T11" fmla="*/ 10 h 51"/>
              <a:gd name="T12" fmla="*/ 17 w 28"/>
              <a:gd name="T13" fmla="*/ 14 h 51"/>
              <a:gd name="T14" fmla="*/ 9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0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19" y="2"/>
                  <a:pt x="24" y="0"/>
                  <a:pt x="26" y="4"/>
                </a:cubicBezTo>
                <a:cubicBezTo>
                  <a:pt x="28" y="5"/>
                  <a:pt x="24" y="9"/>
                  <a:pt x="23" y="10"/>
                </a:cubicBezTo>
                <a:cubicBezTo>
                  <a:pt x="21" y="12"/>
                  <a:pt x="19" y="13"/>
                  <a:pt x="17" y="14"/>
                </a:cubicBezTo>
                <a:cubicBezTo>
                  <a:pt x="13" y="17"/>
                  <a:pt x="11" y="22"/>
                  <a:pt x="9" y="27"/>
                </a:cubicBezTo>
                <a:cubicBezTo>
                  <a:pt x="8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7" y="51"/>
                  <a:pt x="4" y="47"/>
                  <a:pt x="3" y="45"/>
                </a:cubicBezTo>
                <a:cubicBezTo>
                  <a:pt x="2" y="44"/>
                  <a:pt x="1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2" name="Freeform 125"/>
          <p:cNvSpPr/>
          <p:nvPr/>
        </p:nvSpPr>
        <p:spPr bwMode="auto">
          <a:xfrm>
            <a:off x="1617980" y="117475"/>
            <a:ext cx="233680" cy="427355"/>
          </a:xfrm>
          <a:custGeom>
            <a:avLst/>
            <a:gdLst>
              <a:gd name="T0" fmla="*/ 1 w 28"/>
              <a:gd name="T1" fmla="*/ 40 h 51"/>
              <a:gd name="T2" fmla="*/ 0 w 28"/>
              <a:gd name="T3" fmla="*/ 30 h 51"/>
              <a:gd name="T4" fmla="*/ 7 w 28"/>
              <a:gd name="T5" fmla="*/ 11 h 51"/>
              <a:gd name="T6" fmla="*/ 17 w 28"/>
              <a:gd name="T7" fmla="*/ 4 h 51"/>
              <a:gd name="T8" fmla="*/ 27 w 28"/>
              <a:gd name="T9" fmla="*/ 3 h 51"/>
              <a:gd name="T10" fmla="*/ 23 w 28"/>
              <a:gd name="T11" fmla="*/ 10 h 51"/>
              <a:gd name="T12" fmla="*/ 18 w 28"/>
              <a:gd name="T13" fmla="*/ 14 h 51"/>
              <a:gd name="T14" fmla="*/ 10 w 28"/>
              <a:gd name="T15" fmla="*/ 27 h 51"/>
              <a:gd name="T16" fmla="*/ 10 w 28"/>
              <a:gd name="T17" fmla="*/ 40 h 51"/>
              <a:gd name="T18" fmla="*/ 10 w 28"/>
              <a:gd name="T19" fmla="*/ 50 h 51"/>
              <a:gd name="T20" fmla="*/ 3 w 28"/>
              <a:gd name="T21" fmla="*/ 45 h 51"/>
              <a:gd name="T22" fmla="*/ 1 w 28"/>
              <a:gd name="T23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51">
                <a:moveTo>
                  <a:pt x="1" y="40"/>
                </a:moveTo>
                <a:cubicBezTo>
                  <a:pt x="0" y="36"/>
                  <a:pt x="0" y="33"/>
                  <a:pt x="0" y="30"/>
                </a:cubicBezTo>
                <a:cubicBezTo>
                  <a:pt x="1" y="23"/>
                  <a:pt x="3" y="16"/>
                  <a:pt x="7" y="11"/>
                </a:cubicBezTo>
                <a:cubicBezTo>
                  <a:pt x="10" y="8"/>
                  <a:pt x="13" y="5"/>
                  <a:pt x="17" y="4"/>
                </a:cubicBezTo>
                <a:cubicBezTo>
                  <a:pt x="20" y="2"/>
                  <a:pt x="25" y="0"/>
                  <a:pt x="27" y="3"/>
                </a:cubicBezTo>
                <a:cubicBezTo>
                  <a:pt x="28" y="5"/>
                  <a:pt x="24" y="9"/>
                  <a:pt x="23" y="10"/>
                </a:cubicBezTo>
                <a:cubicBezTo>
                  <a:pt x="22" y="12"/>
                  <a:pt x="20" y="13"/>
                  <a:pt x="18" y="14"/>
                </a:cubicBezTo>
                <a:cubicBezTo>
                  <a:pt x="14" y="17"/>
                  <a:pt x="11" y="22"/>
                  <a:pt x="10" y="27"/>
                </a:cubicBezTo>
                <a:cubicBezTo>
                  <a:pt x="9" y="31"/>
                  <a:pt x="9" y="36"/>
                  <a:pt x="10" y="40"/>
                </a:cubicBezTo>
                <a:cubicBezTo>
                  <a:pt x="11" y="42"/>
                  <a:pt x="13" y="49"/>
                  <a:pt x="10" y="50"/>
                </a:cubicBezTo>
                <a:cubicBezTo>
                  <a:pt x="8" y="51"/>
                  <a:pt x="4" y="47"/>
                  <a:pt x="3" y="45"/>
                </a:cubicBezTo>
                <a:cubicBezTo>
                  <a:pt x="2" y="44"/>
                  <a:pt x="2" y="42"/>
                  <a:pt x="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13" name="Freeform 126"/>
          <p:cNvSpPr/>
          <p:nvPr/>
        </p:nvSpPr>
        <p:spPr bwMode="auto">
          <a:xfrm>
            <a:off x="1576705" y="74930"/>
            <a:ext cx="284480" cy="462280"/>
          </a:xfrm>
          <a:custGeom>
            <a:avLst/>
            <a:gdLst>
              <a:gd name="T0" fmla="*/ 4 w 34"/>
              <a:gd name="T1" fmla="*/ 42 h 55"/>
              <a:gd name="T2" fmla="*/ 8 w 34"/>
              <a:gd name="T3" fmla="*/ 17 h 55"/>
              <a:gd name="T4" fmla="*/ 29 w 34"/>
              <a:gd name="T5" fmla="*/ 6 h 55"/>
              <a:gd name="T6" fmla="*/ 20 w 34"/>
              <a:gd name="T7" fmla="*/ 16 h 55"/>
              <a:gd name="T8" fmla="*/ 12 w 34"/>
              <a:gd name="T9" fmla="*/ 39 h 55"/>
              <a:gd name="T10" fmla="*/ 14 w 34"/>
              <a:gd name="T11" fmla="*/ 48 h 55"/>
              <a:gd name="T12" fmla="*/ 8 w 34"/>
              <a:gd name="T13" fmla="*/ 49 h 55"/>
              <a:gd name="T14" fmla="*/ 4 w 34"/>
              <a:gd name="T15" fmla="*/ 42 h 55"/>
              <a:gd name="T16" fmla="*/ 3 w 34"/>
              <a:gd name="T17" fmla="*/ 42 h 55"/>
              <a:gd name="T18" fmla="*/ 14 w 34"/>
              <a:gd name="T19" fmla="*/ 51 h 55"/>
              <a:gd name="T20" fmla="*/ 12 w 34"/>
              <a:gd name="T21" fmla="*/ 35 h 55"/>
              <a:gd name="T22" fmla="*/ 27 w 34"/>
              <a:gd name="T23" fmla="*/ 11 h 55"/>
              <a:gd name="T24" fmla="*/ 21 w 34"/>
              <a:gd name="T25" fmla="*/ 5 h 55"/>
              <a:gd name="T26" fmla="*/ 3 w 34"/>
              <a:gd name="T27" fmla="*/ 42 h 55"/>
              <a:gd name="T28" fmla="*/ 4 w 34"/>
              <a:gd name="T29" fmla="*/ 4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55">
                <a:moveTo>
                  <a:pt x="4" y="42"/>
                </a:moveTo>
                <a:cubicBezTo>
                  <a:pt x="3" y="33"/>
                  <a:pt x="4" y="25"/>
                  <a:pt x="8" y="17"/>
                </a:cubicBezTo>
                <a:cubicBezTo>
                  <a:pt x="10" y="12"/>
                  <a:pt x="22" y="0"/>
                  <a:pt x="29" y="6"/>
                </a:cubicBezTo>
                <a:cubicBezTo>
                  <a:pt x="32" y="8"/>
                  <a:pt x="21" y="15"/>
                  <a:pt x="20" y="16"/>
                </a:cubicBezTo>
                <a:cubicBezTo>
                  <a:pt x="13" y="22"/>
                  <a:pt x="11" y="30"/>
                  <a:pt x="12" y="39"/>
                </a:cubicBezTo>
                <a:cubicBezTo>
                  <a:pt x="12" y="42"/>
                  <a:pt x="13" y="45"/>
                  <a:pt x="14" y="48"/>
                </a:cubicBezTo>
                <a:cubicBezTo>
                  <a:pt x="14" y="52"/>
                  <a:pt x="9" y="50"/>
                  <a:pt x="8" y="49"/>
                </a:cubicBezTo>
                <a:cubicBezTo>
                  <a:pt x="6" y="47"/>
                  <a:pt x="5" y="44"/>
                  <a:pt x="4" y="42"/>
                </a:cubicBezTo>
                <a:cubicBezTo>
                  <a:pt x="4" y="42"/>
                  <a:pt x="3" y="42"/>
                  <a:pt x="3" y="42"/>
                </a:cubicBezTo>
                <a:cubicBezTo>
                  <a:pt x="4" y="46"/>
                  <a:pt x="9" y="55"/>
                  <a:pt x="14" y="51"/>
                </a:cubicBezTo>
                <a:cubicBezTo>
                  <a:pt x="17" y="49"/>
                  <a:pt x="13" y="37"/>
                  <a:pt x="12" y="35"/>
                </a:cubicBezTo>
                <a:cubicBezTo>
                  <a:pt x="11" y="24"/>
                  <a:pt x="20" y="18"/>
                  <a:pt x="27" y="11"/>
                </a:cubicBezTo>
                <a:cubicBezTo>
                  <a:pt x="34" y="5"/>
                  <a:pt x="27" y="2"/>
                  <a:pt x="21" y="5"/>
                </a:cubicBezTo>
                <a:cubicBezTo>
                  <a:pt x="6" y="11"/>
                  <a:pt x="0" y="27"/>
                  <a:pt x="3" y="42"/>
                </a:cubicBezTo>
                <a:cubicBezTo>
                  <a:pt x="3" y="42"/>
                  <a:pt x="4" y="42"/>
                  <a:pt x="4" y="42"/>
                </a:cubicBezTo>
                <a:close/>
              </a:path>
            </a:pathLst>
          </a:custGeom>
          <a:solidFill>
            <a:srgbClr val="4932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88970" y="5235575"/>
            <a:ext cx="687514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HoneyBold" panose="00000700000000000000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ym typeface="+mn-ea"/>
              </a:rPr>
              <a:t>It's going tic-tac-tac</a:t>
            </a:r>
            <a:endParaRPr lang="zh-CN" altLang="en-US" sz="44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HoneyLight" panose="00000300000000000000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4960" y="5982335"/>
            <a:ext cx="700659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400">
                <a:latin typeface="HoneyBold" panose="00000700000000000000" pitchFamily="2" charset="0"/>
                <a:sym typeface="+mn-ea"/>
              </a:rPr>
              <a:t>I have to do my hair</a:t>
            </a:r>
            <a:endParaRPr lang="zh-CN" altLang="en-US" sz="4400">
              <a:latin typeface="HoneyBold" panose="00000700000000000000" pitchFamily="2" charset="0"/>
              <a:sym typeface="+mn-ea"/>
            </a:endParaRPr>
          </a:p>
        </p:txBody>
      </p:sp>
      <p:pic>
        <p:nvPicPr>
          <p:cNvPr id="3" name="图片 2" descr="6608733_181231064000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0000">
            <a:off x="7840345" y="573405"/>
            <a:ext cx="3582035" cy="5067300"/>
          </a:xfrm>
          <a:prstGeom prst="rect">
            <a:avLst/>
          </a:prstGeom>
        </p:spPr>
      </p:pic>
      <p:pic>
        <p:nvPicPr>
          <p:cNvPr id="7" name="图片 6" descr="th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85" y="897255"/>
            <a:ext cx="451485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2225</Words>
  <Application>WPS 演示</Application>
  <PresentationFormat>宽屏</PresentationFormat>
  <Paragraphs>212</Paragraphs>
  <Slides>38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Arial</vt:lpstr>
      <vt:lpstr>宋体</vt:lpstr>
      <vt:lpstr>Wingdings</vt:lpstr>
      <vt:lpstr>HoneyBold</vt:lpstr>
      <vt:lpstr>HoneyLight</vt:lpstr>
      <vt:lpstr>Segoe Print</vt:lpstr>
      <vt:lpstr>等线</vt:lpstr>
      <vt:lpstr>微软雅黑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桀心</cp:lastModifiedBy>
  <cp:revision>46</cp:revision>
  <dcterms:created xsi:type="dcterms:W3CDTF">2018-06-13T04:19:00Z</dcterms:created>
  <dcterms:modified xsi:type="dcterms:W3CDTF">2019-06-09T15:14:24Z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