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BAD"/>
    <a:srgbClr val="E69802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6" Type="http://schemas.openxmlformats.org/officeDocument/2006/relationships/notesSlide" Target="../notesSlides/notesSlide1.xml"/><Relationship Id="rId55" Type="http://schemas.openxmlformats.org/officeDocument/2006/relationships/slideLayout" Target="../slideLayouts/slideLayout1.xml"/><Relationship Id="rId54" Type="http://schemas.openxmlformats.org/officeDocument/2006/relationships/tags" Target="../tags/tag1.xml"/><Relationship Id="rId53" Type="http://schemas.openxmlformats.org/officeDocument/2006/relationships/image" Target="../media/image51.png"/><Relationship Id="rId52" Type="http://schemas.openxmlformats.org/officeDocument/2006/relationships/image" Target="../media/image50.png"/><Relationship Id="rId51" Type="http://schemas.openxmlformats.org/officeDocument/2006/relationships/image" Target="../media/image49.jpeg"/><Relationship Id="rId50" Type="http://schemas.openxmlformats.org/officeDocument/2006/relationships/image" Target="../media/image48.jpeg"/><Relationship Id="rId5" Type="http://schemas.openxmlformats.org/officeDocument/2006/relationships/image" Target="../media/image5.jpeg"/><Relationship Id="rId49" Type="http://schemas.openxmlformats.org/officeDocument/2006/relationships/image" Target="../media/image47.jpeg"/><Relationship Id="rId48" Type="http://schemas.openxmlformats.org/officeDocument/2006/relationships/image" Target="../media/image46.png"/><Relationship Id="rId47" Type="http://schemas.openxmlformats.org/officeDocument/2006/relationships/image" Target="../media/image45.png"/><Relationship Id="rId46" Type="http://schemas.openxmlformats.org/officeDocument/2006/relationships/image" Target="../media/image44.jpeg"/><Relationship Id="rId45" Type="http://schemas.openxmlformats.org/officeDocument/2006/relationships/image" Target="../media/image43.png"/><Relationship Id="rId44" Type="http://schemas.openxmlformats.org/officeDocument/2006/relationships/image" Target="../media/image42.jpeg"/><Relationship Id="rId43" Type="http://schemas.openxmlformats.org/officeDocument/2006/relationships/image" Target="../media/image41.jpeg"/><Relationship Id="rId42" Type="http://schemas.openxmlformats.org/officeDocument/2006/relationships/image" Target="../media/image40.jpeg"/><Relationship Id="rId41" Type="http://schemas.openxmlformats.org/officeDocument/2006/relationships/image" Target="../media/image39.png"/><Relationship Id="rId40" Type="http://schemas.openxmlformats.org/officeDocument/2006/relationships/image" Target="../media/image38.jpeg"/><Relationship Id="rId4" Type="http://schemas.openxmlformats.org/officeDocument/2006/relationships/image" Target="../media/image4.jpeg"/><Relationship Id="rId39" Type="http://schemas.openxmlformats.org/officeDocument/2006/relationships/image" Target="../media/image37.jpeg"/><Relationship Id="rId38" Type="http://schemas.openxmlformats.org/officeDocument/2006/relationships/image" Target="../media/image36.jpeg"/><Relationship Id="rId37" Type="http://schemas.openxmlformats.org/officeDocument/2006/relationships/image" Target="../media/image35.png"/><Relationship Id="rId36" Type="http://schemas.openxmlformats.org/officeDocument/2006/relationships/image" Target="../media/image34.jpeg"/><Relationship Id="rId35" Type="http://schemas.openxmlformats.org/officeDocument/2006/relationships/image" Target="../media/image33.jpeg"/><Relationship Id="rId34" Type="http://schemas.openxmlformats.org/officeDocument/2006/relationships/image" Target="../media/image32.png"/><Relationship Id="rId33" Type="http://schemas.openxmlformats.org/officeDocument/2006/relationships/image" Target="../media/image31.jpeg"/><Relationship Id="rId32" Type="http://schemas.openxmlformats.org/officeDocument/2006/relationships/image" Target="../media/image30.png"/><Relationship Id="rId31" Type="http://schemas.openxmlformats.org/officeDocument/2006/relationships/image" Target="../media/image29.png"/><Relationship Id="rId30" Type="http://schemas.openxmlformats.org/officeDocument/2006/relationships/image" Target="../media/image28.jpeg"/><Relationship Id="rId3" Type="http://schemas.openxmlformats.org/officeDocument/2006/relationships/image" Target="../media/image3.jpeg"/><Relationship Id="rId29" Type="http://schemas.openxmlformats.org/officeDocument/2006/relationships/image" Target="../media/image27.png"/><Relationship Id="rId28" Type="http://schemas.openxmlformats.org/officeDocument/2006/relationships/image" Target="../media/image26.png"/><Relationship Id="rId27" Type="http://schemas.openxmlformats.org/officeDocument/2006/relationships/image" Target="../media/image25.png"/><Relationship Id="rId26" Type="http://schemas.openxmlformats.org/officeDocument/2006/relationships/image" Target="../media/image24.jpeg"/><Relationship Id="rId25" Type="http://schemas.openxmlformats.org/officeDocument/2006/relationships/image" Target="../media/image23.jpeg"/><Relationship Id="rId24" Type="http://schemas.openxmlformats.org/officeDocument/2006/relationships/image" Target="../media/image22.jpeg"/><Relationship Id="rId23" Type="http://schemas.openxmlformats.org/officeDocument/2006/relationships/image" Target="../media/image21.jpeg"/><Relationship Id="rId22" Type="http://schemas.openxmlformats.org/officeDocument/2006/relationships/image" Target="../media/image20.png"/><Relationship Id="rId21" Type="http://schemas.openxmlformats.org/officeDocument/2006/relationships/image" Target="../media/image19.png"/><Relationship Id="rId20" Type="http://schemas.openxmlformats.org/officeDocument/2006/relationships/image" Target="../media/image18.png"/><Relationship Id="rId2" Type="http://schemas.openxmlformats.org/officeDocument/2006/relationships/image" Target="../media/image2.jpeg"/><Relationship Id="rId19" Type="http://schemas.openxmlformats.org/officeDocument/2006/relationships/image" Target="../media/image17.jpeg"/><Relationship Id="rId18" Type="http://schemas.openxmlformats.org/officeDocument/2006/relationships/image" Target="../media/image16.jpeg"/><Relationship Id="rId17" Type="http://schemas.openxmlformats.org/officeDocument/2006/relationships/image" Target="../media/image15.jpeg"/><Relationship Id="rId16" Type="http://schemas.openxmlformats.org/officeDocument/2006/relationships/image" Target="../media/image14.jpeg"/><Relationship Id="rId15" Type="http://schemas.openxmlformats.org/officeDocument/2006/relationships/image" Target="../media/image13.png"/><Relationship Id="rId14" Type="http://schemas.openxmlformats.org/officeDocument/2006/relationships/image" Target="../media/image12.jpeg"/><Relationship Id="rId13" Type="http://schemas.openxmlformats.org/officeDocument/2006/relationships/image" Target="../media/image11.png"/><Relationship Id="rId12" Type="http://schemas.microsoft.com/office/2007/relationships/media" Target="../media/audio1.wav"/><Relationship Id="rId11" Type="http://schemas.openxmlformats.org/officeDocument/2006/relationships/audio" Target="../media/audio1.wav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专辑封面" descr="Michael_Jackson_-_Heal_the_World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1445" y="529273"/>
            <a:ext cx="5798185" cy="5798185"/>
          </a:xfrm>
          <a:prstGeom prst="rect">
            <a:avLst/>
          </a:prstGeom>
        </p:spPr>
      </p:pic>
      <p:sp>
        <p:nvSpPr>
          <p:cNvPr id="7" name="标题"/>
          <p:cNvSpPr txBox="1"/>
          <p:nvPr/>
        </p:nvSpPr>
        <p:spPr>
          <a:xfrm>
            <a:off x="5480685" y="530225"/>
            <a:ext cx="67506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 b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charset="0"/>
              </a:rPr>
              <a:t>Heal the </a:t>
            </a:r>
            <a:r>
              <a:rPr lang="en-US" altLang="zh-CN" sz="7200" b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charset="0"/>
              </a:rPr>
              <a:t>world</a:t>
            </a:r>
            <a:endParaRPr lang="en-US" altLang="zh-CN" sz="6600" b="1" smtClean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anose="030F0702030302020204" charset="0"/>
            </a:endParaRPr>
          </a:p>
          <a:p>
            <a:pPr algn="r"/>
            <a:r>
              <a:rPr lang="en-US" altLang="zh-CN" sz="4800" b="1" smtClean="0">
                <a:solidFill>
                  <a:srgbClr val="FF0000"/>
                </a:solidFill>
                <a:effectLst/>
                <a:latin typeface="Comic Sans MS" panose="030F0702030302020204" charset="0"/>
              </a:rPr>
              <a:t>——There be</a:t>
            </a:r>
            <a:r>
              <a:rPr lang="zh-CN" altLang="en-US" sz="4800" b="1" smtClean="0">
                <a:solidFill>
                  <a:srgbClr val="FF0000"/>
                </a:solidFill>
                <a:effectLst/>
                <a:latin typeface="Comic Sans MS" panose="030F0702030302020204" charset="0"/>
              </a:rPr>
              <a:t>句型</a:t>
            </a:r>
            <a:endParaRPr lang="zh-CN" altLang="en-US" sz="4800" b="1" smtClean="0">
              <a:solidFill>
                <a:srgbClr val="FF0000"/>
              </a:solidFill>
              <a:effectLst/>
              <a:latin typeface="Comic Sans MS" panose="030F0702030302020204" charset="0"/>
            </a:endParaRPr>
          </a:p>
        </p:txBody>
      </p:sp>
      <p:sp>
        <p:nvSpPr>
          <p:cNvPr id="9" name="作者"/>
          <p:cNvSpPr txBox="1"/>
          <p:nvPr/>
        </p:nvSpPr>
        <p:spPr>
          <a:xfrm>
            <a:off x="5938520" y="5943600"/>
            <a:ext cx="6483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smtClean="0">
                <a:latin typeface="站酷快乐体2016修订版"/>
                <a:ea typeface="站酷快乐体2016修订版"/>
              </a:rPr>
              <a:t>作者</a:t>
            </a:r>
            <a:r>
              <a:rPr lang="en-US" altLang="zh-CN" sz="2400" smtClean="0">
                <a:latin typeface="Times New Roman" panose="02020603050405020304" charset="0"/>
                <a:ea typeface="站酷快乐体2016修订版"/>
              </a:rPr>
              <a:t>:</a:t>
            </a:r>
            <a:r>
              <a:rPr lang="en-US" altLang="zh-CN" sz="2400" smtClean="0">
                <a:latin typeface="站酷快乐体2016修订版"/>
                <a:ea typeface="站酷快乐体2016修订版"/>
              </a:rPr>
              <a:t> </a:t>
            </a:r>
            <a:r>
              <a:rPr lang="zh-CN" altLang="en-US" sz="2400" smtClean="0">
                <a:latin typeface="站酷快乐体2016修订版"/>
                <a:ea typeface="站酷快乐体2016修订版"/>
              </a:rPr>
              <a:t>华南师范大学外文学院 黄书凝</a:t>
            </a:r>
            <a:endParaRPr lang="zh-CN" altLang="en-US" sz="2400" smtClean="0">
              <a:latin typeface="站酷快乐体2016修订版"/>
              <a:ea typeface="站酷快乐体2016修订版"/>
            </a:endParaRPr>
          </a:p>
          <a:p>
            <a:r>
              <a:rPr lang="zh-CN" altLang="en-US" sz="2400">
                <a:latin typeface="站酷快乐体2016修订版"/>
                <a:ea typeface="站酷快乐体2016修订版"/>
              </a:rPr>
              <a:t>       广东省东莞市东莞中学初中部 叶玉芳</a:t>
            </a:r>
            <a:endParaRPr lang="zh-CN" altLang="en-US" sz="2400">
              <a:latin typeface="站酷快乐体2016修订版"/>
              <a:ea typeface="站酷快乐体2016修订版"/>
            </a:endParaRPr>
          </a:p>
        </p:txBody>
      </p:sp>
      <p:pic>
        <p:nvPicPr>
          <p:cNvPr id="5" name="手套" descr="Unknown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2475" y="2468245"/>
            <a:ext cx="3507105" cy="3650615"/>
          </a:xfrm>
          <a:prstGeom prst="rect">
            <a:avLst/>
          </a:prstGeom>
        </p:spPr>
      </p:pic>
      <p:pic>
        <p:nvPicPr>
          <p:cNvPr id="2" name="手指和心" descr="13816406"/>
          <p:cNvPicPr/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231370" cy="6877050"/>
          </a:xfrm>
          <a:prstGeom prst="rect">
            <a:avLst/>
          </a:prstGeom>
        </p:spPr>
      </p:pic>
      <p:sp>
        <p:nvSpPr>
          <p:cNvPr id="3" name="1"/>
          <p:cNvSpPr txBox="1"/>
          <p:nvPr/>
        </p:nvSpPr>
        <p:spPr>
          <a:xfrm>
            <a:off x="803910" y="361950"/>
            <a:ext cx="105841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There</a:t>
            </a:r>
            <a:r>
              <a:rPr lang="en-US" altLang="zh-CN" sz="6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'</a:t>
            </a:r>
            <a:r>
              <a:rPr lang="zh-CN" altLang="en-US" sz="6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</a:t>
            </a:r>
            <a:r>
              <a:rPr lang="zh-CN" altLang="en-US" sz="6000">
                <a:latin typeface="Comic Sans MS" panose="030F0702030302020204" charset="0"/>
                <a:cs typeface="Comic Sans MS" panose="030F0702030302020204" charset="0"/>
              </a:rPr>
              <a:t> a place in your heart</a:t>
            </a:r>
            <a:endParaRPr lang="zh-CN" altLang="en-US" sz="60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2"/>
          <p:cNvSpPr txBox="1"/>
          <p:nvPr/>
        </p:nvSpPr>
        <p:spPr>
          <a:xfrm>
            <a:off x="4864735" y="1587500"/>
            <a:ext cx="65233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latin typeface="Comic Sans MS" panose="030F0702030302020204" charset="0"/>
                <a:cs typeface="Comic Sans MS" panose="030F0702030302020204" charset="0"/>
                <a:sym typeface="+mn-ea"/>
              </a:rPr>
              <a:t>And I </a:t>
            </a:r>
            <a:r>
              <a:rPr lang="zh-CN" altLang="en-US" sz="6600">
                <a:latin typeface="Comic Sans MS" panose="030F0702030302020204" charset="0"/>
                <a:cs typeface="Comic Sans MS" panose="030F0702030302020204" charset="0"/>
                <a:sym typeface="+mn-ea"/>
              </a:rPr>
              <a:t>know </a:t>
            </a:r>
            <a:r>
              <a:rPr lang="zh-CN" altLang="en-US" sz="6000">
                <a:latin typeface="Comic Sans MS" panose="030F0702030302020204" charset="0"/>
                <a:cs typeface="Comic Sans MS" panose="030F0702030302020204" charset="0"/>
                <a:sym typeface="+mn-ea"/>
              </a:rPr>
              <a:t>that it is love</a:t>
            </a:r>
            <a:endParaRPr lang="zh-CN" altLang="en-US" sz="60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pic>
        <p:nvPicPr>
          <p:cNvPr id="11" name="brighter" descr="微信图片_20190607214657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231370" cy="6934200"/>
          </a:xfrm>
          <a:prstGeom prst="rect">
            <a:avLst/>
          </a:prstGeom>
        </p:spPr>
      </p:pic>
      <p:sp>
        <p:nvSpPr>
          <p:cNvPr id="12" name="3"/>
          <p:cNvSpPr txBox="1"/>
          <p:nvPr/>
        </p:nvSpPr>
        <p:spPr>
          <a:xfrm>
            <a:off x="994410" y="1701800"/>
            <a:ext cx="1020318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6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6600" dirty="0">
                <a:solidFill>
                  <a:schemeClr val="bg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And this place it was brighter than tomorrow</a:t>
            </a:r>
            <a:endParaRPr lang="en-US" altLang="zh-CN" sz="6600" dirty="0">
              <a:solidFill>
                <a:schemeClr val="bg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pic>
        <p:nvPicPr>
          <p:cNvPr id="13" name="happy" descr="landscape-1512624028-happy-quotes"/>
          <p:cNvPicPr/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231370" cy="6877050"/>
          </a:xfrm>
          <a:prstGeom prst="rect">
            <a:avLst/>
          </a:prstGeom>
        </p:spPr>
      </p:pic>
      <p:sp>
        <p:nvSpPr>
          <p:cNvPr id="14" name="4"/>
          <p:cNvSpPr>
            <a:spLocks noGrp="1"/>
          </p:cNvSpPr>
          <p:nvPr>
            <p:ph idx="1"/>
          </p:nvPr>
        </p:nvSpPr>
        <p:spPr>
          <a:xfrm>
            <a:off x="1989455" y="4795520"/>
            <a:ext cx="8213090" cy="1092200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p>
            <a:pPr marL="0" indent="0" algn="ctr">
              <a:buNone/>
            </a:pPr>
            <a:r>
              <a:rPr lang="en-US" altLang="zh-CN" sz="60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And if you really try</a:t>
            </a:r>
            <a:endParaRPr lang="en-US" altLang="zh-CN" sz="60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sp>
        <p:nvSpPr>
          <p:cNvPr id="15" name="5"/>
          <p:cNvSpPr>
            <a:spLocks noGrp="1"/>
          </p:cNvSpPr>
          <p:nvPr/>
        </p:nvSpPr>
        <p:spPr>
          <a:xfrm>
            <a:off x="261620" y="4795520"/>
            <a:ext cx="11668760" cy="109220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60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you’ll find </a:t>
            </a:r>
            <a:r>
              <a:rPr lang="en-US" altLang="zh-CN" sz="6000" dirty="0">
                <a:solidFill>
                  <a:srgbClr val="FF0000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there’s</a:t>
            </a:r>
            <a:r>
              <a:rPr lang="en-US" altLang="zh-CN" sz="60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 no need to cry</a:t>
            </a:r>
            <a:endParaRPr lang="en-US" altLang="zh-CN" sz="60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  <a:p>
            <a:pPr marL="0" indent="0" algn="ctr">
              <a:buNone/>
            </a:pPr>
            <a:endParaRPr lang="en-US" altLang="zh-CN" sz="60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sp>
        <p:nvSpPr>
          <p:cNvPr id="20" name="白板"/>
          <p:cNvSpPr/>
          <p:nvPr/>
        </p:nvSpPr>
        <p:spPr>
          <a:xfrm>
            <a:off x="-19050" y="-28575"/>
            <a:ext cx="12249785" cy="696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6"/>
          <p:cNvSpPr txBox="1"/>
          <p:nvPr/>
        </p:nvSpPr>
        <p:spPr>
          <a:xfrm>
            <a:off x="3771900" y="3908425"/>
            <a:ext cx="824103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buNone/>
            </a:pPr>
            <a:r>
              <a:rPr lang="en-US" altLang="zh-CN" sz="60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  <a:sym typeface="+mn-ea"/>
              </a:rPr>
              <a:t>In this place you’ll feel </a:t>
            </a:r>
            <a:r>
              <a:rPr lang="en-US" altLang="zh-CN" sz="6000" dirty="0">
                <a:solidFill>
                  <a:srgbClr val="FF0000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  <a:sym typeface="+mn-ea"/>
              </a:rPr>
              <a:t>there’s</a:t>
            </a:r>
            <a:r>
              <a:rPr lang="en-US" altLang="zh-CN" sz="60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  <a:sym typeface="+mn-ea"/>
              </a:rPr>
              <a:t> no hurt or sorrow</a:t>
            </a:r>
            <a:endParaRPr lang="en-US" altLang="zh-CN" sz="60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67640" y="-41275"/>
            <a:ext cx="11845290" cy="6811010"/>
            <a:chOff x="264" y="-65"/>
            <a:chExt cx="18654" cy="10726"/>
          </a:xfrm>
        </p:grpSpPr>
        <p:pic>
          <p:nvPicPr>
            <p:cNvPr id="23" name="孩子笑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" y="-65"/>
              <a:ext cx="9049" cy="6220"/>
            </a:xfrm>
            <a:prstGeom prst="rect">
              <a:avLst/>
            </a:prstGeom>
          </p:spPr>
        </p:pic>
        <p:pic>
          <p:nvPicPr>
            <p:cNvPr id="22" name="家人笑" descr="5567097_ultrahigh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3" y="-64"/>
              <a:ext cx="9335" cy="6219"/>
            </a:xfrm>
            <a:prstGeom prst="rect">
              <a:avLst/>
            </a:prstGeom>
          </p:spPr>
        </p:pic>
        <p:pic>
          <p:nvPicPr>
            <p:cNvPr id="24" name="be happy" descr="be-happy-png-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" y="6746"/>
              <a:ext cx="5610" cy="3915"/>
            </a:xfrm>
            <a:prstGeom prst="rect">
              <a:avLst/>
            </a:prstGeom>
          </p:spPr>
        </p:pic>
      </p:grpSp>
      <p:pic>
        <p:nvPicPr>
          <p:cNvPr id="28" name="ways" descr="Ram-Country-Roads-US-FI-630x339.webp"/>
          <p:cNvPicPr/>
          <p:nvPr/>
        </p:nvPicPr>
        <p:blipFill>
          <a:blip r:embed="rId9"/>
          <a:stretch>
            <a:fillRect/>
          </a:stretch>
        </p:blipFill>
        <p:spPr>
          <a:xfrm>
            <a:off x="-635" y="0"/>
            <a:ext cx="12249785" cy="6915150"/>
          </a:xfrm>
          <a:prstGeom prst="rect">
            <a:avLst/>
          </a:prstGeom>
        </p:spPr>
      </p:pic>
      <p:sp>
        <p:nvSpPr>
          <p:cNvPr id="29" name="7"/>
          <p:cNvSpPr>
            <a:spLocks noGrp="1"/>
          </p:cNvSpPr>
          <p:nvPr/>
        </p:nvSpPr>
        <p:spPr>
          <a:xfrm>
            <a:off x="265113" y="4424680"/>
            <a:ext cx="11661775" cy="18294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400" dirty="0">
                <a:solidFill>
                  <a:srgbClr val="FF0000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There are </a:t>
            </a:r>
            <a:r>
              <a:rPr lang="en-US" altLang="zh-CN" sz="54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ways to get there</a:t>
            </a:r>
            <a:endParaRPr lang="en-US" altLang="zh-CN" sz="54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  <a:p>
            <a:pPr marL="0" indent="0" algn="ctr">
              <a:buNone/>
            </a:pPr>
            <a:r>
              <a:rPr lang="en-US" altLang="zh-CN" sz="54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if you care enough for the living</a:t>
            </a:r>
            <a:endParaRPr lang="en-US" altLang="zh-CN" sz="54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  <a:p>
            <a:pPr marL="0" indent="0" algn="ctr">
              <a:buNone/>
            </a:pPr>
            <a:endParaRPr lang="en-US" altLang="zh-CN" sz="54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pic>
        <p:nvPicPr>
          <p:cNvPr id="30" name="一只手捧地球" descr="TheBetterworldTrust"/>
          <p:cNvPicPr/>
          <p:nvPr/>
        </p:nvPicPr>
        <p:blipFill>
          <a:blip r:embed="rId10"/>
          <a:stretch>
            <a:fillRect/>
          </a:stretch>
        </p:blipFill>
        <p:spPr>
          <a:xfrm>
            <a:off x="-635" y="0"/>
            <a:ext cx="12230735" cy="7275195"/>
          </a:xfrm>
          <a:prstGeom prst="rect">
            <a:avLst/>
          </a:prstGeom>
        </p:spPr>
      </p:pic>
      <p:sp>
        <p:nvSpPr>
          <p:cNvPr id="31" name="8"/>
          <p:cNvSpPr>
            <a:spLocks noGrp="1"/>
          </p:cNvSpPr>
          <p:nvPr/>
        </p:nvSpPr>
        <p:spPr>
          <a:xfrm>
            <a:off x="5584190" y="417195"/>
            <a:ext cx="6342380" cy="8769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400" dirty="0"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Make a little space </a:t>
            </a:r>
            <a:endParaRPr lang="en-US" altLang="zh-CN" sz="5400" dirty="0"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sp>
        <p:nvSpPr>
          <p:cNvPr id="32" name="9"/>
          <p:cNvSpPr>
            <a:spLocks noGrp="1"/>
          </p:cNvSpPr>
          <p:nvPr/>
        </p:nvSpPr>
        <p:spPr>
          <a:xfrm>
            <a:off x="5132070" y="417195"/>
            <a:ext cx="7098030" cy="8769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400" dirty="0"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 Make a better place</a:t>
            </a:r>
            <a:endParaRPr lang="en-US" altLang="zh-CN" sz="5400" dirty="0"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pic>
        <p:nvPicPr>
          <p:cNvPr id="33" name="Heal the world(3.25)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  <p:grpSp>
        <p:nvGrpSpPr>
          <p:cNvPr id="8" name="MJ和孩子"/>
          <p:cNvGrpSpPr/>
          <p:nvPr/>
        </p:nvGrpSpPr>
        <p:grpSpPr>
          <a:xfrm>
            <a:off x="-19050" y="-28575"/>
            <a:ext cx="12193270" cy="7123430"/>
            <a:chOff x="-30" y="-45"/>
            <a:chExt cx="19202" cy="11218"/>
          </a:xfrm>
        </p:grpSpPr>
        <p:sp>
          <p:nvSpPr>
            <p:cNvPr id="34" name="白板"/>
            <p:cNvSpPr/>
            <p:nvPr/>
          </p:nvSpPr>
          <p:spPr>
            <a:xfrm>
              <a:off x="-30" y="-45"/>
              <a:ext cx="19202" cy="1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5" name="图片 34" descr="th-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95" y="2636"/>
              <a:ext cx="13446" cy="8119"/>
            </a:xfrm>
            <a:prstGeom prst="rect">
              <a:avLst/>
            </a:prstGeom>
          </p:spPr>
        </p:pic>
        <p:pic>
          <p:nvPicPr>
            <p:cNvPr id="36" name="图片 35" descr="1200px-Heart_corazón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260000">
              <a:off x="14897" y="8162"/>
              <a:ext cx="3011" cy="3011"/>
            </a:xfrm>
            <a:prstGeom prst="rect">
              <a:avLst/>
            </a:prstGeom>
          </p:spPr>
        </p:pic>
      </p:grpSp>
      <p:sp>
        <p:nvSpPr>
          <p:cNvPr id="37" name="10"/>
          <p:cNvSpPr>
            <a:spLocks noGrp="1"/>
          </p:cNvSpPr>
          <p:nvPr/>
        </p:nvSpPr>
        <p:spPr>
          <a:xfrm>
            <a:off x="2336483" y="114300"/>
            <a:ext cx="7849235" cy="848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4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Heal the world       Make it a better place</a:t>
            </a:r>
            <a:endParaRPr lang="en-US" altLang="zh-CN" sz="54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sp>
        <p:nvSpPr>
          <p:cNvPr id="38" name="11"/>
          <p:cNvSpPr/>
          <p:nvPr/>
        </p:nvSpPr>
        <p:spPr>
          <a:xfrm>
            <a:off x="1647825" y="-28575"/>
            <a:ext cx="8915400" cy="175323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spcBef>
                <a:spcPct val="20000"/>
              </a:spcBef>
            </a:pPr>
            <a:r>
              <a:rPr lang="en-US" altLang="zh-CN" sz="54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For you and for me and the entire human race</a:t>
            </a:r>
            <a:endParaRPr lang="en-US" altLang="zh-CN" sz="54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pic>
        <p:nvPicPr>
          <p:cNvPr id="10" name="心和蜡烛" descr="moai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8735" y="-60960"/>
            <a:ext cx="12325350" cy="6941820"/>
          </a:xfrm>
          <a:prstGeom prst="rect">
            <a:avLst/>
          </a:prstGeom>
        </p:spPr>
      </p:pic>
      <p:sp>
        <p:nvSpPr>
          <p:cNvPr id="16" name="12"/>
          <p:cNvSpPr txBox="1"/>
          <p:nvPr/>
        </p:nvSpPr>
        <p:spPr>
          <a:xfrm>
            <a:off x="1921510" y="5335905"/>
            <a:ext cx="8348980" cy="10147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6000" dirty="0">
                <a:solidFill>
                  <a:srgbClr val="FF0000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There are</a:t>
            </a:r>
            <a:r>
              <a:rPr lang="en-US" altLang="zh-CN" sz="60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 people dying</a:t>
            </a:r>
            <a:endParaRPr lang="en-US" altLang="zh-CN" sz="60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pic>
        <p:nvPicPr>
          <p:cNvPr id="17" name="老师和孩子" descr="care-volunteers-read-with-children.80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0955" y="1905"/>
            <a:ext cx="12289790" cy="6923405"/>
          </a:xfrm>
          <a:prstGeom prst="rect">
            <a:avLst/>
          </a:prstGeom>
        </p:spPr>
      </p:pic>
      <p:sp>
        <p:nvSpPr>
          <p:cNvPr id="18" name="13"/>
          <p:cNvSpPr txBox="1"/>
          <p:nvPr/>
        </p:nvSpPr>
        <p:spPr>
          <a:xfrm>
            <a:off x="5333365" y="1905"/>
            <a:ext cx="6935470" cy="19380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6000" dirty="0">
                <a:solidFill>
                  <a:schemeClr val="tx1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If you care enough for the living</a:t>
            </a:r>
            <a:endParaRPr lang="en-US" altLang="zh-CN" sz="6000" dirty="0">
              <a:solidFill>
                <a:schemeClr val="tx1"/>
              </a:solidFill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grpSp>
        <p:nvGrpSpPr>
          <p:cNvPr id="40" name="you and me"/>
          <p:cNvGrpSpPr/>
          <p:nvPr/>
        </p:nvGrpSpPr>
        <p:grpSpPr>
          <a:xfrm>
            <a:off x="-375920" y="-110741"/>
            <a:ext cx="12677140" cy="7067166"/>
            <a:chOff x="52" y="155"/>
            <a:chExt cx="19320" cy="10800"/>
          </a:xfrm>
        </p:grpSpPr>
        <p:sp>
          <p:nvSpPr>
            <p:cNvPr id="19" name="白板"/>
            <p:cNvSpPr/>
            <p:nvPr/>
          </p:nvSpPr>
          <p:spPr>
            <a:xfrm>
              <a:off x="170" y="155"/>
              <a:ext cx="19202" cy="1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img_familycare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0" y="2832"/>
              <a:ext cx="8848" cy="8122"/>
            </a:xfrm>
            <a:prstGeom prst="rect">
              <a:avLst/>
            </a:prstGeom>
          </p:spPr>
        </p:pic>
        <p:pic>
          <p:nvPicPr>
            <p:cNvPr id="26" name="图片 25" descr="images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464" y="155"/>
              <a:ext cx="9908" cy="5823"/>
            </a:xfrm>
            <a:prstGeom prst="rect">
              <a:avLst/>
            </a:prstGeom>
          </p:spPr>
        </p:pic>
        <p:pic>
          <p:nvPicPr>
            <p:cNvPr id="39" name="图片 38" descr="1200px-Heart_corazón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700000">
              <a:off x="52" y="708"/>
              <a:ext cx="3011" cy="3011"/>
            </a:xfrm>
            <a:prstGeom prst="rect">
              <a:avLst/>
            </a:prstGeom>
          </p:spPr>
        </p:pic>
      </p:grpSp>
      <p:sp>
        <p:nvSpPr>
          <p:cNvPr id="100" name="14"/>
          <p:cNvSpPr txBox="1"/>
          <p:nvPr/>
        </p:nvSpPr>
        <p:spPr>
          <a:xfrm>
            <a:off x="5800090" y="3817620"/>
            <a:ext cx="6345555" cy="3138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600" b="0">
                <a:latin typeface="Comic Sans MS" panose="030F0702030302020204" charset="0"/>
                <a:cs typeface="Comic Sans MS" panose="030F0702030302020204" charset="0"/>
              </a:rPr>
              <a:t>Make a better place for you and for me</a:t>
            </a:r>
            <a:endParaRPr lang="en-US" altLang="zh-CN" sz="66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48" name="爱心"/>
          <p:cNvGrpSpPr/>
          <p:nvPr/>
        </p:nvGrpSpPr>
        <p:grpSpPr>
          <a:xfrm>
            <a:off x="-170815" y="-190500"/>
            <a:ext cx="12583160" cy="7298690"/>
            <a:chOff x="-269" y="-300"/>
            <a:chExt cx="19816" cy="11494"/>
          </a:xfrm>
        </p:grpSpPr>
        <p:sp>
          <p:nvSpPr>
            <p:cNvPr id="41" name="矩形 40"/>
            <p:cNvSpPr/>
            <p:nvPr/>
          </p:nvSpPr>
          <p:spPr>
            <a:xfrm>
              <a:off x="-269" y="-300"/>
              <a:ext cx="19817" cy="11494"/>
            </a:xfrm>
            <a:prstGeom prst="rect">
              <a:avLst/>
            </a:prstGeom>
            <a:solidFill>
              <a:srgbClr val="F8CB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7" name="爱心"/>
            <p:cNvGrpSpPr/>
            <p:nvPr/>
          </p:nvGrpSpPr>
          <p:grpSpPr>
            <a:xfrm>
              <a:off x="163" y="288"/>
              <a:ext cx="17580" cy="9674"/>
              <a:chOff x="163" y="288"/>
              <a:chExt cx="17580" cy="9674"/>
            </a:xfrm>
          </p:grpSpPr>
          <p:pic>
            <p:nvPicPr>
              <p:cNvPr id="42" name="图片 41" descr="images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28" y="993"/>
                <a:ext cx="11745" cy="8814"/>
              </a:xfrm>
              <a:prstGeom prst="rect">
                <a:avLst/>
              </a:prstGeom>
            </p:spPr>
          </p:pic>
          <p:pic>
            <p:nvPicPr>
              <p:cNvPr id="43" name="图片 42" descr="heart1"/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900000">
                <a:off x="12885" y="452"/>
                <a:ext cx="4859" cy="4159"/>
              </a:xfrm>
              <a:prstGeom prst="rect">
                <a:avLst/>
              </a:prstGeom>
            </p:spPr>
          </p:pic>
          <p:pic>
            <p:nvPicPr>
              <p:cNvPr id="44" name="图片 43" descr="1200px-Heart_corazó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9620000">
                <a:off x="1743" y="288"/>
                <a:ext cx="4603" cy="5070"/>
              </a:xfrm>
              <a:prstGeom prst="rect">
                <a:avLst/>
              </a:prstGeom>
            </p:spPr>
          </p:pic>
          <p:pic>
            <p:nvPicPr>
              <p:cNvPr id="46" name="图片 45" descr="love-2051371_640"/>
              <p:cNvPicPr>
                <a:picLocks noChangeAspect="1"/>
              </p:cNvPicPr>
              <p:nvPr/>
            </p:nvPicPr>
            <p:blipFill>
              <a:blip r:embed="rId2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3" y="6398"/>
                <a:ext cx="3565" cy="3565"/>
              </a:xfrm>
              <a:prstGeom prst="rect">
                <a:avLst/>
              </a:prstGeom>
            </p:spPr>
          </p:pic>
        </p:grpSp>
      </p:grpSp>
      <p:sp>
        <p:nvSpPr>
          <p:cNvPr id="45" name="15"/>
          <p:cNvSpPr txBox="1"/>
          <p:nvPr/>
        </p:nvSpPr>
        <p:spPr>
          <a:xfrm>
            <a:off x="2133600" y="5120640"/>
            <a:ext cx="102793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600" b="0">
                <a:latin typeface="Comic Sans MS" panose="030F0702030302020204" charset="0"/>
                <a:cs typeface="Comic Sans MS" panose="030F0702030302020204" charset="0"/>
              </a:rPr>
              <a:t>If you want to know why</a:t>
            </a:r>
            <a:endParaRPr lang="en-US" altLang="zh-CN" sz="66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9" name="16"/>
          <p:cNvSpPr txBox="1"/>
          <p:nvPr/>
        </p:nvSpPr>
        <p:spPr>
          <a:xfrm>
            <a:off x="1277620" y="4842510"/>
            <a:ext cx="1027938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600" b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There’s</a:t>
            </a:r>
            <a:r>
              <a:rPr lang="en-US" altLang="zh-CN" sz="6600" b="0">
                <a:latin typeface="Comic Sans MS" panose="030F0702030302020204" charset="0"/>
                <a:cs typeface="Comic Sans MS" panose="030F0702030302020204" charset="0"/>
              </a:rPr>
              <a:t> a love that cannot lie</a:t>
            </a:r>
            <a:endParaRPr lang="en-US" altLang="zh-CN" sz="66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2" name="give love" descr="hands-and-heart-1024x68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40005" y="-488315"/>
            <a:ext cx="12242800" cy="7379970"/>
          </a:xfrm>
          <a:prstGeom prst="rect">
            <a:avLst/>
          </a:prstGeom>
        </p:spPr>
      </p:pic>
      <p:sp>
        <p:nvSpPr>
          <p:cNvPr id="53" name="17"/>
          <p:cNvSpPr txBox="1"/>
          <p:nvPr/>
        </p:nvSpPr>
        <p:spPr>
          <a:xfrm>
            <a:off x="649288" y="4443095"/>
            <a:ext cx="10893425" cy="1938020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Love is strong 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It only cares for joyful giving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4" name="笑脸" descr="52584890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34290" y="-392430"/>
            <a:ext cx="12223115" cy="7642860"/>
          </a:xfrm>
          <a:prstGeom prst="rect">
            <a:avLst/>
          </a:prstGeom>
        </p:spPr>
      </p:pic>
      <p:sp>
        <p:nvSpPr>
          <p:cNvPr id="55" name="18"/>
          <p:cNvSpPr txBox="1"/>
          <p:nvPr/>
        </p:nvSpPr>
        <p:spPr>
          <a:xfrm>
            <a:off x="-296545" y="697865"/>
            <a:ext cx="94805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5400" b="0">
                <a:latin typeface="Comic Sans MS" panose="030F0702030302020204" charset="0"/>
                <a:cs typeface="Comic Sans MS" panose="030F0702030302020204" charset="0"/>
              </a:rPr>
              <a:t>If we try We shall see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6" name="19"/>
          <p:cNvSpPr txBox="1"/>
          <p:nvPr/>
        </p:nvSpPr>
        <p:spPr>
          <a:xfrm>
            <a:off x="5116195" y="4173855"/>
            <a:ext cx="754888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5400" b="0">
                <a:latin typeface="Comic Sans MS" panose="030F0702030302020204" charset="0"/>
                <a:cs typeface="Comic Sans MS" panose="030F0702030302020204" charset="0"/>
              </a:rPr>
              <a:t>In this bliss We cannot feel fear or dread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7" name="女孩" descr="Difference-Between-Living-and-Existing-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9845" y="-667385"/>
            <a:ext cx="12233275" cy="7545070"/>
          </a:xfrm>
          <a:prstGeom prst="rect">
            <a:avLst/>
          </a:prstGeom>
        </p:spPr>
      </p:pic>
      <p:grpSp>
        <p:nvGrpSpPr>
          <p:cNvPr id="60" name="20"/>
          <p:cNvGrpSpPr/>
          <p:nvPr/>
        </p:nvGrpSpPr>
        <p:grpSpPr>
          <a:xfrm>
            <a:off x="7033895" y="220980"/>
            <a:ext cx="5169535" cy="4816475"/>
            <a:chOff x="11077" y="-439"/>
            <a:chExt cx="8141" cy="7324"/>
          </a:xfrm>
        </p:grpSpPr>
        <p:sp>
          <p:nvSpPr>
            <p:cNvPr id="58" name="心形 57"/>
            <p:cNvSpPr/>
            <p:nvPr/>
          </p:nvSpPr>
          <p:spPr>
            <a:xfrm>
              <a:off x="11077" y="-439"/>
              <a:ext cx="8141" cy="7324"/>
            </a:xfrm>
            <a:prstGeom prst="hear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2118" y="783"/>
              <a:ext cx="6058" cy="51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/>
              <a:r>
                <a:rPr lang="en-US" altLang="zh-CN" sz="5400" b="0">
                  <a:latin typeface="Comic Sans MS" panose="030F0702030302020204" charset="0"/>
                  <a:cs typeface="Comic Sans MS" panose="030F0702030302020204" charset="0"/>
                </a:rPr>
                <a:t>We stop existing And start living</a:t>
              </a:r>
              <a:endParaRPr lang="en-US" altLang="zh-CN" sz="5400" b="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grpSp>
        <p:nvGrpSpPr>
          <p:cNvPr id="65" name="love tree"/>
          <p:cNvGrpSpPr/>
          <p:nvPr/>
        </p:nvGrpSpPr>
        <p:grpSpPr>
          <a:xfrm>
            <a:off x="-499745" y="-570230"/>
            <a:ext cx="13740130" cy="7665720"/>
            <a:chOff x="-787" y="-898"/>
            <a:chExt cx="21638" cy="12072"/>
          </a:xfrm>
        </p:grpSpPr>
        <p:sp>
          <p:nvSpPr>
            <p:cNvPr id="64" name="白板"/>
            <p:cNvSpPr/>
            <p:nvPr/>
          </p:nvSpPr>
          <p:spPr>
            <a:xfrm>
              <a:off x="-787" y="-898"/>
              <a:ext cx="21638" cy="12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1" name="love tree" descr="growing-in-love-1-638"/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5" y="-11"/>
              <a:ext cx="19374" cy="10822"/>
            </a:xfrm>
            <a:prstGeom prst="rect">
              <a:avLst/>
            </a:prstGeom>
          </p:spPr>
        </p:pic>
      </p:grpSp>
      <p:sp>
        <p:nvSpPr>
          <p:cNvPr id="62" name="21"/>
          <p:cNvSpPr txBox="1"/>
          <p:nvPr/>
        </p:nvSpPr>
        <p:spPr>
          <a:xfrm>
            <a:off x="330200" y="3310255"/>
            <a:ext cx="44316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5400" b="0">
                <a:latin typeface="Comic Sans MS" panose="030F0702030302020204" charset="0"/>
                <a:cs typeface="Comic Sans MS" panose="030F0702030302020204" charset="0"/>
              </a:rPr>
              <a:t>Then it feels that always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3" name="22"/>
          <p:cNvSpPr txBox="1"/>
          <p:nvPr/>
        </p:nvSpPr>
        <p:spPr>
          <a:xfrm>
            <a:off x="8170545" y="2953385"/>
            <a:ext cx="443166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5400" b="0">
                <a:latin typeface="Comic Sans MS" panose="030F0702030302020204" charset="0"/>
                <a:cs typeface="Comic Sans MS" panose="030F0702030302020204" charset="0"/>
              </a:rPr>
              <a:t>Love’s enough for us growing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70" name="better world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sp>
          <p:nvSpPr>
            <p:cNvPr id="66" name="白板"/>
            <p:cNvSpPr/>
            <p:nvPr/>
          </p:nvSpPr>
          <p:spPr>
            <a:xfrm>
              <a:off x="-1" y="0"/>
              <a:ext cx="19202" cy="1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8" name="图片 67" descr="ABW_logo2018"/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6" y="730"/>
              <a:ext cx="16788" cy="8053"/>
            </a:xfrm>
            <a:prstGeom prst="rect">
              <a:avLst/>
            </a:prstGeom>
          </p:spPr>
        </p:pic>
      </p:grpSp>
      <p:sp>
        <p:nvSpPr>
          <p:cNvPr id="69" name="23"/>
          <p:cNvSpPr txBox="1"/>
          <p:nvPr/>
        </p:nvSpPr>
        <p:spPr>
          <a:xfrm>
            <a:off x="2089468" y="5172710"/>
            <a:ext cx="80130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 Make a better world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7" name="24"/>
          <p:cNvSpPr txBox="1"/>
          <p:nvPr/>
        </p:nvSpPr>
        <p:spPr>
          <a:xfrm>
            <a:off x="2351405" y="5114925"/>
            <a:ext cx="748919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Make a better world 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76" name="绑带"/>
          <p:cNvGrpSpPr/>
          <p:nvPr/>
        </p:nvGrpSpPr>
        <p:grpSpPr>
          <a:xfrm>
            <a:off x="-635" y="0"/>
            <a:ext cx="12335510" cy="7115810"/>
            <a:chOff x="-1" y="0"/>
            <a:chExt cx="19426" cy="11206"/>
          </a:xfrm>
        </p:grpSpPr>
        <p:sp>
          <p:nvSpPr>
            <p:cNvPr id="71" name="白板"/>
            <p:cNvSpPr/>
            <p:nvPr/>
          </p:nvSpPr>
          <p:spPr>
            <a:xfrm>
              <a:off x="-1" y="0"/>
              <a:ext cx="19426" cy="11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2" name="图片 71" descr="heal the world"/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" y="414"/>
              <a:ext cx="8136" cy="9973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rcRect b="8480"/>
            <a:stretch>
              <a:fillRect/>
            </a:stretch>
          </p:blipFill>
          <p:spPr>
            <a:xfrm>
              <a:off x="10104" y="3818"/>
              <a:ext cx="7110" cy="7015"/>
            </a:xfrm>
            <a:prstGeom prst="rect">
              <a:avLst/>
            </a:prstGeom>
          </p:spPr>
        </p:pic>
      </p:grpSp>
      <p:sp>
        <p:nvSpPr>
          <p:cNvPr id="74" name="25"/>
          <p:cNvSpPr txBox="1"/>
          <p:nvPr/>
        </p:nvSpPr>
        <p:spPr>
          <a:xfrm>
            <a:off x="6089650" y="1079500"/>
            <a:ext cx="624522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600" b="0">
                <a:latin typeface="Comic Sans MS" panose="030F0702030302020204" charset="0"/>
                <a:cs typeface="Comic Sans MS" panose="030F0702030302020204" charset="0"/>
              </a:rPr>
              <a:t>Heal the world</a:t>
            </a:r>
            <a:r>
              <a:rPr lang="en-US" altLang="zh-CN" sz="6600" b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6600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5" name="26"/>
          <p:cNvSpPr txBox="1"/>
          <p:nvPr/>
        </p:nvSpPr>
        <p:spPr>
          <a:xfrm>
            <a:off x="6177280" y="301625"/>
            <a:ext cx="54362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600" b="0">
                <a:latin typeface="Comic Sans MS" panose="030F0702030302020204" charset="0"/>
                <a:cs typeface="Comic Sans MS" panose="030F0702030302020204" charset="0"/>
              </a:rPr>
              <a:t>Make it a better place</a:t>
            </a:r>
            <a:r>
              <a:rPr lang="en-US" altLang="zh-CN" sz="4400" b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4400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84" name="many people"/>
          <p:cNvGrpSpPr/>
          <p:nvPr/>
        </p:nvGrpSpPr>
        <p:grpSpPr>
          <a:xfrm>
            <a:off x="-391160" y="-377190"/>
            <a:ext cx="13096240" cy="7691120"/>
            <a:chOff x="-616" y="-594"/>
            <a:chExt cx="20624" cy="12112"/>
          </a:xfrm>
        </p:grpSpPr>
        <p:sp>
          <p:nvSpPr>
            <p:cNvPr id="77" name="白板"/>
            <p:cNvSpPr/>
            <p:nvPr/>
          </p:nvSpPr>
          <p:spPr>
            <a:xfrm>
              <a:off x="-616" y="-594"/>
              <a:ext cx="20624" cy="12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9" name="图片 78" descr="worlddaycul-diver"/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8" y="3021"/>
              <a:ext cx="10950" cy="7799"/>
            </a:xfrm>
            <a:prstGeom prst="rect">
              <a:avLst/>
            </a:prstGeom>
          </p:spPr>
        </p:pic>
        <p:pic>
          <p:nvPicPr>
            <p:cNvPr id="80" name="图片 79" descr="you-me-logo-b-w"/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49419"/>
            <a:stretch>
              <a:fillRect/>
            </a:stretch>
          </p:blipFill>
          <p:spPr>
            <a:xfrm>
              <a:off x="9048" y="1258"/>
              <a:ext cx="4705" cy="2062"/>
            </a:xfrm>
            <a:prstGeom prst="rect">
              <a:avLst/>
            </a:prstGeom>
          </p:spPr>
        </p:pic>
        <p:pic>
          <p:nvPicPr>
            <p:cNvPr id="81" name="图片 80" descr="you-me-logo-b-w"/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6878"/>
            <a:stretch>
              <a:fillRect/>
            </a:stretch>
          </p:blipFill>
          <p:spPr>
            <a:xfrm>
              <a:off x="15674" y="1258"/>
              <a:ext cx="3081" cy="2062"/>
            </a:xfrm>
            <a:prstGeom prst="rect">
              <a:avLst/>
            </a:prstGeom>
          </p:spPr>
        </p:pic>
        <p:pic>
          <p:nvPicPr>
            <p:cNvPr id="82" name="图片 81" descr="you-me-logo-b-w"/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9161" r="32445"/>
            <a:stretch>
              <a:fillRect/>
            </a:stretch>
          </p:blipFill>
          <p:spPr>
            <a:xfrm>
              <a:off x="13858" y="1258"/>
              <a:ext cx="1711" cy="2062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" y="-89"/>
              <a:ext cx="8547" cy="6678"/>
            </a:xfrm>
            <a:prstGeom prst="rect">
              <a:avLst/>
            </a:prstGeom>
          </p:spPr>
        </p:pic>
      </p:grpSp>
      <p:sp>
        <p:nvSpPr>
          <p:cNvPr id="78" name="27"/>
          <p:cNvSpPr txBox="1"/>
          <p:nvPr/>
        </p:nvSpPr>
        <p:spPr>
          <a:xfrm>
            <a:off x="-119380" y="4286250"/>
            <a:ext cx="597154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54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For you and for me and the entire human race</a:t>
            </a:r>
            <a:endParaRPr lang="en-US" altLang="en-US" sz="54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pic>
        <p:nvPicPr>
          <p:cNvPr id="85" name="rainbow" descr="rainbow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80" y="-20955"/>
            <a:ext cx="12209145" cy="6891020"/>
          </a:xfrm>
          <a:prstGeom prst="rect">
            <a:avLst/>
          </a:prstGeom>
        </p:spPr>
      </p:pic>
      <p:sp>
        <p:nvSpPr>
          <p:cNvPr id="86" name="28"/>
          <p:cNvSpPr txBox="1"/>
          <p:nvPr/>
        </p:nvSpPr>
        <p:spPr>
          <a:xfrm>
            <a:off x="650240" y="558800"/>
            <a:ext cx="10891520" cy="175323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5400" dirty="0">
                <a:solidFill>
                  <a:srgbClr val="FF0000"/>
                </a:solidFill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There are</a:t>
            </a:r>
            <a:r>
              <a:rPr lang="en-US" altLang="zh-CN" sz="5400" dirty="0"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 people dying</a:t>
            </a:r>
            <a:endParaRPr lang="en-US" altLang="zh-CN" sz="5400" dirty="0"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  <a:p>
            <a:pPr algn="ctr"/>
            <a:r>
              <a:rPr lang="en-US" altLang="zh-CN" sz="5400" dirty="0"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If you care enough for the living</a:t>
            </a:r>
            <a:endParaRPr lang="en-US" altLang="zh-CN" sz="5400" dirty="0"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sp>
        <p:nvSpPr>
          <p:cNvPr id="87" name="29"/>
          <p:cNvSpPr txBox="1"/>
          <p:nvPr/>
        </p:nvSpPr>
        <p:spPr>
          <a:xfrm>
            <a:off x="27305" y="856615"/>
            <a:ext cx="12186920" cy="86042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5000" dirty="0">
                <a:latin typeface="Comic Sans MS" panose="030F0702030302020204" charset="0"/>
                <a:ea typeface="方正趣圆简体 Bold" panose="02010800010101010101" pitchFamily="2" charset="-122"/>
                <a:cs typeface="Comic Sans MS" panose="030F0702030302020204" charset="0"/>
              </a:rPr>
              <a:t>Make a better place for you and for me</a:t>
            </a:r>
            <a:endParaRPr lang="en-US" altLang="zh-CN" sz="5000" dirty="0">
              <a:latin typeface="Comic Sans MS" panose="030F0702030302020204" charset="0"/>
              <a:ea typeface="方正趣圆简体 Bold" panose="02010800010101010101" pitchFamily="2" charset="-122"/>
              <a:cs typeface="Comic Sans MS" panose="030F0702030302020204" charset="0"/>
            </a:endParaRPr>
          </a:p>
        </p:txBody>
      </p:sp>
      <p:pic>
        <p:nvPicPr>
          <p:cNvPr id="50" name="手指love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-8890" y="-32385"/>
            <a:ext cx="12209780" cy="6922135"/>
          </a:xfrm>
          <a:prstGeom prst="rect">
            <a:avLst/>
          </a:prstGeom>
        </p:spPr>
      </p:pic>
      <p:sp>
        <p:nvSpPr>
          <p:cNvPr id="51" name="30"/>
          <p:cNvSpPr txBox="1"/>
          <p:nvPr/>
        </p:nvSpPr>
        <p:spPr>
          <a:xfrm>
            <a:off x="1550988" y="-32385"/>
            <a:ext cx="909002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600" b="0">
                <a:latin typeface="Comic Sans MS" panose="030F0702030302020204" charset="0"/>
                <a:cs typeface="Comic Sans MS" panose="030F0702030302020204" charset="0"/>
              </a:rPr>
              <a:t>Heal the world </a:t>
            </a:r>
            <a:endParaRPr lang="en-US" altLang="zh-CN" sz="6600" b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/>
            <a:r>
              <a:rPr lang="en-US" altLang="zh-CN" sz="6600" b="0">
                <a:latin typeface="Comic Sans MS" panose="030F0702030302020204" charset="0"/>
                <a:cs typeface="Comic Sans MS" panose="030F0702030302020204" charset="0"/>
              </a:rPr>
              <a:t>Make it a better place </a:t>
            </a:r>
            <a:endParaRPr lang="en-US" altLang="zh-CN" sz="66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8" name="黑影" descr="canva-silhouette-of-people-playing-together-MAAw6uQx_1k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75" y="-11430"/>
            <a:ext cx="12206605" cy="6873875"/>
          </a:xfrm>
          <a:prstGeom prst="rect">
            <a:avLst/>
          </a:prstGeom>
        </p:spPr>
      </p:pic>
      <p:sp>
        <p:nvSpPr>
          <p:cNvPr id="89" name="31"/>
          <p:cNvSpPr txBox="1"/>
          <p:nvPr/>
        </p:nvSpPr>
        <p:spPr>
          <a:xfrm>
            <a:off x="1668463" y="579755"/>
            <a:ext cx="8855075" cy="1938020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6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For you and for me and the entire human race</a:t>
            </a:r>
            <a:endParaRPr lang="en-US" altLang="en-US" sz="6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pic>
        <p:nvPicPr>
          <p:cNvPr id="93" name="爱心黑影" descr="love_w102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4445" y="-12700"/>
            <a:ext cx="12226290" cy="6895465"/>
          </a:xfrm>
          <a:prstGeom prst="rect">
            <a:avLst/>
          </a:prstGeom>
        </p:spPr>
      </p:pic>
      <p:sp>
        <p:nvSpPr>
          <p:cNvPr id="94" name="32"/>
          <p:cNvSpPr txBox="1"/>
          <p:nvPr/>
        </p:nvSpPr>
        <p:spPr>
          <a:xfrm>
            <a:off x="549910" y="370840"/>
            <a:ext cx="11092180" cy="175323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54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There are</a:t>
            </a:r>
            <a:r>
              <a:rPr lang="en-US" sz="540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 people dyingIf you care enough for the living</a:t>
            </a:r>
            <a:endParaRPr lang="en-US" altLang="en-US" sz="54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95" name="33"/>
          <p:cNvSpPr txBox="1"/>
          <p:nvPr/>
        </p:nvSpPr>
        <p:spPr>
          <a:xfrm>
            <a:off x="154940" y="739775"/>
            <a:ext cx="11882120" cy="86042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Make a better place for you and for me</a:t>
            </a:r>
            <a:endParaRPr lang="en-US" altLang="en-US" sz="5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90" name="手捧地球"/>
          <p:cNvPicPr/>
          <p:nvPr/>
        </p:nvPicPr>
        <p:blipFill>
          <a:blip r:embed="rId37"/>
          <a:stretch>
            <a:fillRect/>
          </a:stretch>
        </p:blipFill>
        <p:spPr>
          <a:xfrm>
            <a:off x="-247015" y="0"/>
            <a:ext cx="12611100" cy="6956425"/>
          </a:xfrm>
          <a:prstGeom prst="rect">
            <a:avLst/>
          </a:prstGeom>
        </p:spPr>
      </p:pic>
      <p:sp>
        <p:nvSpPr>
          <p:cNvPr id="91" name="34"/>
          <p:cNvSpPr txBox="1"/>
          <p:nvPr/>
        </p:nvSpPr>
        <p:spPr>
          <a:xfrm>
            <a:off x="5078095" y="702945"/>
            <a:ext cx="787590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Heal the world 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Make it a better place 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92" name="花花" descr="how-to-be-happy-every-day-header"/>
          <p:cNvPicPr/>
          <p:nvPr/>
        </p:nvPicPr>
        <p:blipFill>
          <a:blip r:embed="rId38"/>
          <a:stretch>
            <a:fillRect/>
          </a:stretch>
        </p:blipFill>
        <p:spPr>
          <a:xfrm>
            <a:off x="-635" y="0"/>
            <a:ext cx="12240895" cy="6858000"/>
          </a:xfrm>
          <a:prstGeom prst="rect">
            <a:avLst/>
          </a:prstGeom>
        </p:spPr>
      </p:pic>
      <p:sp>
        <p:nvSpPr>
          <p:cNvPr id="96" name="35"/>
          <p:cNvSpPr txBox="1"/>
          <p:nvPr/>
        </p:nvSpPr>
        <p:spPr>
          <a:xfrm>
            <a:off x="2560955" y="508635"/>
            <a:ext cx="9093835" cy="1938020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6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For you and for me and the entire human race</a:t>
            </a:r>
            <a:endParaRPr lang="en-US" altLang="en-US" sz="6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pic>
        <p:nvPicPr>
          <p:cNvPr id="97" name="两个心" descr="small-psu160004044-you-me-hearts-original-imaerpptdtztzncd"/>
          <p:cNvPicPr/>
          <p:nvPr/>
        </p:nvPicPr>
        <p:blipFill>
          <a:blip r:embed="rId39"/>
          <a:stretch>
            <a:fillRect/>
          </a:stretch>
        </p:blipFill>
        <p:spPr>
          <a:xfrm>
            <a:off x="-635" y="0"/>
            <a:ext cx="12240895" cy="7372350"/>
          </a:xfrm>
          <a:prstGeom prst="rect">
            <a:avLst/>
          </a:prstGeom>
        </p:spPr>
      </p:pic>
      <p:sp>
        <p:nvSpPr>
          <p:cNvPr id="98" name="36"/>
          <p:cNvSpPr txBox="1"/>
          <p:nvPr/>
        </p:nvSpPr>
        <p:spPr>
          <a:xfrm>
            <a:off x="601028" y="497840"/>
            <a:ext cx="10989945" cy="175323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54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There are</a:t>
            </a:r>
            <a:r>
              <a:rPr lang="en-US" sz="540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 people dyingIf you care enough for the living</a:t>
            </a:r>
            <a:endParaRPr lang="en-US" altLang="en-US" sz="54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99" name="37"/>
          <p:cNvSpPr txBox="1"/>
          <p:nvPr/>
        </p:nvSpPr>
        <p:spPr>
          <a:xfrm>
            <a:off x="128270" y="867410"/>
            <a:ext cx="11935460" cy="86042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Make a better place for you and for me</a:t>
            </a:r>
            <a:endParaRPr lang="en-US" altLang="en-US" sz="5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101" name="bulid a better world" descr="maxresdefault"/>
          <p:cNvPicPr/>
          <p:nvPr/>
        </p:nvPicPr>
        <p:blipFill>
          <a:blip r:embed="rId40"/>
          <a:stretch>
            <a:fillRect/>
          </a:stretch>
        </p:blipFill>
        <p:spPr>
          <a:xfrm>
            <a:off x="-635" y="0"/>
            <a:ext cx="12265025" cy="6858000"/>
          </a:xfrm>
          <a:prstGeom prst="rect">
            <a:avLst/>
          </a:prstGeom>
        </p:spPr>
      </p:pic>
      <p:sp>
        <p:nvSpPr>
          <p:cNvPr id="102" name="38"/>
          <p:cNvSpPr txBox="1"/>
          <p:nvPr/>
        </p:nvSpPr>
        <p:spPr>
          <a:xfrm>
            <a:off x="1663065" y="5197475"/>
            <a:ext cx="8865870" cy="1014730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Heal the world we live in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04" name="小孩子"/>
          <p:cNvGrpSpPr/>
          <p:nvPr/>
        </p:nvGrpSpPr>
        <p:grpSpPr>
          <a:xfrm>
            <a:off x="-635" y="0"/>
            <a:ext cx="12193270" cy="7087870"/>
            <a:chOff x="-1" y="0"/>
            <a:chExt cx="19202" cy="11162"/>
          </a:xfrm>
        </p:grpSpPr>
        <p:pic>
          <p:nvPicPr>
            <p:cNvPr id="105" name="图片 104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pic>
          <p:nvPicPr>
            <p:cNvPr id="106" name="图片 105" descr="cropped-74519322"/>
            <p:cNvPicPr>
              <a:picLocks noChangeAspect="1"/>
            </p:cNvPicPr>
            <p:nvPr/>
          </p:nvPicPr>
          <p:blipFill>
            <a:blip r:embed="rId42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12" y="7449"/>
              <a:ext cx="13014" cy="3713"/>
            </a:xfrm>
            <a:prstGeom prst="rect">
              <a:avLst/>
            </a:prstGeom>
          </p:spPr>
        </p:pic>
      </p:grpSp>
      <p:sp>
        <p:nvSpPr>
          <p:cNvPr id="153" name="39"/>
          <p:cNvSpPr txBox="1"/>
          <p:nvPr/>
        </p:nvSpPr>
        <p:spPr>
          <a:xfrm>
            <a:off x="3084195" y="2499995"/>
            <a:ext cx="6683375" cy="2953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600">
                <a:latin typeface="Comic Sans MS" panose="030F0702030302020204" charset="0"/>
                <a:cs typeface="Comic Sans MS" panose="030F0702030302020204" charset="0"/>
                <a:sym typeface="+mn-ea"/>
              </a:rPr>
              <a:t>Save it for our children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l"/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54" name="地图" descr="image1"/>
          <p:cNvPicPr/>
          <p:nvPr/>
        </p:nvPicPr>
        <p:blipFill>
          <a:blip r:embed="rId43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55" name="40"/>
          <p:cNvSpPr txBox="1"/>
          <p:nvPr/>
        </p:nvSpPr>
        <p:spPr>
          <a:xfrm>
            <a:off x="1941513" y="3190240"/>
            <a:ext cx="8054975" cy="922020"/>
          </a:xfrm>
          <a:prstGeom prst="rect">
            <a:avLst/>
          </a:prstGeom>
          <a:solidFill>
            <a:schemeClr val="bg1">
              <a:alpha val="95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5400" b="0">
                <a:latin typeface="Comic Sans MS" panose="030F0702030302020204" charset="0"/>
                <a:cs typeface="Comic Sans MS" panose="030F0702030302020204" charset="0"/>
              </a:rPr>
              <a:t>Heal the world we live in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56" name="三个孩子"/>
          <p:cNvGrpSpPr/>
          <p:nvPr/>
        </p:nvGrpSpPr>
        <p:grpSpPr>
          <a:xfrm>
            <a:off x="-19050" y="-87630"/>
            <a:ext cx="13044170" cy="7394575"/>
            <a:chOff x="-30" y="-138"/>
            <a:chExt cx="20542" cy="11645"/>
          </a:xfrm>
        </p:grpSpPr>
        <p:sp>
          <p:nvSpPr>
            <p:cNvPr id="157" name="白板"/>
            <p:cNvSpPr/>
            <p:nvPr/>
          </p:nvSpPr>
          <p:spPr>
            <a:xfrm>
              <a:off x="-30" y="-45"/>
              <a:ext cx="19202" cy="1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8" name="图片 157" descr="Child-Shine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8508" y="5550"/>
              <a:ext cx="9534" cy="5260"/>
            </a:xfrm>
            <a:prstGeom prst="rect">
              <a:avLst/>
            </a:prstGeom>
          </p:spPr>
        </p:pic>
        <p:pic>
          <p:nvPicPr>
            <p:cNvPr id="159" name="图片 158"/>
            <p:cNvPicPr>
              <a:picLocks noChangeAspect="1"/>
            </p:cNvPicPr>
            <p:nvPr/>
          </p:nvPicPr>
          <p:blipFill>
            <a:blip r:embed="rId45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560000">
              <a:off x="16716" y="6443"/>
              <a:ext cx="3797" cy="5064"/>
            </a:xfrm>
            <a:prstGeom prst="rect">
              <a:avLst/>
            </a:prstGeom>
          </p:spPr>
        </p:pic>
        <p:pic>
          <p:nvPicPr>
            <p:cNvPr id="160" name="图片 159" descr="childrenplayingonaseesaw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-21" y="5551"/>
              <a:ext cx="8528" cy="5259"/>
            </a:xfrm>
            <a:prstGeom prst="rect">
              <a:avLst/>
            </a:prstGeom>
          </p:spPr>
        </p:pic>
        <p:pic>
          <p:nvPicPr>
            <p:cNvPr id="161" name="图片 160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-21" y="-138"/>
              <a:ext cx="8529" cy="5689"/>
            </a:xfrm>
            <a:prstGeom prst="rect">
              <a:avLst/>
            </a:prstGeom>
          </p:spPr>
        </p:pic>
        <p:pic>
          <p:nvPicPr>
            <p:cNvPr id="162" name="图片 161" descr="71d2c1e7d4ed2e1505bf86a278475851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3813" y="1195"/>
              <a:ext cx="5391" cy="4619"/>
            </a:xfrm>
            <a:prstGeom prst="rect">
              <a:avLst/>
            </a:prstGeom>
          </p:spPr>
        </p:pic>
        <p:pic>
          <p:nvPicPr>
            <p:cNvPr id="163" name="图片 162"/>
            <p:cNvPicPr>
              <a:picLocks noChangeAspect="1"/>
            </p:cNvPicPr>
            <p:nvPr/>
          </p:nvPicPr>
          <p:blipFill>
            <a:blip r:embed="rId45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80000">
              <a:off x="17110" y="5271"/>
              <a:ext cx="2672" cy="3565"/>
            </a:xfrm>
            <a:prstGeom prst="rect">
              <a:avLst/>
            </a:prstGeom>
          </p:spPr>
        </p:pic>
      </p:grpSp>
      <p:sp>
        <p:nvSpPr>
          <p:cNvPr id="164" name="41"/>
          <p:cNvSpPr txBox="1"/>
          <p:nvPr/>
        </p:nvSpPr>
        <p:spPr>
          <a:xfrm>
            <a:off x="5511165" y="571500"/>
            <a:ext cx="6683375" cy="2953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600">
                <a:latin typeface="Comic Sans MS" panose="030F0702030302020204" charset="0"/>
                <a:cs typeface="Comic Sans MS" panose="030F0702030302020204" charset="0"/>
                <a:sym typeface="+mn-ea"/>
              </a:rPr>
              <a:t>Save it for our children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l"/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65" name="大手小手捧地球" descr="20161207-as100-love-the-earth-32sqd90yx433qdnqht2z9c"/>
          <p:cNvPicPr/>
          <p:nvPr/>
        </p:nvPicPr>
        <p:blipFill>
          <a:blip r:embed="rId49"/>
          <a:stretch>
            <a:fillRect/>
          </a:stretch>
        </p:blipFill>
        <p:spPr>
          <a:xfrm>
            <a:off x="-12700" y="0"/>
            <a:ext cx="12216765" cy="6858000"/>
          </a:xfrm>
          <a:prstGeom prst="rect">
            <a:avLst/>
          </a:prstGeom>
        </p:spPr>
      </p:pic>
      <p:sp>
        <p:nvSpPr>
          <p:cNvPr id="166" name="42"/>
          <p:cNvSpPr txBox="1"/>
          <p:nvPr/>
        </p:nvSpPr>
        <p:spPr>
          <a:xfrm>
            <a:off x="1599883" y="5054600"/>
            <a:ext cx="8968105" cy="1014730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Heal the world we live in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67" name="孩子画地球"/>
          <p:cNvGrpSpPr/>
          <p:nvPr/>
        </p:nvGrpSpPr>
        <p:grpSpPr>
          <a:xfrm>
            <a:off x="-635" y="-83820"/>
            <a:ext cx="12193270" cy="7024370"/>
            <a:chOff x="-1" y="-131"/>
            <a:chExt cx="19202" cy="11062"/>
          </a:xfrm>
        </p:grpSpPr>
        <p:pic>
          <p:nvPicPr>
            <p:cNvPr id="168" name="图片 167" descr="children-earth-day-icon_1308-26942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-1" y="-131"/>
              <a:ext cx="19202" cy="11063"/>
            </a:xfrm>
            <a:prstGeom prst="rect">
              <a:avLst/>
            </a:prstGeom>
          </p:spPr>
        </p:pic>
        <p:sp>
          <p:nvSpPr>
            <p:cNvPr id="169" name="矩形 168"/>
            <p:cNvSpPr/>
            <p:nvPr/>
          </p:nvSpPr>
          <p:spPr>
            <a:xfrm>
              <a:off x="13487" y="7688"/>
              <a:ext cx="2936" cy="1884"/>
            </a:xfrm>
            <a:prstGeom prst="rect">
              <a:avLst/>
            </a:prstGeom>
            <a:solidFill>
              <a:srgbClr val="FD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0" name="43"/>
          <p:cNvSpPr txBox="1"/>
          <p:nvPr/>
        </p:nvSpPr>
        <p:spPr>
          <a:xfrm>
            <a:off x="2375535" y="5532120"/>
            <a:ext cx="9817100" cy="110680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600">
                <a:latin typeface="Comic Sans MS" panose="030F0702030302020204" charset="0"/>
                <a:cs typeface="Comic Sans MS" panose="030F0702030302020204" charset="0"/>
                <a:sym typeface="+mn-ea"/>
              </a:rPr>
              <a:t>Save it for our children</a:t>
            </a:r>
            <a:endParaRPr lang="en-US" altLang="zh-CN" sz="54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71" name="黄色笑脸"/>
          <p:cNvGrpSpPr/>
          <p:nvPr/>
        </p:nvGrpSpPr>
        <p:grpSpPr>
          <a:xfrm>
            <a:off x="-635" y="0"/>
            <a:ext cx="12217400" cy="6858000"/>
            <a:chOff x="-1" y="0"/>
            <a:chExt cx="19202" cy="10800"/>
          </a:xfrm>
        </p:grpSpPr>
        <p:pic>
          <p:nvPicPr>
            <p:cNvPr id="172" name="图片 171" descr="nicole_Happiness_Workplace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pic>
          <p:nvPicPr>
            <p:cNvPr id="173" name="图片 172" descr="下载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2116" y="3830"/>
              <a:ext cx="7500" cy="3435"/>
            </a:xfrm>
            <a:prstGeom prst="rect">
              <a:avLst/>
            </a:prstGeom>
          </p:spPr>
        </p:pic>
      </p:grpSp>
      <p:sp>
        <p:nvSpPr>
          <p:cNvPr id="174" name="44"/>
          <p:cNvSpPr txBox="1"/>
          <p:nvPr/>
        </p:nvSpPr>
        <p:spPr>
          <a:xfrm>
            <a:off x="1623060" y="5303520"/>
            <a:ext cx="8945880" cy="1014730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000">
                <a:latin typeface="Comic Sans MS" panose="030F0702030302020204" charset="0"/>
                <a:cs typeface="Comic Sans MS" panose="030F0702030302020204" charset="0"/>
                <a:sym typeface="+mn-ea"/>
              </a:rPr>
              <a:t>Heal the world we live in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pic>
        <p:nvPicPr>
          <p:cNvPr id="175" name="最后一张"/>
          <p:cNvPicPr/>
          <p:nvPr/>
        </p:nvPicPr>
        <p:blipFill>
          <a:blip r:embed="rId53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76" name="45"/>
          <p:cNvSpPr txBox="1"/>
          <p:nvPr/>
        </p:nvSpPr>
        <p:spPr>
          <a:xfrm>
            <a:off x="3248660" y="5113020"/>
            <a:ext cx="89439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6000" b="0">
                <a:latin typeface="Comic Sans MS" panose="030F0702030302020204" charset="0"/>
                <a:cs typeface="Comic Sans MS" panose="030F0702030302020204" charset="0"/>
              </a:rPr>
              <a:t>Save it for our children</a:t>
            </a:r>
            <a:endParaRPr lang="en-US" altLang="zh-CN" sz="6000" b="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5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0"/>
                            </p:stCondLst>
                            <p:childTnLst>
                              <p:par>
                                <p:cTn id="7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2" presetClass="entr" presetSubtype="2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4000"/>
                            </p:stCondLst>
                            <p:childTnLst>
                              <p:par>
                                <p:cTn id="91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2" presetID="10" presetClass="exit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500"/>
                            </p:stCondLst>
                            <p:childTnLst>
                              <p:par>
                                <p:cTn id="1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6500"/>
                            </p:stCondLst>
                            <p:childTnLst>
                              <p:par>
                                <p:cTn id="1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3000"/>
                            </p:stCondLst>
                            <p:childTnLst>
                              <p:par>
                                <p:cTn id="15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5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75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8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0500"/>
                            </p:stCondLst>
                            <p:childTnLst>
                              <p:par>
                                <p:cTn id="1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5500"/>
                            </p:stCondLst>
                            <p:childTnLst>
                              <p:par>
                                <p:cTn id="17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6500"/>
                            </p:stCondLst>
                            <p:childTnLst>
                              <p:par>
                                <p:cTn id="18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9000"/>
                            </p:stCondLst>
                            <p:childTnLst>
                              <p:par>
                                <p:cTn id="1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9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3500"/>
                            </p:stCondLst>
                            <p:childTnLst>
                              <p:par>
                                <p:cTn id="1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84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0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0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5000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95500"/>
                            </p:stCondLst>
                            <p:childTnLst>
                              <p:par>
                                <p:cTn id="2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9700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7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23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48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2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2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27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27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8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29500"/>
                            </p:stCondLst>
                            <p:childTnLst>
                              <p:par>
                                <p:cTn id="29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3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30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317" presetID="2" presetClass="entr" presetSubtype="3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467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52200"/>
                            </p:stCondLst>
                            <p:childTnLst>
                              <p:par>
                                <p:cTn id="326" presetID="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528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57800"/>
                            </p:stCondLst>
                            <p:childTnLst>
                              <p:par>
                                <p:cTn id="3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8300"/>
                            </p:stCondLst>
                            <p:childTnLst>
                              <p:par>
                                <p:cTn id="340" presetID="10" presetClass="exit" presetSubtype="0" fill="hold" grpId="1" nodeType="after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410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46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69100"/>
                            </p:stCondLst>
                            <p:childTnLst>
                              <p:par>
                                <p:cTn id="35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70600"/>
                            </p:stCondLst>
                            <p:childTnLst>
                              <p:par>
                                <p:cTn id="357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74600"/>
                            </p:stCondLst>
                            <p:childTnLst>
                              <p:par>
                                <p:cTn id="3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75100"/>
                            </p:stCondLst>
                            <p:childTnLst>
                              <p:par>
                                <p:cTn id="36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77100"/>
                            </p:stCondLst>
                            <p:childTnLst>
                              <p:par>
                                <p:cTn id="3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77600"/>
                            </p:stCondLst>
                            <p:childTnLst>
                              <p:par>
                                <p:cTn id="37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79600"/>
                            </p:stCondLst>
                            <p:childTnLst>
                              <p:par>
                                <p:cTn id="3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8010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8210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82600"/>
                            </p:stCondLst>
                            <p:childTnLst>
                              <p:par>
                                <p:cTn id="39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85100"/>
                            </p:stCondLst>
                            <p:childTnLst>
                              <p:par>
                                <p:cTn id="3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85600"/>
                            </p:stCondLst>
                            <p:childTnLst>
                              <p:par>
                                <p:cTn id="39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87600"/>
                            </p:stCondLst>
                            <p:childTnLst>
                              <p:par>
                                <p:cTn id="4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881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91600"/>
                            </p:stCondLst>
                            <p:childTnLst>
                              <p:par>
                                <p:cTn id="4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15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/>
      <p:bldP spid="9" grpId="0"/>
      <p:bldP spid="7" grpId="1"/>
      <p:bldP spid="9" grpId="1"/>
      <p:bldP spid="3" grpId="0"/>
      <p:bldP spid="3" grpId="1"/>
      <p:bldP spid="6" grpId="0"/>
      <p:bldP spid="6" grpId="1"/>
      <p:bldP spid="12" grpId="0"/>
      <p:bldP spid="14" grpId="0" animBg="1" uiExpand="1" build="p"/>
      <p:bldP spid="14" grpId="1" animBg="1" uiExpand="1" build="p"/>
      <p:bldP spid="15" grpId="0" bldLvl="0" animBg="1"/>
      <p:bldP spid="20" grpId="0" bldLvl="0" animBg="1"/>
      <p:bldP spid="21" grpId="0"/>
      <p:bldP spid="29" grpId="0" bldLvl="0" animBg="1"/>
      <p:bldP spid="31" grpId="0" bldLvl="0" animBg="1"/>
      <p:bldP spid="31" grpId="1" bldLvl="0" animBg="1"/>
      <p:bldP spid="32" grpId="0" bldLvl="0" animBg="1"/>
      <p:bldP spid="37" grpId="0" bldLvl="0" uiExpand="1" build="allAtOnce"/>
      <p:bldP spid="38" grpId="0"/>
      <p:bldP spid="16" grpId="0" bldLvl="0" animBg="1"/>
      <p:bldP spid="18" grpId="0" bldLvl="0" animBg="1"/>
      <p:bldP spid="100" grpId="0"/>
      <p:bldP spid="45" grpId="0"/>
      <p:bldP spid="45" grpId="1"/>
      <p:bldP spid="49" grpId="0"/>
      <p:bldP spid="53" grpId="0" bldLvl="0" animBg="1"/>
      <p:bldP spid="55" grpId="0"/>
      <p:bldP spid="55" grpId="1"/>
      <p:bldP spid="56" grpId="0"/>
      <p:bldP spid="62" grpId="0"/>
      <p:bldP spid="62" grpId="1"/>
      <p:bldP spid="63" grpId="0"/>
      <p:bldP spid="69" grpId="0"/>
      <p:bldP spid="69" grpId="1"/>
      <p:bldP spid="67" grpId="0"/>
      <p:bldP spid="74" grpId="0"/>
      <p:bldP spid="74" grpId="1"/>
      <p:bldP spid="75" grpId="0"/>
      <p:bldP spid="78" grpId="0"/>
      <p:bldP spid="86" grpId="0" bldLvl="0" animBg="1"/>
      <p:bldP spid="86" grpId="1" bldLvl="0" animBg="1"/>
      <p:bldP spid="87" grpId="0" bldLvl="0" animBg="1"/>
      <p:bldP spid="51" grpId="0"/>
      <p:bldP spid="89" grpId="0" bldLvl="0" animBg="1"/>
      <p:bldP spid="94" grpId="0" bldLvl="0" animBg="1"/>
      <p:bldP spid="94" grpId="1" bldLvl="0" animBg="1"/>
      <p:bldP spid="95" grpId="0" bldLvl="0" animBg="1"/>
      <p:bldP spid="91" grpId="0"/>
      <p:bldP spid="96" grpId="0" bldLvl="0" animBg="1"/>
      <p:bldP spid="98" grpId="0" bldLvl="0" animBg="1"/>
      <p:bldP spid="98" grpId="1" bldLvl="0" animBg="1"/>
      <p:bldP spid="99" grpId="0" bldLvl="0" animBg="1"/>
      <p:bldP spid="102" grpId="0" bldLvl="0" animBg="1"/>
      <p:bldP spid="153" grpId="0"/>
      <p:bldP spid="155" grpId="0" bldLvl="0" animBg="1"/>
      <p:bldP spid="164" grpId="0"/>
      <p:bldP spid="166" grpId="0" bldLvl="0" animBg="1"/>
      <p:bldP spid="170" grpId="0" bldLvl="0" animBg="1"/>
      <p:bldP spid="174" grpId="0" bldLvl="0" animBg="1"/>
      <p:bldP spid="176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1563</Words>
  <Application>WPS 演示</Application>
  <PresentationFormat>宽屏</PresentationFormat>
  <Paragraphs>107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4" baseType="lpstr">
      <vt:lpstr>Arial</vt:lpstr>
      <vt:lpstr>宋体</vt:lpstr>
      <vt:lpstr>Wingdings</vt:lpstr>
      <vt:lpstr>Comic Sans MS</vt:lpstr>
      <vt:lpstr>站酷快乐体2016修订版</vt:lpstr>
      <vt:lpstr>Segoe Print</vt:lpstr>
      <vt:lpstr>Times New Roman</vt:lpstr>
      <vt:lpstr>方正趣圆简体 Bold</vt:lpstr>
      <vt:lpstr>Calibri</vt:lpstr>
      <vt:lpstr>微软雅黑</vt:lpstr>
      <vt:lpstr>Arial Unicode MS</vt:lpstr>
      <vt:lpstr>Calibri Light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mac</dc:creator>
  <cp:lastModifiedBy>HSN</cp:lastModifiedBy>
  <cp:revision>18</cp:revision>
  <dcterms:created xsi:type="dcterms:W3CDTF">2019-06-04T15:40:00Z</dcterms:created>
  <dcterms:modified xsi:type="dcterms:W3CDTF">2019-06-09T14:51:06Z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