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0" r:id="rId2"/>
    <p:sldId id="258" r:id="rId3"/>
    <p:sldId id="259" r:id="rId4"/>
    <p:sldId id="257" r:id="rId5"/>
    <p:sldId id="260" r:id="rId6"/>
    <p:sldId id="261" r:id="rId7"/>
    <p:sldId id="283" r:id="rId8"/>
    <p:sldId id="268" r:id="rId9"/>
    <p:sldId id="284" r:id="rId10"/>
    <p:sldId id="265" r:id="rId11"/>
    <p:sldId id="266" r:id="rId12"/>
    <p:sldId id="270" r:id="rId13"/>
    <p:sldId id="285" r:id="rId14"/>
    <p:sldId id="273" r:id="rId15"/>
    <p:sldId id="271" r:id="rId16"/>
    <p:sldId id="272" r:id="rId17"/>
    <p:sldId id="286" r:id="rId18"/>
    <p:sldId id="274" r:id="rId19"/>
    <p:sldId id="287" r:id="rId20"/>
    <p:sldId id="275" r:id="rId21"/>
    <p:sldId id="277" r:id="rId22"/>
    <p:sldId id="288" r:id="rId23"/>
    <p:sldId id="276" r:id="rId24"/>
    <p:sldId id="278" r:id="rId25"/>
    <p:sldId id="279" r:id="rId26"/>
    <p:sldId id="282" r:id="rId27"/>
    <p:sldId id="289" r:id="rId2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 autoAdjust="0"/>
  </p:normalViewPr>
  <p:slideViewPr>
    <p:cSldViewPr>
      <p:cViewPr varScale="1">
        <p:scale>
          <a:sx n="71" d="100"/>
          <a:sy n="71" d="100"/>
        </p:scale>
        <p:origin x="-145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638C4-78F3-4BEC-B5D6-7A685AE83BD3}" type="datetimeFigureOut">
              <a:rPr lang="zh-CN" altLang="en-US" smtClean="0"/>
              <a:t>2019-06-14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754B1-4A98-4BF8-816C-B9E0D93531D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638C4-78F3-4BEC-B5D6-7A685AE83BD3}" type="datetimeFigureOut">
              <a:rPr lang="zh-CN" altLang="en-US" smtClean="0"/>
              <a:t>2019-06-14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754B1-4A98-4BF8-816C-B9E0D93531D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638C4-78F3-4BEC-B5D6-7A685AE83BD3}" type="datetimeFigureOut">
              <a:rPr lang="zh-CN" altLang="en-US" smtClean="0"/>
              <a:t>2019-06-14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754B1-4A98-4BF8-816C-B9E0D93531D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638C4-78F3-4BEC-B5D6-7A685AE83BD3}" type="datetimeFigureOut">
              <a:rPr lang="zh-CN" altLang="en-US" smtClean="0"/>
              <a:t>2019-06-14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754B1-4A98-4BF8-816C-B9E0D93531D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638C4-78F3-4BEC-B5D6-7A685AE83BD3}" type="datetimeFigureOut">
              <a:rPr lang="zh-CN" altLang="en-US" smtClean="0"/>
              <a:t>2019-06-14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754B1-4A98-4BF8-816C-B9E0D93531D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638C4-78F3-4BEC-B5D6-7A685AE83BD3}" type="datetimeFigureOut">
              <a:rPr lang="zh-CN" altLang="en-US" smtClean="0"/>
              <a:t>2019-06-14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754B1-4A98-4BF8-816C-B9E0D93531D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638C4-78F3-4BEC-B5D6-7A685AE83BD3}" type="datetimeFigureOut">
              <a:rPr lang="zh-CN" altLang="en-US" smtClean="0"/>
              <a:t>2019-06-14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754B1-4A98-4BF8-816C-B9E0D93531D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638C4-78F3-4BEC-B5D6-7A685AE83BD3}" type="datetimeFigureOut">
              <a:rPr lang="zh-CN" altLang="en-US" smtClean="0"/>
              <a:t>2019-06-14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754B1-4A98-4BF8-816C-B9E0D93531D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638C4-78F3-4BEC-B5D6-7A685AE83BD3}" type="datetimeFigureOut">
              <a:rPr lang="zh-CN" altLang="en-US" smtClean="0"/>
              <a:t>2019-06-14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754B1-4A98-4BF8-816C-B9E0D93531D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638C4-78F3-4BEC-B5D6-7A685AE83BD3}" type="datetimeFigureOut">
              <a:rPr lang="zh-CN" altLang="en-US" smtClean="0"/>
              <a:t>2019-06-14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754B1-4A98-4BF8-816C-B9E0D93531D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638C4-78F3-4BEC-B5D6-7A685AE83BD3}" type="datetimeFigureOut">
              <a:rPr lang="zh-CN" altLang="en-US" smtClean="0"/>
              <a:t>2019-06-14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754B1-4A98-4BF8-816C-B9E0D93531D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bg1"/>
            </a:gs>
            <a:gs pos="6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638C4-78F3-4BEC-B5D6-7A685AE83BD3}" type="datetimeFigureOut">
              <a:rPr lang="zh-CN" altLang="en-US" smtClean="0"/>
              <a:t>2019-06-14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754B1-4A98-4BF8-816C-B9E0D93531D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/>
          <p:nvPr/>
        </p:nvSpPr>
        <p:spPr>
          <a:xfrm>
            <a:off x="152200" y="242088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非谓语动词</a:t>
            </a:r>
            <a:r>
              <a:rPr lang="en-US" altLang="zh-C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——</a:t>
            </a:r>
            <a:r>
              <a:rPr lang="zh-CN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动词不定式</a:t>
            </a:r>
          </a:p>
        </p:txBody>
      </p:sp>
      <p:sp>
        <p:nvSpPr>
          <p:cNvPr id="9" name="副标题 2"/>
          <p:cNvSpPr txBox="1"/>
          <p:nvPr/>
        </p:nvSpPr>
        <p:spPr>
          <a:xfrm>
            <a:off x="179512" y="5105400"/>
            <a:ext cx="853244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1" dirty="0" smtClean="0">
                <a:solidFill>
                  <a:schemeClr val="bg2"/>
                </a:solidFill>
              </a:rPr>
              <a:t>设计制作：华南师范大学外文学院 陈乐媛</a:t>
            </a:r>
            <a:endParaRPr lang="en-US" altLang="zh-CN" sz="2000" b="1" dirty="0" smtClean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zh-CN" altLang="en-US" sz="2000" b="1" dirty="0" smtClean="0">
                <a:solidFill>
                  <a:schemeClr val="bg2"/>
                </a:solidFill>
              </a:rPr>
              <a:t>                       广东省东莞市东莞中学初中部 莫洁文</a:t>
            </a:r>
            <a:endParaRPr lang="en-US" altLang="zh-CN" sz="2000" b="1" dirty="0" smtClean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zh-CN" altLang="en-US" sz="2000" b="1" dirty="0" smtClean="0">
                <a:solidFill>
                  <a:schemeClr val="bg2"/>
                </a:solidFill>
              </a:rPr>
              <a:t>指导老师：莫洁文 刘晓斌</a:t>
            </a:r>
            <a:endParaRPr lang="en-US" altLang="zh-CN" sz="2000" b="1" dirty="0" smtClean="0">
              <a:solidFill>
                <a:schemeClr val="bg2"/>
              </a:solidFill>
            </a:endParaRPr>
          </a:p>
          <a:p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00046" y="1916832"/>
            <a:ext cx="42521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Dare </a:t>
            </a:r>
            <a:r>
              <a:rPr lang="en-US" altLang="zh-CN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to dream</a:t>
            </a:r>
            <a:endParaRPr lang="zh-CN" alt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endParaRPr lang="zh-CN" altLang="en-US" sz="5400" dirty="0">
              <a:solidFill>
                <a:schemeClr val="bg1"/>
              </a:solidFill>
            </a:endParaRPr>
          </a:p>
        </p:txBody>
      </p:sp>
      <p:pic>
        <p:nvPicPr>
          <p:cNvPr id="12" name="最终111john farnham、Olivia Newton-John - Dare to Dream(1)_clip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1886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2">
                <a:lumMod val="40000"/>
                <a:lumOff val="6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  <a:alpha val="46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5394035" cy="3178461"/>
          </a:xfrm>
        </p:spPr>
      </p:pic>
      <p:sp>
        <p:nvSpPr>
          <p:cNvPr id="5" name="矩形 4"/>
          <p:cNvSpPr/>
          <p:nvPr/>
        </p:nvSpPr>
        <p:spPr>
          <a:xfrm>
            <a:off x="3895671" y="4466913"/>
            <a:ext cx="4065537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smtClean="0">
                <a:latin typeface="Berlin Sans FB" panose="020E0602020502020306" pitchFamily="34" charset="0"/>
              </a:rPr>
              <a:t>       </a:t>
            </a:r>
            <a:r>
              <a:rPr lang="en-US" altLang="zh-CN" sz="4000" dirty="0" smtClean="0">
                <a:latin typeface="Berlin Sans FB" panose="020E0602020502020306" pitchFamily="34" charset="0"/>
              </a:rPr>
              <a:t>Dare </a:t>
            </a:r>
            <a:r>
              <a:rPr lang="en-US" altLang="zh-CN" sz="4000" dirty="0">
                <a:solidFill>
                  <a:srgbClr val="FF0000"/>
                </a:solidFill>
                <a:latin typeface="Berlin Sans FB" panose="020E0602020502020306" pitchFamily="34" charset="0"/>
              </a:rPr>
              <a:t>to </a:t>
            </a:r>
            <a:r>
              <a:rPr lang="en-US" altLang="zh-CN" sz="40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dream</a:t>
            </a:r>
            <a:endParaRPr lang="en-US" altLang="zh-CN" sz="4000" dirty="0">
              <a:latin typeface="Berlin Sans FB" panose="020E0602020502020306" pitchFamily="34" charset="0"/>
            </a:endParaRPr>
          </a:p>
          <a:p>
            <a:pPr algn="ctr"/>
            <a:r>
              <a:rPr lang="en-US" altLang="zh-CN" sz="4000" dirty="0" smtClean="0">
                <a:latin typeface="Berlin Sans FB" panose="020E0602020502020306" pitchFamily="34" charset="0"/>
              </a:rPr>
              <a:t>dare </a:t>
            </a:r>
            <a:r>
              <a:rPr lang="en-US" altLang="zh-CN" sz="4000" dirty="0">
                <a:solidFill>
                  <a:srgbClr val="FF0000"/>
                </a:solidFill>
                <a:latin typeface="Berlin Sans FB" panose="020E0602020502020306" pitchFamily="34" charset="0"/>
              </a:rPr>
              <a:t>to fly</a:t>
            </a:r>
            <a:endParaRPr lang="zh-CN" altLang="zh-CN" sz="4000" dirty="0">
              <a:solidFill>
                <a:srgbClr val="FF0000"/>
              </a:solidFill>
              <a:latin typeface="Berlin Sans FB" panose="020E0602020502020306" pitchFamily="34" charset="0"/>
            </a:endParaRPr>
          </a:p>
          <a:p>
            <a:pPr algn="ctr"/>
            <a:endParaRPr lang="zh-CN" altLang="zh-CN" sz="32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400">
        <p:split orient="vert"/>
      </p:transition>
    </mc:Choice>
    <mc:Fallback xmlns="">
      <p:transition spd="slow" advClick="0" advTm="44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27" y="629816"/>
            <a:ext cx="7416824" cy="454927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66251" y="5373216"/>
            <a:ext cx="91666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 smtClean="0">
                <a:latin typeface="Berlin Sans FB" panose="020E0602020502020306" pitchFamily="34" charset="0"/>
              </a:rPr>
              <a:t>Dare </a:t>
            </a:r>
            <a:r>
              <a:rPr lang="en-US" altLang="zh-CN" sz="40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to be </a:t>
            </a:r>
            <a:r>
              <a:rPr lang="en-US" altLang="zh-CN" sz="4000" dirty="0" smtClean="0">
                <a:latin typeface="Berlin Sans FB" panose="020E0602020502020306" pitchFamily="34" charset="0"/>
              </a:rPr>
              <a:t>the ever chosen one</a:t>
            </a:r>
          </a:p>
          <a:p>
            <a:pPr algn="ctr"/>
            <a:r>
              <a:rPr lang="en-US" altLang="zh-CN" sz="4000" dirty="0" smtClean="0">
                <a:latin typeface="Berlin Sans FB" panose="020E0602020502020306" pitchFamily="34" charset="0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to touch </a:t>
            </a:r>
            <a:r>
              <a:rPr lang="en-US" altLang="zh-CN" sz="4000" dirty="0" smtClean="0">
                <a:latin typeface="Berlin Sans FB" panose="020E0602020502020306" pitchFamily="34" charset="0"/>
              </a:rPr>
              <a:t>the sky</a:t>
            </a:r>
            <a:endParaRPr lang="zh-CN" altLang="en-US" sz="4000" dirty="0">
              <a:latin typeface="Berlin Sans FB" panose="020E0602020502020306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400">
        <p:wipe dir="r"/>
      </p:transition>
    </mc:Choice>
    <mc:Fallback xmlns="">
      <p:transition spd="slow" advClick="0" advTm="64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63688" y="5805264"/>
            <a:ext cx="8460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Berlin Sans FB" panose="020E0602020502020306" pitchFamily="34" charset="0"/>
              </a:rPr>
              <a:t>Dare </a:t>
            </a:r>
            <a:r>
              <a:rPr lang="en-US" altLang="zh-CN" sz="4000" dirty="0">
                <a:solidFill>
                  <a:srgbClr val="FF0000"/>
                </a:solidFill>
                <a:latin typeface="Berlin Sans FB" panose="020E0602020502020306" pitchFamily="34" charset="0"/>
              </a:rPr>
              <a:t>to </a:t>
            </a:r>
            <a:r>
              <a:rPr lang="en-US" altLang="zh-CN" sz="40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reach</a:t>
            </a:r>
            <a:r>
              <a:rPr lang="en-US" altLang="zh-CN" sz="4000" dirty="0">
                <a:latin typeface="Berlin Sans FB" panose="020E0602020502020306" pitchFamily="34" charset="0"/>
              </a:rPr>
              <a:t> </a:t>
            </a:r>
            <a:r>
              <a:rPr lang="en-US" altLang="zh-CN" sz="4000" dirty="0" smtClean="0">
                <a:latin typeface="Berlin Sans FB" panose="020E0602020502020306" pitchFamily="34" charset="0"/>
              </a:rPr>
              <a:t> dare </a:t>
            </a:r>
            <a:r>
              <a:rPr lang="en-US" altLang="zh-CN" sz="4000" dirty="0">
                <a:solidFill>
                  <a:srgbClr val="FF0000"/>
                </a:solidFill>
                <a:latin typeface="Berlin Sans FB" panose="020E0602020502020306" pitchFamily="34" charset="0"/>
              </a:rPr>
              <a:t>to rise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062" y="1484784"/>
            <a:ext cx="4462225" cy="3342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矩形 5"/>
          <p:cNvSpPr/>
          <p:nvPr/>
        </p:nvSpPr>
        <p:spPr>
          <a:xfrm>
            <a:off x="1183730" y="260648"/>
            <a:ext cx="7946406" cy="707886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Berlin Sans FB" panose="020E0602020502020306" pitchFamily="34" charset="0"/>
              </a:rPr>
              <a:t>Find the strength </a:t>
            </a:r>
            <a:r>
              <a:rPr lang="en-US" altLang="zh-CN" sz="4000" dirty="0">
                <a:solidFill>
                  <a:srgbClr val="FF0000"/>
                </a:solidFill>
                <a:latin typeface="Berlin Sans FB" panose="020E0602020502020306" pitchFamily="34" charset="0"/>
              </a:rPr>
              <a:t>to set </a:t>
            </a:r>
            <a:r>
              <a:rPr lang="en-US" altLang="zh-CN" sz="4000" dirty="0">
                <a:latin typeface="Berlin Sans FB" panose="020E0602020502020306" pitchFamily="34" charset="0"/>
              </a:rPr>
              <a:t>my spirit free</a:t>
            </a:r>
            <a:endParaRPr lang="zh-CN" altLang="zh-CN" sz="4000" dirty="0">
              <a:latin typeface="Berlin Sans FB" panose="020E0602020502020306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607" cy="6858000"/>
          </a:xfrm>
        </p:spPr>
      </p:pic>
      <p:sp>
        <p:nvSpPr>
          <p:cNvPr id="8" name="矩形 7"/>
          <p:cNvSpPr/>
          <p:nvPr/>
        </p:nvSpPr>
        <p:spPr>
          <a:xfrm>
            <a:off x="5433230" y="692696"/>
            <a:ext cx="3347391" cy="707886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Berlin Sans FB" panose="020E0602020502020306" pitchFamily="34" charset="0"/>
              </a:rPr>
              <a:t>Dare </a:t>
            </a:r>
            <a:r>
              <a:rPr lang="en-US" altLang="zh-CN" sz="4000" dirty="0">
                <a:solidFill>
                  <a:srgbClr val="FF0000"/>
                </a:solidFill>
                <a:latin typeface="Berlin Sans FB" panose="020E0602020502020306" pitchFamily="34" charset="0"/>
              </a:rPr>
              <a:t>to dream</a:t>
            </a:r>
            <a:endParaRPr lang="zh-CN" altLang="zh-CN" sz="40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508" y="3717032"/>
            <a:ext cx="4666492" cy="3136649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032" cy="319271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4924346"/>
            <a:ext cx="4477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Berlin Sans FB" panose="020E0602020502020306" pitchFamily="34" charset="0"/>
              </a:rPr>
              <a:t>I will go the distance</a:t>
            </a:r>
            <a:endParaRPr lang="zh-CN" altLang="zh-CN" sz="4000" dirty="0">
              <a:latin typeface="Berlin Sans FB" panose="020E0602020502020306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6712"/>
            <a:ext cx="6984776" cy="4536504"/>
          </a:xfrm>
        </p:spPr>
      </p:pic>
      <p:sp>
        <p:nvSpPr>
          <p:cNvPr id="6" name="矩形 5"/>
          <p:cNvSpPr/>
          <p:nvPr/>
        </p:nvSpPr>
        <p:spPr>
          <a:xfrm>
            <a:off x="2483768" y="5782885"/>
            <a:ext cx="42290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Berlin Sans FB" panose="020E0602020502020306" pitchFamily="34" charset="0"/>
              </a:rPr>
              <a:t>Embrace resistance</a:t>
            </a:r>
            <a:endParaRPr lang="zh-CN" altLang="zh-CN" sz="4000" dirty="0">
              <a:latin typeface="Berlin Sans FB" panose="020E0602020502020306" pitchFamily="34" charset="0"/>
            </a:endParaRPr>
          </a:p>
          <a:p>
            <a:endParaRPr lang="zh-CN" altLang="zh-CN" sz="3200" dirty="0">
              <a:latin typeface="Berlin Sans FB" panose="020E0602020502020306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3000">
        <p14:switch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640904" y="5741364"/>
            <a:ext cx="59971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Berlin Sans FB" panose="020E0602020502020306" pitchFamily="34" charset="0"/>
              </a:rPr>
              <a:t>I </a:t>
            </a:r>
            <a:r>
              <a:rPr lang="en-US" altLang="zh-CN" sz="4000" dirty="0" smtClean="0">
                <a:latin typeface="Berlin Sans FB" panose="020E0602020502020306" pitchFamily="34" charset="0"/>
              </a:rPr>
              <a:t>will </a:t>
            </a:r>
            <a:r>
              <a:rPr lang="en-US" altLang="zh-CN" sz="4000" dirty="0">
                <a:latin typeface="Berlin Sans FB" panose="020E0602020502020306" pitchFamily="34" charset="0"/>
              </a:rPr>
              <a:t>lay my soul on the line</a:t>
            </a:r>
            <a:endParaRPr lang="zh-CN" altLang="zh-CN" sz="4000" dirty="0">
              <a:latin typeface="Berlin Sans FB" panose="020E0602020502020306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33307"/>
            <a:ext cx="7632848" cy="51601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6000">
        <p14:switch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4" y="0"/>
            <a:ext cx="9144000" cy="6858000"/>
          </a:xfrm>
        </p:spPr>
      </p:pic>
      <p:sp>
        <p:nvSpPr>
          <p:cNvPr id="8" name="矩形 7"/>
          <p:cNvSpPr/>
          <p:nvPr/>
        </p:nvSpPr>
        <p:spPr>
          <a:xfrm>
            <a:off x="4067944" y="669103"/>
            <a:ext cx="4774064" cy="70788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Berlin Sans FB" panose="020E0602020502020306" pitchFamily="34" charset="0"/>
              </a:rPr>
              <a:t>When the wait is over</a:t>
            </a:r>
            <a:endParaRPr lang="zh-CN" altLang="en-US" sz="4000" dirty="0">
              <a:latin typeface="Berlin Sans FB" panose="020E0602020502020306" pitchFamily="34" charset="0"/>
            </a:endParaRPr>
          </a:p>
        </p:txBody>
      </p:sp>
    </p:spTree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4" y="0"/>
            <a:ext cx="9144000" cy="6858000"/>
          </a:xfrm>
        </p:spPr>
      </p:pic>
      <p:sp>
        <p:nvSpPr>
          <p:cNvPr id="9" name="矩形 8"/>
          <p:cNvSpPr/>
          <p:nvPr/>
        </p:nvSpPr>
        <p:spPr>
          <a:xfrm>
            <a:off x="2915816" y="404664"/>
            <a:ext cx="5982728" cy="70788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Berlin Sans FB" panose="020E0602020502020306" pitchFamily="34" charset="0"/>
              </a:rPr>
              <a:t>And the hunger has spoken</a:t>
            </a:r>
            <a:endParaRPr lang="zh-CN" altLang="zh-CN" sz="4000" dirty="0">
              <a:latin typeface="Berlin Sans FB" panose="020E0602020502020306" pitchFamily="34" charset="0"/>
            </a:endParaRPr>
          </a:p>
        </p:txBody>
      </p:sp>
    </p:spTree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85173" y="5893133"/>
            <a:ext cx="47900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latin typeface="Berlin Sans FB" panose="020E0602020502020306" pitchFamily="34" charset="0"/>
              </a:rPr>
              <a:t>I am my own believer</a:t>
            </a:r>
            <a:endParaRPr lang="zh-CN" altLang="zh-CN" sz="4000" dirty="0">
              <a:latin typeface="Berlin Sans FB" panose="020E0602020502020306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37" y="692696"/>
            <a:ext cx="7524327" cy="4896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11" y="1700808"/>
            <a:ext cx="4396556" cy="3140397"/>
          </a:xfrm>
        </p:spPr>
      </p:pic>
      <p:sp>
        <p:nvSpPr>
          <p:cNvPr id="4" name="矩形 3"/>
          <p:cNvSpPr/>
          <p:nvPr/>
        </p:nvSpPr>
        <p:spPr>
          <a:xfrm>
            <a:off x="2051720" y="5805264"/>
            <a:ext cx="54216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Berlin Sans FB" panose="020E0602020502020306" pitchFamily="34" charset="0"/>
              </a:rPr>
              <a:t>If I give my all I will shine</a:t>
            </a:r>
            <a:endParaRPr lang="zh-CN" altLang="zh-CN" sz="4000" dirty="0">
              <a:latin typeface="Berlin Sans FB" panose="020E0602020502020306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345813" y="5805264"/>
            <a:ext cx="5112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Berlin Sans FB" panose="020E0602020502020306" pitchFamily="34" charset="0"/>
              </a:rPr>
              <a:t>Oh I will see it through</a:t>
            </a:r>
            <a:endParaRPr lang="zh-CN" altLang="en-US" sz="4000" dirty="0">
              <a:latin typeface="Berlin Sans FB" panose="020E0602020502020306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7520"/>
          </a:xfrm>
          <a:prstGeom prst="rect">
            <a:avLst/>
          </a:prstGeom>
        </p:spPr>
      </p:pic>
    </p:spTree>
  </p:cSld>
  <p:clrMapOvr>
    <a:masterClrMapping/>
  </p:clrMapOvr>
  <p:transition advClick="0" advTm="6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" y="0"/>
            <a:ext cx="9144000" cy="533752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43608" y="5790056"/>
            <a:ext cx="76546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Berlin Sans FB" panose="020E0602020502020306" pitchFamily="34" charset="0"/>
              </a:rPr>
              <a:t>I believe this is my moment of truth</a:t>
            </a:r>
            <a:endParaRPr lang="zh-CN" altLang="zh-CN" sz="4000" dirty="0">
              <a:latin typeface="Berlin Sans FB" panose="020E0602020502020306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" y="0"/>
            <a:ext cx="4651995" cy="326395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20" y="3636313"/>
            <a:ext cx="4491367" cy="322168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39552" y="460953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4000" dirty="0">
                <a:latin typeface="Berlin Sans FB" panose="020E0602020502020306" pitchFamily="34" charset="0"/>
              </a:rPr>
              <a:t>Dare </a:t>
            </a:r>
            <a:r>
              <a:rPr lang="en-US" altLang="zh-CN" sz="4000" dirty="0">
                <a:solidFill>
                  <a:srgbClr val="FF0000"/>
                </a:solidFill>
                <a:latin typeface="Berlin Sans FB" panose="020E0602020502020306" pitchFamily="34" charset="0"/>
              </a:rPr>
              <a:t>to dream</a:t>
            </a:r>
            <a:endParaRPr lang="zh-CN" altLang="zh-CN" sz="4000" dirty="0">
              <a:solidFill>
                <a:srgbClr val="FF0000"/>
              </a:solidFill>
              <a:latin typeface="Berlin Sans FB" panose="020E0602020502020306" pitchFamily="34" charset="0"/>
            </a:endParaRPr>
          </a:p>
          <a:p>
            <a:r>
              <a:rPr lang="en-US" altLang="zh-CN" sz="4000" dirty="0">
                <a:latin typeface="Berlin Sans FB" panose="020E0602020502020306" pitchFamily="34" charset="0"/>
              </a:rPr>
              <a:t>Dare </a:t>
            </a:r>
            <a:r>
              <a:rPr lang="en-US" altLang="zh-CN" sz="4000" dirty="0">
                <a:solidFill>
                  <a:srgbClr val="FF0000"/>
                </a:solidFill>
                <a:latin typeface="Berlin Sans FB" panose="020E0602020502020306" pitchFamily="34" charset="0"/>
              </a:rPr>
              <a:t>to fly</a:t>
            </a:r>
            <a:endParaRPr lang="zh-CN" altLang="zh-CN" sz="40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12776"/>
            <a:ext cx="3240360" cy="2395407"/>
          </a:xfrm>
        </p:spPr>
      </p:pic>
      <p:sp>
        <p:nvSpPr>
          <p:cNvPr id="4" name="矩形 3"/>
          <p:cNvSpPr/>
          <p:nvPr/>
        </p:nvSpPr>
        <p:spPr>
          <a:xfrm>
            <a:off x="467544" y="5367608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>
                <a:latin typeface="Berlin Sans FB" panose="020E0602020502020306" pitchFamily="34" charset="0"/>
              </a:rPr>
              <a:t>Dare </a:t>
            </a:r>
            <a:r>
              <a:rPr lang="en-US" altLang="zh-CN" sz="4000" dirty="0">
                <a:solidFill>
                  <a:srgbClr val="FF0000"/>
                </a:solidFill>
                <a:latin typeface="Berlin Sans FB" panose="020E0602020502020306" pitchFamily="34" charset="0"/>
              </a:rPr>
              <a:t>to be </a:t>
            </a:r>
            <a:r>
              <a:rPr lang="en-US" altLang="zh-CN" sz="4000" dirty="0">
                <a:latin typeface="Berlin Sans FB" panose="020E0602020502020306" pitchFamily="34" charset="0"/>
              </a:rPr>
              <a:t>the ever chosen </a:t>
            </a:r>
            <a:r>
              <a:rPr lang="en-US" altLang="zh-CN" sz="4000" dirty="0" smtClean="0">
                <a:latin typeface="Berlin Sans FB" panose="020E0602020502020306" pitchFamily="34" charset="0"/>
              </a:rPr>
              <a:t>one</a:t>
            </a:r>
          </a:p>
          <a:p>
            <a:pPr algn="ctr"/>
            <a:r>
              <a:rPr lang="en-US" altLang="zh-CN" sz="4000" dirty="0" smtClean="0">
                <a:latin typeface="Berlin Sans FB" panose="020E0602020502020306" pitchFamily="34" charset="0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Berlin Sans FB" panose="020E0602020502020306" pitchFamily="34" charset="0"/>
              </a:rPr>
              <a:t>to touch </a:t>
            </a:r>
            <a:r>
              <a:rPr lang="en-US" altLang="zh-CN" sz="4000" dirty="0">
                <a:latin typeface="Berlin Sans FB" panose="020E0602020502020306" pitchFamily="34" charset="0"/>
              </a:rPr>
              <a:t>the sky</a:t>
            </a:r>
            <a:endParaRPr lang="zh-CN" altLang="zh-CN" sz="4000" dirty="0">
              <a:latin typeface="Berlin Sans FB" panose="020E0602020502020306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35488" cy="3356992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5"/>
          <a:stretch>
            <a:fillRect/>
          </a:stretch>
        </p:blipFill>
        <p:spPr>
          <a:xfrm>
            <a:off x="4330934" y="3506600"/>
            <a:ext cx="4786626" cy="33514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464126" y="1413343"/>
            <a:ext cx="31053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 smtClean="0">
                <a:latin typeface="Berlin Sans FB" panose="020E0602020502020306" pitchFamily="34" charset="0"/>
              </a:rPr>
              <a:t>Dare</a:t>
            </a:r>
            <a:r>
              <a:rPr lang="en-US" altLang="zh-CN" sz="40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 to reach</a:t>
            </a:r>
            <a:endParaRPr lang="zh-CN" altLang="zh-CN" sz="40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5536" y="4725144"/>
            <a:ext cx="28985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 smtClean="0">
                <a:latin typeface="Berlin Sans FB" panose="020E0602020502020306" pitchFamily="34" charset="0"/>
              </a:rPr>
              <a:t>Dare</a:t>
            </a:r>
            <a:r>
              <a:rPr lang="en-US" altLang="zh-CN" sz="40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 to raise</a:t>
            </a:r>
            <a:endParaRPr lang="zh-CN" altLang="zh-CN" sz="40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6000">
        <p14:prism dir="u" isContent="1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2183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43608" y="6079429"/>
            <a:ext cx="7946406" cy="707886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Berlin Sans FB" panose="020E0602020502020306" pitchFamily="34" charset="0"/>
              </a:rPr>
              <a:t>Find the strength </a:t>
            </a:r>
            <a:r>
              <a:rPr lang="en-US" altLang="zh-CN" sz="4000" dirty="0">
                <a:solidFill>
                  <a:srgbClr val="FF0000"/>
                </a:solidFill>
                <a:latin typeface="Berlin Sans FB" panose="020E0602020502020306" pitchFamily="34" charset="0"/>
              </a:rPr>
              <a:t>to set </a:t>
            </a:r>
            <a:r>
              <a:rPr lang="en-US" altLang="zh-CN" sz="4000" dirty="0">
                <a:latin typeface="Berlin Sans FB" panose="020E0602020502020306" pitchFamily="34" charset="0"/>
              </a:rPr>
              <a:t>my spirit free</a:t>
            </a:r>
            <a:endParaRPr lang="zh-CN" altLang="zh-CN" sz="4000" dirty="0">
              <a:latin typeface="Berlin Sans FB" panose="020E0602020502020306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2183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220072" y="5784952"/>
            <a:ext cx="3347391" cy="707886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Berlin Sans FB" panose="020E0602020502020306" pitchFamily="34" charset="0"/>
              </a:rPr>
              <a:t>Dare </a:t>
            </a:r>
            <a:r>
              <a:rPr lang="en-US" altLang="zh-CN" sz="4000" dirty="0">
                <a:solidFill>
                  <a:srgbClr val="FF0000"/>
                </a:solidFill>
                <a:latin typeface="Berlin Sans FB" panose="020E0602020502020306" pitchFamily="34" charset="0"/>
              </a:rPr>
              <a:t>to </a:t>
            </a:r>
            <a:r>
              <a:rPr lang="en-US" altLang="zh-CN" sz="40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dream</a:t>
            </a:r>
            <a:endParaRPr lang="zh-CN" altLang="zh-CN" sz="4000" dirty="0">
              <a:latin typeface="Berlin Sans FB" panose="020E0602020502020306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37" y="692696"/>
            <a:ext cx="7524327" cy="4896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矩形 6"/>
          <p:cNvSpPr/>
          <p:nvPr/>
        </p:nvSpPr>
        <p:spPr>
          <a:xfrm>
            <a:off x="2091396" y="5893133"/>
            <a:ext cx="49776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latin typeface="Berlin Sans FB" panose="020E0602020502020306" pitchFamily="34" charset="0"/>
              </a:rPr>
              <a:t>In my heart the reason</a:t>
            </a:r>
            <a:endParaRPr lang="zh-CN" altLang="zh-CN" sz="4000" dirty="0">
              <a:latin typeface="Berlin Sans FB" panose="020E0602020502020306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28800"/>
            <a:ext cx="5184782" cy="3374191"/>
          </a:xfrm>
        </p:spPr>
      </p:pic>
      <p:sp>
        <p:nvSpPr>
          <p:cNvPr id="9" name="矩形 8"/>
          <p:cNvSpPr/>
          <p:nvPr/>
        </p:nvSpPr>
        <p:spPr>
          <a:xfrm>
            <a:off x="1398496" y="6021288"/>
            <a:ext cx="69509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latin typeface="Berlin Sans FB" panose="020E0602020502020306" pitchFamily="34" charset="0"/>
              </a:rPr>
              <a:t>I will follow the light from within</a:t>
            </a:r>
            <a:endParaRPr lang="zh-CN" altLang="en-US" sz="4000" dirty="0">
              <a:latin typeface="Berlin Sans FB" panose="020E0602020502020306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" y="0"/>
            <a:ext cx="914399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3275856" y="548680"/>
            <a:ext cx="5750292" cy="707886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Berlin Sans FB" panose="020E0602020502020306" pitchFamily="34" charset="0"/>
              </a:rPr>
              <a:t>I'm not afraid of weakness</a:t>
            </a:r>
            <a:endParaRPr lang="zh-CN" altLang="en-US" sz="4000" dirty="0">
              <a:latin typeface="Berlin Sans FB" panose="020E0602020502020306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" y="26894"/>
            <a:ext cx="915184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627784" y="340839"/>
            <a:ext cx="6425157" cy="707886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Berlin Sans FB" panose="020E0602020502020306" pitchFamily="34" charset="0"/>
              </a:rPr>
              <a:t>I'm </a:t>
            </a:r>
            <a:r>
              <a:rPr lang="en-US" altLang="zh-CN" sz="4000" dirty="0" err="1">
                <a:latin typeface="Berlin Sans FB" panose="020E0602020502020306" pitchFamily="34" charset="0"/>
              </a:rPr>
              <a:t>gonna</a:t>
            </a:r>
            <a:r>
              <a:rPr lang="en-US" altLang="zh-CN" sz="4000" dirty="0">
                <a:latin typeface="Berlin Sans FB" panose="020E0602020502020306" pitchFamily="34" charset="0"/>
              </a:rPr>
              <a:t> taste the sweetness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wipe/>
      </p:transition>
    </mc:Choice>
    <mc:Fallback xmlns="">
      <p:transition advClick="0" advTm="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3059832" y="516201"/>
            <a:ext cx="5915402" cy="707886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Berlin Sans FB" panose="020E0602020502020306" pitchFamily="34" charset="0"/>
              </a:rPr>
              <a:t>Of the power </a:t>
            </a:r>
            <a:r>
              <a:rPr lang="en-US" altLang="zh-CN" sz="4000" dirty="0">
                <a:solidFill>
                  <a:srgbClr val="FF0000"/>
                </a:solidFill>
                <a:latin typeface="Berlin Sans FB" panose="020E0602020502020306" pitchFamily="34" charset="0"/>
              </a:rPr>
              <a:t>not to give in</a:t>
            </a:r>
            <a:endParaRPr lang="zh-CN" altLang="en-US" sz="40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69477"/>
            <a:ext cx="7072597" cy="46027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611560" y="370227"/>
            <a:ext cx="49215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latin typeface="Berlin Sans FB" panose="020E0602020502020306" pitchFamily="34" charset="0"/>
              </a:rPr>
              <a:t>Oh I will see it through</a:t>
            </a:r>
            <a:endParaRPr lang="zh-CN" altLang="zh-CN" sz="4000" dirty="0">
              <a:latin typeface="Berlin Sans FB" panose="020E0602020502020306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79511" y="764704"/>
            <a:ext cx="76546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latin typeface="Berlin Sans FB" panose="020E0602020502020306" pitchFamily="34" charset="0"/>
              </a:rPr>
              <a:t>I believe this is my moment of truth</a:t>
            </a:r>
            <a:endParaRPr lang="zh-CN" altLang="zh-CN" sz="4000" dirty="0">
              <a:latin typeface="Berlin Sans FB" panose="020E0602020502020306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348880"/>
            <a:ext cx="6552728" cy="4283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197</Words>
  <Application>Microsoft Office PowerPoint</Application>
  <PresentationFormat>全屏显示(4:3)</PresentationFormat>
  <Paragraphs>36</Paragraphs>
  <Slides>27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28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动词</dc:title>
  <dc:creator>lenovo</dc:creator>
  <cp:lastModifiedBy>梁小铭</cp:lastModifiedBy>
  <cp:revision>37</cp:revision>
  <dcterms:created xsi:type="dcterms:W3CDTF">2019-06-10T23:18:00Z</dcterms:created>
  <dcterms:modified xsi:type="dcterms:W3CDTF">2019-06-14T15:35:32Z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2052-11.1.0.8661</vt:lpwstr>
  </property>
</Properties>
</file>