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0" r:id="rId29"/>
    <p:sldId id="291" r:id="rId30"/>
    <p:sldId id="292" r:id="rId31"/>
    <p:sldId id="289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738"/>
    <p:restoredTop sz="94656"/>
  </p:normalViewPr>
  <p:slideViewPr>
    <p:cSldViewPr snapToGrid="0" snapToObjects="1">
      <p:cViewPr varScale="1">
        <p:scale>
          <a:sx n="85" d="100"/>
          <a:sy n="85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6/15/19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transition spd="slow" advTm="6000">
    <p:push dir="u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855C1-B4AF-F24A-BCEC-8F622C0FB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364" y="-1257459"/>
            <a:ext cx="10572000" cy="2971051"/>
          </a:xfrm>
        </p:spPr>
        <p:txBody>
          <a:bodyPr/>
          <a:lstStyle/>
          <a:p>
            <a:r>
              <a:rPr kumimoji="1" lang="en-US" altLang="zh-CN" sz="6000" dirty="0"/>
              <a:t>Count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On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Me</a:t>
            </a:r>
            <a:endParaRPr kumimoji="1" lang="zh-CN" altLang="en-US" sz="6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CA65AA-13AF-2946-9FB3-B91CCADFE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364" y="1861353"/>
            <a:ext cx="10648201" cy="718712"/>
          </a:xfrm>
        </p:spPr>
        <p:txBody>
          <a:bodyPr>
            <a:normAutofit/>
          </a:bodyPr>
          <a:lstStyle/>
          <a:p>
            <a:r>
              <a:rPr kumimoji="1" lang="en-US" altLang="zh-CN" sz="4000" b="1" dirty="0"/>
              <a:t>————</a:t>
            </a:r>
            <a:r>
              <a:rPr kumimoji="1" lang="zh-CN" altLang="en-US" sz="4000" b="1" dirty="0"/>
              <a:t> 一般现在时被动语态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730E81-27A5-DE45-953D-361F7B1D3545}"/>
              </a:ext>
            </a:extLst>
          </p:cNvPr>
          <p:cNvSpPr txBox="1"/>
          <p:nvPr/>
        </p:nvSpPr>
        <p:spPr>
          <a:xfrm>
            <a:off x="2722619" y="2727826"/>
            <a:ext cx="75045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设计制作：</a:t>
            </a:r>
            <a:endParaRPr kumimoji="1" lang="en-US" altLang="zh-CN" sz="2800" dirty="0"/>
          </a:p>
          <a:p>
            <a:pPr lvl="3"/>
            <a:r>
              <a:rPr kumimoji="1" lang="zh-CN" altLang="en-US" sz="2800" dirty="0"/>
              <a:t>华南师范大学外国语言文化学院 陈淑婷</a:t>
            </a:r>
            <a:endParaRPr kumimoji="1" lang="en-US" altLang="zh-CN" sz="2800" dirty="0"/>
          </a:p>
          <a:p>
            <a:pPr lvl="3"/>
            <a:r>
              <a:rPr kumimoji="1" lang="zh-CN" altLang="en-US" sz="2800" dirty="0"/>
              <a:t>广东省东莞市东莞中学初中部  莫洁文</a:t>
            </a:r>
            <a:endParaRPr kumimoji="1" lang="en-US" altLang="zh-CN" sz="2800" dirty="0"/>
          </a:p>
          <a:p>
            <a:r>
              <a:rPr kumimoji="1" lang="zh-CN" altLang="en-US" sz="2800" dirty="0"/>
              <a:t>指导教师：莫洁文、刘晓斌</a:t>
            </a:r>
            <a:endParaRPr kumimoji="1" lang="en-US" altLang="zh-CN" sz="2800" dirty="0"/>
          </a:p>
        </p:txBody>
      </p:sp>
      <p:pic>
        <p:nvPicPr>
          <p:cNvPr id="6" name="Connie Talbot - Count on Me.mp3">
            <a:hlinkClick r:id="" action="ppaction://media"/>
            <a:extLst>
              <a:ext uri="{FF2B5EF4-FFF2-40B4-BE49-F238E27FC236}">
                <a16:creationId xmlns:a16="http://schemas.microsoft.com/office/drawing/2014/main" id="{72782BE0-D621-1A45-B7FC-4D97FD9BF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7904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0">
        <p:push dir="u"/>
      </p:transition>
    </mc:Choice>
    <mc:Fallback xmlns="">
      <p:transition advTm="4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And you'll be there cause that's what friends </a:t>
            </a:r>
            <a:r>
              <a:rPr lang="en-US" altLang="zh-CN" u="sng" dirty="0">
                <a:solidFill>
                  <a:srgbClr val="FF0000"/>
                </a:solidFill>
              </a:rPr>
              <a:t>are supposed </a:t>
            </a:r>
            <a:r>
              <a:rPr lang="en-US" altLang="zh-CN" dirty="0"/>
              <a:t>to do, oh yeah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BEB337B-BC4C-974F-8A8A-C00739A0C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18" y="1863502"/>
            <a:ext cx="6823298" cy="4994498"/>
          </a:xfrm>
        </p:spPr>
      </p:pic>
    </p:spTree>
    <p:extLst>
      <p:ext uri="{BB962C8B-B14F-4D97-AF65-F5344CB8AC3E}">
        <p14:creationId xmlns:p14="http://schemas.microsoft.com/office/powerpoint/2010/main" val="28327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90">
        <p:push dir="u"/>
      </p:transition>
    </mc:Choice>
    <mc:Fallback xmlns="">
      <p:transition advTm="6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Wooooh</a:t>
            </a:r>
            <a:r>
              <a:rPr lang="en-US" altLang="zh-CN" dirty="0"/>
              <a:t>, </a:t>
            </a:r>
            <a:r>
              <a:rPr lang="en-US" altLang="zh-CN" dirty="0" err="1"/>
              <a:t>wooooh</a:t>
            </a:r>
            <a:r>
              <a:rPr lang="en-US" altLang="zh-CN" dirty="0"/>
              <a:t> yeah yeah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BDF3008-51AE-0947-A485-A32CDB3EC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4556" y="2222500"/>
            <a:ext cx="5602888" cy="3636963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61A4F9-F9AF-F14B-BF0D-E0B24FD9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18" y="1901952"/>
            <a:ext cx="6941981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90">
        <p:push dir="u"/>
      </p:transition>
    </mc:Choice>
    <mc:Fallback xmlns="">
      <p:transition advTm="8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17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If you toss and you turn and you just can't fall asleep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57D7AE3-FBFF-BC43-BDCE-3985F4D71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714" y="1872698"/>
            <a:ext cx="7399318" cy="4985302"/>
          </a:xfrm>
        </p:spPr>
      </p:pic>
    </p:spTree>
    <p:extLst>
      <p:ext uri="{BB962C8B-B14F-4D97-AF65-F5344CB8AC3E}">
        <p14:creationId xmlns:p14="http://schemas.microsoft.com/office/powerpoint/2010/main" val="21388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push dir="u"/>
      </p:transition>
    </mc:Choice>
    <mc:Fallback xmlns="">
      <p:transition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51" y="783090"/>
            <a:ext cx="10571998" cy="970450"/>
          </a:xfrm>
        </p:spPr>
        <p:txBody>
          <a:bodyPr/>
          <a:lstStyle/>
          <a:p>
            <a:r>
              <a:rPr lang="en-US" altLang="zh-CN" dirty="0"/>
              <a:t>I'll sing a song beside you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D7AB53-5AAC-CF42-AC4C-7849D8914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411" y="1893316"/>
            <a:ext cx="8352429" cy="4964684"/>
          </a:xfrm>
        </p:spPr>
      </p:pic>
    </p:spTree>
    <p:extLst>
      <p:ext uri="{BB962C8B-B14F-4D97-AF65-F5344CB8AC3E}">
        <p14:creationId xmlns:p14="http://schemas.microsoft.com/office/powerpoint/2010/main" val="15307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>
        <p:push dir="u"/>
      </p:transition>
    </mc:Choice>
    <mc:Fallback xmlns="">
      <p:transition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22" y="1113616"/>
            <a:ext cx="10571998" cy="970450"/>
          </a:xfrm>
        </p:spPr>
        <p:txBody>
          <a:bodyPr/>
          <a:lstStyle/>
          <a:p>
            <a:r>
              <a:rPr lang="en-US" altLang="zh-CN" dirty="0"/>
              <a:t>And if you ever forget how much you really mean to me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C75D425-F632-F448-92B6-24FB541C2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4556" y="2222500"/>
            <a:ext cx="5602888" cy="3636963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44D3DB-D2A3-D14A-B4F0-9743D20B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84" y="1920475"/>
            <a:ext cx="7251504" cy="53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push dir="u"/>
      </p:transition>
    </mc:Choice>
    <mc:Fallback xmlns="">
      <p:transition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98" y="919096"/>
            <a:ext cx="10571998" cy="970450"/>
          </a:xfrm>
        </p:spPr>
        <p:txBody>
          <a:bodyPr/>
          <a:lstStyle/>
          <a:p>
            <a:r>
              <a:rPr lang="en-US" altLang="zh-CN" dirty="0"/>
              <a:t>Everyday I will remind you </a:t>
            </a:r>
            <a:r>
              <a:rPr lang="en-US" altLang="zh-CN" dirty="0" err="1"/>
              <a:t>ohh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3D151A79-4446-9245-ACA6-B7BA7D571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2086" y="2222500"/>
            <a:ext cx="3807827" cy="3636963"/>
          </a:xfr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E1BAF7A9-4E54-5343-BE81-B804416B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56" y="2222500"/>
            <a:ext cx="5602888" cy="36369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488957-DBD1-454C-8F8C-75009BCCB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77" y="1889546"/>
            <a:ext cx="7567719" cy="53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push dir="u"/>
      </p:transition>
    </mc:Choice>
    <mc:Fallback xmlns="">
      <p:transition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051622"/>
            <a:ext cx="10571998" cy="970450"/>
          </a:xfrm>
        </p:spPr>
        <p:txBody>
          <a:bodyPr/>
          <a:lstStyle/>
          <a:p>
            <a:r>
              <a:rPr lang="en-US" altLang="zh-CN" dirty="0"/>
              <a:t>Find out what we'</a:t>
            </a:r>
            <a:r>
              <a:rPr lang="en-US" altLang="zh-CN" u="sng" dirty="0">
                <a:solidFill>
                  <a:srgbClr val="FF0000"/>
                </a:solidFill>
              </a:rPr>
              <a:t>re made </a:t>
            </a:r>
            <a:r>
              <a:rPr lang="en-US" altLang="zh-CN" dirty="0"/>
              <a:t>of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8CEBCE-86D6-FA4E-969A-60A9C4F5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BAE4CA6-DFFC-E84B-831D-5A5F48D1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993900"/>
            <a:ext cx="3050646" cy="457596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1D3AED-B5FB-8D4A-B6A5-EFF2BA1B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14" y="1881928"/>
            <a:ext cx="6700625" cy="49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90">
        <p:push dir="u"/>
      </p:transition>
    </mc:Choice>
    <mc:Fallback xmlns="">
      <p:transition advTm="3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4" y="633800"/>
            <a:ext cx="10571998" cy="970450"/>
          </a:xfrm>
        </p:spPr>
        <p:txBody>
          <a:bodyPr/>
          <a:lstStyle/>
          <a:p>
            <a:r>
              <a:rPr lang="en-US" altLang="zh-CN" dirty="0"/>
              <a:t>What we </a:t>
            </a:r>
            <a:r>
              <a:rPr lang="en-US" altLang="zh-CN" u="sng" dirty="0">
                <a:solidFill>
                  <a:srgbClr val="FF0000"/>
                </a:solidFill>
              </a:rPr>
              <a:t>are called </a:t>
            </a:r>
            <a:r>
              <a:rPr lang="en-US" altLang="zh-CN" dirty="0"/>
              <a:t>to help our friends in need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F1CA76-089F-BE42-848A-6FE6C388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4" y="1858548"/>
            <a:ext cx="6464808" cy="4999452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9485E-922E-C14C-8FA7-C4B1DF370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3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00">
        <p:push dir="u"/>
      </p:transition>
    </mc:Choice>
    <mc:Fallback xmlns="">
      <p:transition advTm="53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You can count on me like 1 2 3</a:t>
            </a:r>
            <a:br>
              <a:rPr lang="zh-CN" altLang="zh-CN" dirty="0"/>
            </a:br>
            <a:r>
              <a:rPr lang="en-US" altLang="zh-CN" dirty="0"/>
              <a:t>I'll be there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02C38-B77E-B348-9FB4-F554A6FA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63DFBB14-8527-C84C-8F9C-C4093492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84" y="1857533"/>
            <a:ext cx="8499596" cy="530776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push dir="u"/>
      </p:transition>
    </mc:Choice>
    <mc:Fallback xmlns="">
      <p:transition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737062"/>
            <a:ext cx="10571998" cy="970450"/>
          </a:xfrm>
        </p:spPr>
        <p:txBody>
          <a:bodyPr/>
          <a:lstStyle/>
          <a:p>
            <a:r>
              <a:rPr lang="en-US" altLang="zh-CN" dirty="0"/>
              <a:t>And I know when I need it I can count on you like 4 3 2</a:t>
            </a:r>
            <a:r>
              <a:rPr lang="zh-CN" altLang="en-US" dirty="0"/>
              <a:t>；</a:t>
            </a:r>
            <a:r>
              <a:rPr lang="en-US" altLang="zh-CN" dirty="0"/>
              <a:t> And you'll be there</a:t>
            </a:r>
            <a:br>
              <a:rPr lang="zh-CN" altLang="zh-CN" dirty="0"/>
            </a:b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0D532A-EB46-B247-9854-5063B57C5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D2893BC-A515-9848-885E-3AFB0285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65" y="1857533"/>
            <a:ext cx="8595615" cy="536772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push dir="u"/>
      </p:transition>
    </mc:Choice>
    <mc:Fallback xmlns="">
      <p:transition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051622"/>
            <a:ext cx="10571998" cy="970450"/>
          </a:xfrm>
        </p:spPr>
        <p:txBody>
          <a:bodyPr/>
          <a:lstStyle/>
          <a:p>
            <a:r>
              <a:rPr lang="en-US" altLang="zh-CN" dirty="0"/>
              <a:t>If you ever find yourself stuck in the middle of the sea,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DA2EBB-6C45-FE46-AA12-CD942B17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35" y="1874901"/>
            <a:ext cx="9667294" cy="5365348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4E4C29-A331-3E44-BD87-3F144B34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3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0">
        <p:push dir="u"/>
      </p:transition>
    </mc:Choice>
    <mc:Fallback xmlns="">
      <p:transition advTm="4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Cause that's what friends </a:t>
            </a:r>
            <a:r>
              <a:rPr lang="en-US" altLang="zh-CN" u="sng" dirty="0">
                <a:solidFill>
                  <a:srgbClr val="FF0000"/>
                </a:solidFill>
              </a:rPr>
              <a:t>are supposed </a:t>
            </a:r>
            <a:r>
              <a:rPr lang="en-US" altLang="zh-CN" dirty="0"/>
              <a:t>to do, oh yeah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02C38-B77E-B348-9FB4-F554A6FA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1BFDC3D4-AA95-654A-AABC-863697B19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1"/>
          <a:stretch/>
        </p:blipFill>
        <p:spPr>
          <a:xfrm>
            <a:off x="3916680" y="2065983"/>
            <a:ext cx="4001941" cy="472268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5" name="内容占位符 8">
            <a:extLst>
              <a:ext uri="{FF2B5EF4-FFF2-40B4-BE49-F238E27FC236}">
                <a16:creationId xmlns:a16="http://schemas.microsoft.com/office/drawing/2014/main" id="{F9A9DBB7-F2E6-6B47-96D0-D1131DB65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18" y="1863502"/>
            <a:ext cx="6823298" cy="49944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9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push dir="u"/>
      </p:transition>
    </mc:Choice>
    <mc:Fallback xmlns="">
      <p:transition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876396"/>
            <a:ext cx="10571998" cy="970450"/>
          </a:xfrm>
        </p:spPr>
        <p:txBody>
          <a:bodyPr/>
          <a:lstStyle/>
          <a:p>
            <a:r>
              <a:rPr lang="en-US" altLang="zh-CN" dirty="0" err="1"/>
              <a:t>Wooooh</a:t>
            </a:r>
            <a:r>
              <a:rPr lang="en-US" altLang="zh-CN" dirty="0"/>
              <a:t>, </a:t>
            </a:r>
            <a:r>
              <a:rPr lang="en-US" altLang="zh-CN" dirty="0" err="1"/>
              <a:t>wooooh</a:t>
            </a:r>
            <a:r>
              <a:rPr lang="en-US" altLang="zh-CN" dirty="0"/>
              <a:t> yeah yeah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E462CF1-9092-204E-A3A7-4B38E0B62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4556" y="2222500"/>
            <a:ext cx="5602888" cy="3636963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3070A9-D9D7-7D4A-A340-0EB8D692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18" y="1901952"/>
            <a:ext cx="6941981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push dir="u"/>
      </p:transition>
    </mc:Choice>
    <mc:Fallback xmlns="">
      <p:transition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You'll always have my shoulder when you cry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02C38-B77E-B348-9FB4-F554A6FA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31EE5EA2-08A6-674B-A3AD-CDC3D62B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78" y="1857533"/>
            <a:ext cx="8523602" cy="532275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5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push dir="u"/>
      </p:transition>
    </mc:Choice>
    <mc:Fallback xmlns="">
      <p:transition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I'll never let go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B1DB117-B623-5948-85AA-A6B0BADDF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793" y="2222500"/>
            <a:ext cx="6678929" cy="4452620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0FE07F-EE72-2245-984F-EB0B0180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48" y="1899666"/>
            <a:ext cx="7068074" cy="62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>
        <p:push dir="u"/>
      </p:transition>
    </mc:Choice>
    <mc:Fallback xmlns="">
      <p:transition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Never say goodbye you know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9AF21C5-3C2F-CB42-B1C4-E71B002D3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418" y="1856740"/>
            <a:ext cx="6343758" cy="5026011"/>
          </a:xfrm>
        </p:spPr>
      </p:pic>
    </p:spTree>
    <p:extLst>
      <p:ext uri="{BB962C8B-B14F-4D97-AF65-F5344CB8AC3E}">
        <p14:creationId xmlns:p14="http://schemas.microsoft.com/office/powerpoint/2010/main" val="13089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>
        <p:push dir="u"/>
      </p:transition>
    </mc:Choice>
    <mc:Fallback xmlns="">
      <p:transition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129114"/>
            <a:ext cx="10571998" cy="970450"/>
          </a:xfrm>
        </p:spPr>
        <p:txBody>
          <a:bodyPr/>
          <a:lstStyle/>
          <a:p>
            <a:r>
              <a:rPr lang="en-US" altLang="zh-CN" dirty="0"/>
              <a:t>You can count on me like 1 2 3</a:t>
            </a:r>
            <a:br>
              <a:rPr lang="zh-CN" altLang="zh-CN" dirty="0"/>
            </a:br>
            <a:r>
              <a:rPr lang="en-US" altLang="zh-CN" dirty="0"/>
              <a:t>I'll be there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DE2A80-3C33-6043-9540-ADADCF209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1829A8E2-740E-1B4E-999E-2A4CB39C9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84" y="1857533"/>
            <a:ext cx="8499596" cy="530776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1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push dir="u"/>
      </p:transition>
    </mc:Choice>
    <mc:Fallback xmlns="">
      <p:transition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532070"/>
            <a:ext cx="10571998" cy="970450"/>
          </a:xfrm>
        </p:spPr>
        <p:txBody>
          <a:bodyPr/>
          <a:lstStyle/>
          <a:p>
            <a:r>
              <a:rPr lang="en-US" altLang="zh-CN" dirty="0"/>
              <a:t>And I know when I need it I can count on you like 4 3 2</a:t>
            </a:r>
            <a:br>
              <a:rPr lang="zh-CN" altLang="zh-CN" dirty="0"/>
            </a:br>
            <a:r>
              <a:rPr lang="en-US" altLang="zh-CN" dirty="0"/>
              <a:t>And you' </a:t>
            </a:r>
            <a:r>
              <a:rPr lang="en-US" altLang="zh-CN" dirty="0" err="1"/>
              <a:t>ll</a:t>
            </a:r>
            <a:r>
              <a:rPr lang="en-US" altLang="zh-CN" dirty="0"/>
              <a:t> be there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0CBC22-1A91-A641-B044-3C04BE593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1DA43FA-9260-3A41-90E0-3F1833A9E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84" y="1857533"/>
            <a:ext cx="8499596" cy="530776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5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push dir="u"/>
      </p:transition>
    </mc:Choice>
    <mc:Fallback xmlns="">
      <p:transition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Cause that's what friends </a:t>
            </a:r>
            <a:r>
              <a:rPr lang="en-US" altLang="zh-CN" u="sng" dirty="0">
                <a:solidFill>
                  <a:srgbClr val="FF0000"/>
                </a:solidFill>
              </a:rPr>
              <a:t>are supposed </a:t>
            </a:r>
            <a:r>
              <a:rPr lang="en-US" altLang="zh-CN" dirty="0"/>
              <a:t>to do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DE2A80-3C33-6043-9540-ADADCF209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A8CE5443-B382-394A-9E04-09CA8B71E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1"/>
          <a:stretch/>
        </p:blipFill>
        <p:spPr>
          <a:xfrm>
            <a:off x="3916680" y="2065983"/>
            <a:ext cx="4001941" cy="472268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5" name="内容占位符 8">
            <a:extLst>
              <a:ext uri="{FF2B5EF4-FFF2-40B4-BE49-F238E27FC236}">
                <a16:creationId xmlns:a16="http://schemas.microsoft.com/office/drawing/2014/main" id="{B5609790-5687-5A44-82A3-06160A8C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18" y="1863502"/>
            <a:ext cx="6823298" cy="49944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9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>
        <p:push dir="u"/>
      </p:transition>
    </mc:Choice>
    <mc:Fallback xmlns="">
      <p:transition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You can count on me like 1 2 3</a:t>
            </a:r>
            <a:br>
              <a:rPr lang="zh-CN" altLang="zh-CN" dirty="0"/>
            </a:br>
            <a:r>
              <a:rPr lang="en-US" altLang="zh-CN" dirty="0"/>
              <a:t>I'll be there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02C38-B77E-B348-9FB4-F554A6FA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63DFBB14-8527-C84C-8F9C-C4093492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74" y="1857533"/>
            <a:ext cx="8547606" cy="533774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8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push dir="u"/>
      </p:transition>
    </mc:Choice>
    <mc:Fallback xmlns="">
      <p:transition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737062"/>
            <a:ext cx="10571998" cy="970450"/>
          </a:xfrm>
        </p:spPr>
        <p:txBody>
          <a:bodyPr/>
          <a:lstStyle/>
          <a:p>
            <a:r>
              <a:rPr lang="en-US" altLang="zh-CN" dirty="0"/>
              <a:t>And I know when I need it I can count on you like 4 3 2</a:t>
            </a:r>
            <a:r>
              <a:rPr lang="zh-CN" altLang="en-US" dirty="0"/>
              <a:t>；</a:t>
            </a:r>
            <a:r>
              <a:rPr lang="en-US" altLang="zh-CN" dirty="0"/>
              <a:t> And you'll be there</a:t>
            </a:r>
            <a:br>
              <a:rPr lang="zh-CN" altLang="zh-CN" dirty="0"/>
            </a:b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0D532A-EB46-B247-9854-5063B57C5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D2893BC-A515-9848-885E-3AFB0285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78" y="1857533"/>
            <a:ext cx="8523602" cy="532275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3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push dir="u"/>
      </p:transition>
    </mc:Choice>
    <mc:Fallback xmlns="">
      <p:transition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I'll sail the world to find you</a:t>
            </a:r>
            <a:endParaRPr lang="zh-CN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DE2A80-3C33-6043-9540-ADADCF209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5DC463-5762-BF4D-AA3D-6FE532F01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46" y="1908098"/>
            <a:ext cx="9373692" cy="56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0">
        <p:push dir="u"/>
      </p:transition>
    </mc:Choice>
    <mc:Fallback xmlns="">
      <p:transition advTm="4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Cause that's what friends </a:t>
            </a:r>
            <a:r>
              <a:rPr lang="en-US" altLang="zh-CN" u="sng" dirty="0">
                <a:solidFill>
                  <a:srgbClr val="FF0000"/>
                </a:solidFill>
              </a:rPr>
              <a:t>are supposed </a:t>
            </a:r>
            <a:r>
              <a:rPr lang="en-US" altLang="zh-CN" dirty="0"/>
              <a:t>to do, oh yeah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02C38-B77E-B348-9FB4-F554A6FA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1BFDC3D4-AA95-654A-AABC-863697B19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1"/>
          <a:stretch/>
        </p:blipFill>
        <p:spPr>
          <a:xfrm>
            <a:off x="3916680" y="2065983"/>
            <a:ext cx="4001941" cy="472268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5" name="内容占位符 8">
            <a:extLst>
              <a:ext uri="{FF2B5EF4-FFF2-40B4-BE49-F238E27FC236}">
                <a16:creationId xmlns:a16="http://schemas.microsoft.com/office/drawing/2014/main" id="{F9A9DBB7-F2E6-6B47-96D0-D1131DB65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18" y="1863502"/>
            <a:ext cx="6823298" cy="499449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7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push dir="u"/>
      </p:transition>
    </mc:Choice>
    <mc:Fallback xmlns="">
      <p:transition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00526-C18B-7F41-9BC0-8538173CF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Wooooh</a:t>
            </a:r>
            <a:r>
              <a:rPr lang="en-US" altLang="zh-CN" dirty="0"/>
              <a:t>, </a:t>
            </a:r>
            <a:r>
              <a:rPr lang="en-US" altLang="zh-CN" dirty="0" err="1"/>
              <a:t>wooooh</a:t>
            </a:r>
            <a:r>
              <a:rPr lang="en-US" altLang="zh-CN" dirty="0"/>
              <a:t> yeah yeah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6CAEF7D-0564-1147-848D-F3ABAB424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4556" y="2222500"/>
            <a:ext cx="5602888" cy="3636963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09608D-05ED-5B4D-945C-EF0DDE69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18" y="1901952"/>
            <a:ext cx="6941981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push dir="u"/>
      </p:transition>
    </mc:Choice>
    <mc:Fallback xmlns="">
      <p:transition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9AA0C-A5CF-664B-901C-598F3E73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You can count on me </a:t>
            </a:r>
            <a:r>
              <a:rPr lang="en-US" altLang="zh-CN" dirty="0" err="1"/>
              <a:t>cos'</a:t>
            </a:r>
            <a:r>
              <a:rPr lang="en-US" altLang="zh-CN" dirty="0"/>
              <a:t> I can count on you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2292A6-1893-334B-9CBC-FD56B741C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04126708-B7C1-6244-8241-BC8844DA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92" y="1857533"/>
            <a:ext cx="8451588" cy="527778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6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push dir="u"/>
      </p:transition>
    </mc:Choice>
    <mc:Fallback xmlns="">
      <p:transition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If you ever find yourself lost in the dark and you can't see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6B9BD69A-C0F1-384D-AF88-4F89FD249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683" y="1878325"/>
            <a:ext cx="7525060" cy="5104226"/>
          </a:xfrm>
        </p:spPr>
      </p:pic>
    </p:spTree>
    <p:extLst>
      <p:ext uri="{BB962C8B-B14F-4D97-AF65-F5344CB8AC3E}">
        <p14:creationId xmlns:p14="http://schemas.microsoft.com/office/powerpoint/2010/main" val="24836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90">
        <p:push dir="u"/>
      </p:transition>
    </mc:Choice>
    <mc:Fallback xmlns="">
      <p:transition advTm="5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32" y="783090"/>
            <a:ext cx="10571998" cy="970450"/>
          </a:xfrm>
        </p:spPr>
        <p:txBody>
          <a:bodyPr/>
          <a:lstStyle/>
          <a:p>
            <a:r>
              <a:rPr lang="en-US" altLang="zh-CN" dirty="0"/>
              <a:t>I'll be the light to guide you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25181B09-962D-B642-8DA7-BA4C5A5C6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731" y="1923297"/>
            <a:ext cx="7822277" cy="5049053"/>
          </a:xfrm>
        </p:spPr>
      </p:pic>
    </p:spTree>
    <p:extLst>
      <p:ext uri="{BB962C8B-B14F-4D97-AF65-F5344CB8AC3E}">
        <p14:creationId xmlns:p14="http://schemas.microsoft.com/office/powerpoint/2010/main" val="24482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90">
        <p:push dir="u"/>
      </p:transition>
    </mc:Choice>
    <mc:Fallback xmlns="">
      <p:transition advTm="6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16" y="801751"/>
            <a:ext cx="10571998" cy="970450"/>
          </a:xfrm>
        </p:spPr>
        <p:txBody>
          <a:bodyPr/>
          <a:lstStyle/>
          <a:p>
            <a:r>
              <a:rPr lang="en-US" altLang="zh-CN" dirty="0"/>
              <a:t>Find out what we'</a:t>
            </a:r>
            <a:r>
              <a:rPr lang="en-US" altLang="zh-CN" u="sng" dirty="0">
                <a:solidFill>
                  <a:srgbClr val="FF0000"/>
                </a:solidFill>
              </a:rPr>
              <a:t>re made </a:t>
            </a:r>
            <a:r>
              <a:rPr lang="en-US" altLang="zh-CN" dirty="0"/>
              <a:t>of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96C961-914C-374D-8114-DE3D10484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950" y="1993900"/>
            <a:ext cx="3050646" cy="4575969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FB6CA4-3B3C-244E-81EF-1CCE9A6D8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14" y="1881928"/>
            <a:ext cx="6883506" cy="49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push dir="u"/>
      </p:transition>
    </mc:Choice>
    <mc:Fallback xmlns="">
      <p:transition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1251837"/>
            <a:ext cx="10571998" cy="970450"/>
          </a:xfrm>
        </p:spPr>
        <p:txBody>
          <a:bodyPr/>
          <a:lstStyle/>
          <a:p>
            <a:r>
              <a:rPr lang="en-US" altLang="zh-CN" dirty="0"/>
              <a:t>What we </a:t>
            </a:r>
            <a:r>
              <a:rPr lang="en-US" altLang="zh-CN" u="sng" dirty="0">
                <a:solidFill>
                  <a:srgbClr val="FF0000"/>
                </a:solidFill>
              </a:rPr>
              <a:t>are called </a:t>
            </a:r>
            <a:r>
              <a:rPr lang="en-US" altLang="zh-CN" dirty="0"/>
              <a:t>to help our friends in need</a:t>
            </a: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BD84A8-FF71-C54C-BAE3-75860976A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4" y="1858548"/>
            <a:ext cx="6866096" cy="4999452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1ED0FC-3B28-0142-A259-51B82F498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0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90">
        <p:push dir="u"/>
      </p:transition>
    </mc:Choice>
    <mc:Fallback xmlns="">
      <p:transition advTm="4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BD380-A6C3-1643-B71E-9CFA873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857533"/>
            <a:ext cx="10571998" cy="970450"/>
          </a:xfrm>
        </p:spPr>
        <p:txBody>
          <a:bodyPr/>
          <a:lstStyle/>
          <a:p>
            <a:r>
              <a:rPr lang="en-US" altLang="zh-CN" dirty="0"/>
              <a:t>You can count on me like 1 2 3</a:t>
            </a:r>
            <a:br>
              <a:rPr lang="en-US" altLang="zh-CN" dirty="0"/>
            </a:br>
            <a:r>
              <a:rPr lang="en-US" altLang="zh-CN" dirty="0"/>
              <a:t>I'll be there</a:t>
            </a:r>
            <a:br>
              <a:rPr lang="zh-CN" altLang="zh-CN" dirty="0"/>
            </a:br>
            <a:br>
              <a:rPr lang="zh-CN" altLang="zh-CN" dirty="0"/>
            </a:br>
            <a:endParaRPr kumimoji="1"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9681393-3222-FB4C-8F39-5DDA3D9E5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588" y="1857533"/>
            <a:ext cx="8475592" cy="5292775"/>
          </a:xfrm>
        </p:spPr>
      </p:pic>
    </p:spTree>
    <p:extLst>
      <p:ext uri="{BB962C8B-B14F-4D97-AF65-F5344CB8AC3E}">
        <p14:creationId xmlns:p14="http://schemas.microsoft.com/office/powerpoint/2010/main" val="42443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90">
        <p:push dir="u"/>
      </p:transition>
    </mc:Choice>
    <mc:Fallback xmlns="">
      <p:transition advTm="8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4D3-A198-844B-B557-5DFD7A54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1129113"/>
            <a:ext cx="10571998" cy="970450"/>
          </a:xfrm>
        </p:spPr>
        <p:txBody>
          <a:bodyPr/>
          <a:lstStyle/>
          <a:p>
            <a:r>
              <a:rPr lang="en-US" altLang="zh-CN" dirty="0"/>
              <a:t>And I know when I need it I can count on you like 4 3 2</a:t>
            </a:r>
            <a:br>
              <a:rPr lang="zh-CN" altLang="zh-CN" dirty="0"/>
            </a:b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44A9EA-9404-154D-B238-1B392B5E0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28B9C7B-A1CB-2741-8673-C6B3C5BA8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84" y="1857533"/>
            <a:ext cx="8499596" cy="530776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1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90">
        <p:push dir="u"/>
      </p:transition>
    </mc:Choice>
    <mc:Fallback xmlns="">
      <p:transition advTm="75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引用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引用</Template>
  <TotalTime>439</TotalTime>
  <Words>338</Words>
  <Application>Microsoft Macintosh PowerPoint</Application>
  <PresentationFormat>宽屏</PresentationFormat>
  <Paragraphs>37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宋体</vt:lpstr>
      <vt:lpstr>Century Gothic</vt:lpstr>
      <vt:lpstr>Wingdings 2</vt:lpstr>
      <vt:lpstr>引用</vt:lpstr>
      <vt:lpstr>Count On Me</vt:lpstr>
      <vt:lpstr>If you ever find yourself stuck in the middle of the sea, </vt:lpstr>
      <vt:lpstr>I'll sail the world to find you</vt:lpstr>
      <vt:lpstr>If you ever find yourself lost in the dark and you can't see</vt:lpstr>
      <vt:lpstr>I'll be the light to guide you </vt:lpstr>
      <vt:lpstr>Find out what we're made of </vt:lpstr>
      <vt:lpstr>What we are called to help our friends in need </vt:lpstr>
      <vt:lpstr>You can count on me like 1 2 3 I'll be there  </vt:lpstr>
      <vt:lpstr>And I know when I need it I can count on you like 4 3 2 </vt:lpstr>
      <vt:lpstr>And you'll be there cause that's what friends are supposed to do, oh yeah </vt:lpstr>
      <vt:lpstr>Wooooh, wooooh yeah yeah</vt:lpstr>
      <vt:lpstr>If you toss and you turn and you just can't fall asleep </vt:lpstr>
      <vt:lpstr>I'll sing a song beside you </vt:lpstr>
      <vt:lpstr>And if you ever forget how much you really mean to me </vt:lpstr>
      <vt:lpstr>Everyday I will remind you ohh </vt:lpstr>
      <vt:lpstr>Find out what we're made of </vt:lpstr>
      <vt:lpstr>What we are called to help our friends in need</vt:lpstr>
      <vt:lpstr>You can count on me like 1 2 3 I'll be there </vt:lpstr>
      <vt:lpstr>And I know when I need it I can count on you like 4 3 2； And you'll be there  </vt:lpstr>
      <vt:lpstr>Cause that's what friends are supposed to do, oh yeah </vt:lpstr>
      <vt:lpstr>Wooooh, wooooh yeah yeah </vt:lpstr>
      <vt:lpstr>You'll always have my shoulder when you cry </vt:lpstr>
      <vt:lpstr>I'll never let go</vt:lpstr>
      <vt:lpstr>Never say goodbye you know</vt:lpstr>
      <vt:lpstr>You can count on me like 1 2 3 I'll be there </vt:lpstr>
      <vt:lpstr>And I know when I need it I can count on you like 4 3 2 And you' ll be there </vt:lpstr>
      <vt:lpstr>Cause that's what friends are supposed to do</vt:lpstr>
      <vt:lpstr>You can count on me like 1 2 3 I'll be there </vt:lpstr>
      <vt:lpstr>And I know when I need it I can count on you like 4 3 2； And you'll be there  </vt:lpstr>
      <vt:lpstr>Cause that's what friends are supposed to do, oh yeah </vt:lpstr>
      <vt:lpstr>Wooooh, wooooh yeah yeah</vt:lpstr>
      <vt:lpstr>You can count on me cos' I can count on you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 On Me</dc:title>
  <dc:creator>Microsoft Office User</dc:creator>
  <cp:lastModifiedBy>Microsoft Office User</cp:lastModifiedBy>
  <cp:revision>39</cp:revision>
  <dcterms:created xsi:type="dcterms:W3CDTF">2019-06-09T02:06:54Z</dcterms:created>
  <dcterms:modified xsi:type="dcterms:W3CDTF">2019-06-15T02:00:59Z</dcterms:modified>
</cp:coreProperties>
</file>