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7" d="100"/>
          <a:sy n="27" d="100"/>
        </p:scale>
        <p:origin x="97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3D0B2-7160-49BB-97A0-D9D83A5131F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47120-A657-472F-A042-51E06286C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9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47120-A657-472F-A042-51E06286C73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6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0F5BD0-A78F-44B5-8D3D-7A4223BA8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AE5B99-1277-4CA5-BA9A-723BE3B8D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D28DBE-FDF6-477F-AA68-7B053D59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AB0451-FD70-4430-8CA0-C821BBE8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BE28F4-F722-4E4A-ABE4-CECF91BD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535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13577F-CE73-4C75-BAEE-69A73722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2CFFD1-C97F-4090-B1F2-EBBE923E0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B7580A-ADA9-4631-9EB5-2D5732E6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F4196E-3906-483A-8F27-12FDFCAB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4E1828-8A13-4ECF-B163-87890048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5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2DE9162-E67F-4A0C-BBE1-D19306DBD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851973-7B8A-4A52-8948-98807DED4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D1EF8-6430-4B66-9AA9-8053668E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C272A-E124-414D-99C9-E4C77ADE3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34721A-0AD5-4DAA-A50D-47C9FE494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43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E7BA2-0130-4898-89E8-2C3F1485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303760-F892-4DB6-B5DE-BED9AEA62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8CE0F5-D1F7-4849-9125-64F8F2A3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40721-C26B-4F1B-8D22-9344B5A4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E20B45-01FB-429E-AD90-68C32A4A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97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6B901A-2150-4A2A-B9C5-C4142A52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956351-8F5B-48BF-ACA6-BB7222180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B2045F-B9CD-44BE-BF74-DBCFA258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F8601-93C8-45BF-95CF-A29DE93E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2AE9A4-6BAB-4583-A8AE-11BB98A9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9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81F71E-DFD6-4C22-AD47-D92214DA1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F00AE1-69FA-472E-ABEE-D86B91EB9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0A64AD-0430-405B-A5C6-B22CCCCE3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1157DD-387F-473F-9E09-4C88DD7CF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D90671-C346-4CDC-9C80-4F90195E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1F2D79-17BA-41E4-941C-1888FBA1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12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BC261-FA4D-4C13-83F3-290448E3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E19C00-503A-457C-A0AF-792DF80B6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F2259C-0B59-4C27-A46B-D7A86E167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29CE7E4-B109-4B1C-9300-733060FC5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B0EE36-2E08-49C5-BB80-47AB3C733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7A489C2-A9A1-42E4-A250-33E0F39CD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C34F4EE-8D46-479D-9238-4A237B2D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BFDD8D3-90BA-471A-904C-6FB91054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94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89BE55-7E2E-4932-8D4C-7EB3B09B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68F1AA-BFF3-408B-9FCA-3226BCA12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45BE9DE-217A-4A00-8B08-8972296DB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C4C243-5692-43EA-A7E4-5F071077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2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2BB2AEC-5B47-47EC-AC15-0A5B1ABEA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D3BF8F-BB23-465A-84B8-BAC71D6F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A346A4-AE28-48B5-A80B-45A35760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32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98C1B7-4A8A-4F0C-8CC5-70578E70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EDEE43-6FC7-486C-A465-1CFCCFE45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1425EC0-C940-4C40-B873-8E94D4503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F5FFA2-2112-4C1D-BDC9-4ACA3E93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85ADD1-CB7D-4754-9752-23420A1A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83CF8B-B746-455B-9FAD-77CC7F54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F38D5-242F-4E91-BA63-D5109FF1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C6988FC-B12D-4939-B86B-065371842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246B4B-F0F6-4E07-95BB-0C5C75867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A802E7-3818-43DF-8846-AA6A1937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1E7012-0AA2-4148-8324-353A8A05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526F86-4963-4CD0-8547-F0591AE6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03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5E1378B-A7F6-4AEB-AC67-2D6A442BF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D15BA6-B867-4F68-BDC0-EB35C7EDD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551CC-BE42-4F9F-A48C-F3F9C2605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F5DF-C5A8-41AA-936C-9ECECA8EA83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3FFFCE-5C54-4D43-9D3E-0AD74B376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3AD917-A130-4341-AFCA-70B1410D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E28B3-DEBD-4270-8354-2E57D3478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77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jpg"/><Relationship Id="rId18" Type="http://schemas.openxmlformats.org/officeDocument/2006/relationships/image" Target="../media/image14.jpg"/><Relationship Id="rId26" Type="http://schemas.openxmlformats.org/officeDocument/2006/relationships/image" Target="../media/image22.jpg"/><Relationship Id="rId39" Type="http://schemas.openxmlformats.org/officeDocument/2006/relationships/image" Target="../media/image35.jpeg"/><Relationship Id="rId21" Type="http://schemas.openxmlformats.org/officeDocument/2006/relationships/image" Target="../media/image17.jpg"/><Relationship Id="rId34" Type="http://schemas.openxmlformats.org/officeDocument/2006/relationships/image" Target="../media/image30.jpg"/><Relationship Id="rId42" Type="http://schemas.openxmlformats.org/officeDocument/2006/relationships/image" Target="../media/image38.jpg"/><Relationship Id="rId47" Type="http://schemas.openxmlformats.org/officeDocument/2006/relationships/image" Target="../media/image43.jpg"/><Relationship Id="rId50" Type="http://schemas.openxmlformats.org/officeDocument/2006/relationships/image" Target="../media/image46.jpg"/><Relationship Id="rId55" Type="http://schemas.openxmlformats.org/officeDocument/2006/relationships/image" Target="../media/image51.jpg"/><Relationship Id="rId7" Type="http://schemas.openxmlformats.org/officeDocument/2006/relationships/image" Target="../media/image3.jpg"/><Relationship Id="rId12" Type="http://schemas.openxmlformats.org/officeDocument/2006/relationships/image" Target="../media/image8.jpg"/><Relationship Id="rId17" Type="http://schemas.openxmlformats.org/officeDocument/2006/relationships/image" Target="../media/image13.jpg"/><Relationship Id="rId25" Type="http://schemas.openxmlformats.org/officeDocument/2006/relationships/image" Target="../media/image21.jpg"/><Relationship Id="rId33" Type="http://schemas.openxmlformats.org/officeDocument/2006/relationships/image" Target="../media/image29.jpg"/><Relationship Id="rId38" Type="http://schemas.openxmlformats.org/officeDocument/2006/relationships/image" Target="../media/image34.jpg"/><Relationship Id="rId46" Type="http://schemas.openxmlformats.org/officeDocument/2006/relationships/image" Target="../media/image42.jpg"/><Relationship Id="rId2" Type="http://schemas.openxmlformats.org/officeDocument/2006/relationships/audio" Target="../media/media1.wav"/><Relationship Id="rId16" Type="http://schemas.openxmlformats.org/officeDocument/2006/relationships/image" Target="../media/image12.jpg"/><Relationship Id="rId20" Type="http://schemas.openxmlformats.org/officeDocument/2006/relationships/image" Target="../media/image16.jpg"/><Relationship Id="rId29" Type="http://schemas.openxmlformats.org/officeDocument/2006/relationships/image" Target="../media/image25.jpg"/><Relationship Id="rId41" Type="http://schemas.openxmlformats.org/officeDocument/2006/relationships/image" Target="../media/image37.jpg"/><Relationship Id="rId54" Type="http://schemas.openxmlformats.org/officeDocument/2006/relationships/image" Target="../media/image50.jp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24" Type="http://schemas.openxmlformats.org/officeDocument/2006/relationships/image" Target="../media/image20.jpg"/><Relationship Id="rId32" Type="http://schemas.openxmlformats.org/officeDocument/2006/relationships/image" Target="../media/image28.jpg"/><Relationship Id="rId37" Type="http://schemas.openxmlformats.org/officeDocument/2006/relationships/image" Target="../media/image33.jpeg"/><Relationship Id="rId40" Type="http://schemas.openxmlformats.org/officeDocument/2006/relationships/image" Target="../media/image36.jpg"/><Relationship Id="rId45" Type="http://schemas.openxmlformats.org/officeDocument/2006/relationships/image" Target="../media/image41.jpg"/><Relationship Id="rId53" Type="http://schemas.openxmlformats.org/officeDocument/2006/relationships/image" Target="../media/image49.jpg"/><Relationship Id="rId5" Type="http://schemas.openxmlformats.org/officeDocument/2006/relationships/image" Target="../media/image1.jpg"/><Relationship Id="rId15" Type="http://schemas.openxmlformats.org/officeDocument/2006/relationships/image" Target="../media/image11.jpg"/><Relationship Id="rId23" Type="http://schemas.openxmlformats.org/officeDocument/2006/relationships/image" Target="../media/image19.jpg"/><Relationship Id="rId28" Type="http://schemas.openxmlformats.org/officeDocument/2006/relationships/image" Target="../media/image24.jpg"/><Relationship Id="rId36" Type="http://schemas.openxmlformats.org/officeDocument/2006/relationships/image" Target="../media/image32.jpg"/><Relationship Id="rId49" Type="http://schemas.openxmlformats.org/officeDocument/2006/relationships/image" Target="../media/image45.jpg"/><Relationship Id="rId57" Type="http://schemas.openxmlformats.org/officeDocument/2006/relationships/image" Target="../media/image53.jpg"/><Relationship Id="rId10" Type="http://schemas.openxmlformats.org/officeDocument/2006/relationships/image" Target="../media/image6.jpg"/><Relationship Id="rId19" Type="http://schemas.openxmlformats.org/officeDocument/2006/relationships/image" Target="../media/image15.jpg"/><Relationship Id="rId31" Type="http://schemas.openxmlformats.org/officeDocument/2006/relationships/image" Target="../media/image27.jpg"/><Relationship Id="rId44" Type="http://schemas.openxmlformats.org/officeDocument/2006/relationships/image" Target="../media/image40.jpg"/><Relationship Id="rId52" Type="http://schemas.openxmlformats.org/officeDocument/2006/relationships/image" Target="../media/image4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Relationship Id="rId14" Type="http://schemas.openxmlformats.org/officeDocument/2006/relationships/image" Target="../media/image10.jpg"/><Relationship Id="rId22" Type="http://schemas.openxmlformats.org/officeDocument/2006/relationships/image" Target="../media/image18.jpg"/><Relationship Id="rId27" Type="http://schemas.openxmlformats.org/officeDocument/2006/relationships/image" Target="../media/image23.jpg"/><Relationship Id="rId30" Type="http://schemas.openxmlformats.org/officeDocument/2006/relationships/image" Target="../media/image26.jpeg"/><Relationship Id="rId35" Type="http://schemas.openxmlformats.org/officeDocument/2006/relationships/image" Target="../media/image31.jpg"/><Relationship Id="rId43" Type="http://schemas.openxmlformats.org/officeDocument/2006/relationships/image" Target="../media/image39.JPG"/><Relationship Id="rId48" Type="http://schemas.openxmlformats.org/officeDocument/2006/relationships/image" Target="../media/image44.jpg"/><Relationship Id="rId56" Type="http://schemas.openxmlformats.org/officeDocument/2006/relationships/image" Target="../media/image52.jpg"/><Relationship Id="rId8" Type="http://schemas.openxmlformats.org/officeDocument/2006/relationships/image" Target="../media/image4.jpg"/><Relationship Id="rId51" Type="http://schemas.openxmlformats.org/officeDocument/2006/relationships/image" Target="../media/image47.jp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827C18-F8FA-49C6-93D0-F2C19056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0263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Comic Sans MS" panose="030F0702030302020204" pitchFamily="66" charset="0"/>
              </a:rPr>
              <a:t>You were loved</a:t>
            </a:r>
            <a:br>
              <a:rPr lang="en-US" altLang="zh-CN" dirty="0">
                <a:latin typeface="Comic Sans MS" panose="030F0702030302020204" pitchFamily="66" charset="0"/>
              </a:rPr>
            </a:br>
            <a:r>
              <a:rPr lang="en-US" altLang="zh-CN" dirty="0">
                <a:latin typeface="Comic Sans MS" panose="030F0702030302020204" pitchFamily="66" charset="0"/>
              </a:rPr>
              <a:t>                            ——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被动语态的一般过去时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8C84CC-F326-4D97-9B29-03A174BFD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546" y="3150332"/>
            <a:ext cx="8258908" cy="248846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设计制作：华南师范大学外文学院 丁玮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广东省东莞市东莞中学初中部 莫洁文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指导老师：莫洁文、刘晓斌</a:t>
            </a:r>
          </a:p>
        </p:txBody>
      </p:sp>
    </p:spTree>
    <p:extLst>
      <p:ext uri="{BB962C8B-B14F-4D97-AF65-F5344CB8AC3E}">
        <p14:creationId xmlns:p14="http://schemas.microsoft.com/office/powerpoint/2010/main" val="24750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7"/>
    </mc:Choice>
    <mc:Fallback xmlns="">
      <p:transition spd="slow" advTm="769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FC95CB8F-E7F0-4C6F-80BD-2C6DD8F32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>
          <a:xfrm>
            <a:off x="1159727" y="100362"/>
            <a:ext cx="9872546" cy="499574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82EE293-B4F9-455A-ADEB-40C1206C3A6F}"/>
              </a:ext>
            </a:extLst>
          </p:cNvPr>
          <p:cNvSpPr txBox="1"/>
          <p:nvPr/>
        </p:nvSpPr>
        <p:spPr>
          <a:xfrm>
            <a:off x="1159727" y="5531005"/>
            <a:ext cx="987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We all </a:t>
            </a:r>
            <a:r>
              <a:rPr lang="en-US" altLang="zh-CN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wanna</a:t>
            </a:r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make a place in this world</a:t>
            </a:r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Whitney Houston - You Were Loved">
            <a:hlinkClick r:id="" action="ppaction://media"/>
            <a:extLst>
              <a:ext uri="{FF2B5EF4-FFF2-40B4-BE49-F238E27FC236}">
                <a16:creationId xmlns:a16="http://schemas.microsoft.com/office/drawing/2014/main" id="{FC240BE9-529D-42F2-9721-011050154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516199"/>
            <a:ext cx="347663" cy="347663"/>
          </a:xfrm>
          <a:prstGeom prst="rect">
            <a:avLst/>
          </a:prstGeom>
        </p:spPr>
      </p:pic>
      <p:pic>
        <p:nvPicPr>
          <p:cNvPr id="9" name="图片 8" descr="图片包含 人员, 妇女, 墙壁, 户外&#10;&#10;描述已自动生成">
            <a:extLst>
              <a:ext uri="{FF2B5EF4-FFF2-40B4-BE49-F238E27FC236}">
                <a16:creationId xmlns:a16="http://schemas.microsoft.com/office/drawing/2014/main" id="{33274A87-FE54-47C8-9102-C381B3B364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14176"/>
          <a:stretch/>
        </p:blipFill>
        <p:spPr>
          <a:xfrm>
            <a:off x="296882" y="301082"/>
            <a:ext cx="7348065" cy="593780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E63BB64-B2A2-4520-8B69-AE7A574E1C5F}"/>
              </a:ext>
            </a:extLst>
          </p:cNvPr>
          <p:cNvSpPr txBox="1"/>
          <p:nvPr/>
        </p:nvSpPr>
        <p:spPr>
          <a:xfrm>
            <a:off x="7766461" y="2541563"/>
            <a:ext cx="4128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We all want our voices to be heard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/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3" name="图片 2" descr="图片包含 服装&#10;&#10;描述已自动生成">
            <a:extLst>
              <a:ext uri="{FF2B5EF4-FFF2-40B4-BE49-F238E27FC236}">
                <a16:creationId xmlns:a16="http://schemas.microsoft.com/office/drawing/2014/main" id="{C6DA4A49-00D0-420F-94B0-547312BCBB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73" y="468353"/>
            <a:ext cx="7939668" cy="496229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9C0EBC2-F0D8-41D3-A0FC-357062978238}"/>
              </a:ext>
            </a:extLst>
          </p:cNvPr>
          <p:cNvSpPr txBox="1"/>
          <p:nvPr/>
        </p:nvSpPr>
        <p:spPr>
          <a:xfrm>
            <a:off x="1074234" y="5531005"/>
            <a:ext cx="987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Everyone wants a chance to be someone</a:t>
            </a:r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图片 10" descr="图片包含 墙壁, 标牌, 建筑物, 室内&#10;&#10;描述已自动生成">
            <a:extLst>
              <a:ext uri="{FF2B5EF4-FFF2-40B4-BE49-F238E27FC236}">
                <a16:creationId xmlns:a16="http://schemas.microsoft.com/office/drawing/2014/main" id="{54B29626-75B6-412C-925A-F7AA8B6823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231" y="836344"/>
            <a:ext cx="7693818" cy="512420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34DB478-2154-4DBE-BE4A-82F12B585C81}"/>
              </a:ext>
            </a:extLst>
          </p:cNvPr>
          <p:cNvSpPr txBox="1"/>
          <p:nvPr/>
        </p:nvSpPr>
        <p:spPr>
          <a:xfrm>
            <a:off x="98491" y="1808048"/>
            <a:ext cx="3693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We all have dreams we need to dream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/>
            <a:endParaRPr lang="zh-CN" altLang="en-US" dirty="0"/>
          </a:p>
        </p:txBody>
      </p:sp>
      <p:pic>
        <p:nvPicPr>
          <p:cNvPr id="14" name="图片 13" descr="图片包含 自然, 户外, 树, 夜空&#10;&#10;描述已自动生成">
            <a:extLst>
              <a:ext uri="{FF2B5EF4-FFF2-40B4-BE49-F238E27FC236}">
                <a16:creationId xmlns:a16="http://schemas.microsoft.com/office/drawing/2014/main" id="{2ADE1197-87A7-4E23-B6B3-7804EC8833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49" y="1152482"/>
            <a:ext cx="8049502" cy="536371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25B19C3-2993-4402-AA26-FFC052896356}"/>
              </a:ext>
            </a:extLst>
          </p:cNvPr>
          <p:cNvSpPr txBox="1"/>
          <p:nvPr/>
        </p:nvSpPr>
        <p:spPr>
          <a:xfrm>
            <a:off x="1595531" y="338956"/>
            <a:ext cx="9000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Sweeter than any star you can reach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9455F3D-3B80-4393-BC6D-7154ADD3B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33" y="207316"/>
            <a:ext cx="9670569" cy="546102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2E2A4A4-F222-4AA1-A27F-E334E8506504}"/>
              </a:ext>
            </a:extLst>
          </p:cNvPr>
          <p:cNvSpPr txBox="1"/>
          <p:nvPr/>
        </p:nvSpPr>
        <p:spPr>
          <a:xfrm>
            <a:off x="17826" y="5690786"/>
            <a:ext cx="12535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Cuz</a:t>
            </a:r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when you reach and find you've found someone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图片 19" descr="图片包含 天空, 户外&#10;&#10;描述已自动生成">
            <a:extLst>
              <a:ext uri="{FF2B5EF4-FFF2-40B4-BE49-F238E27FC236}">
                <a16:creationId xmlns:a16="http://schemas.microsoft.com/office/drawing/2014/main" id="{33609581-3CE0-4612-AB5B-704FDA78EBB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r="19448"/>
          <a:stretch/>
        </p:blipFill>
        <p:spPr>
          <a:xfrm>
            <a:off x="1159727" y="307701"/>
            <a:ext cx="10138817" cy="509546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754C5302-F94A-48FC-9156-5E44BA84B73B}"/>
              </a:ext>
            </a:extLst>
          </p:cNvPr>
          <p:cNvSpPr txBox="1"/>
          <p:nvPr/>
        </p:nvSpPr>
        <p:spPr>
          <a:xfrm>
            <a:off x="634850" y="5644586"/>
            <a:ext cx="11188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You'll hold this world's most priceless thing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8EB63E-48F0-494C-8F9F-A81DF7A11B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" y="378729"/>
            <a:ext cx="7947396" cy="596054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A1FB06A-4516-4631-8A1F-15D3A87C5084}"/>
              </a:ext>
            </a:extLst>
          </p:cNvPr>
          <p:cNvSpPr txBox="1"/>
          <p:nvPr/>
        </p:nvSpPr>
        <p:spPr>
          <a:xfrm>
            <a:off x="8507792" y="2149638"/>
            <a:ext cx="34068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The greatest gift this life can bring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/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图片 25" descr="图片包含 服装, 妇女, 人员&#10;&#10;描述已自动生成">
            <a:extLst>
              <a:ext uri="{FF2B5EF4-FFF2-40B4-BE49-F238E27FC236}">
                <a16:creationId xmlns:a16="http://schemas.microsoft.com/office/drawing/2014/main" id="{05D9889C-FECD-4E1C-A91A-597731BC30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16" y="362412"/>
            <a:ext cx="9157037" cy="515083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1A82340-B2F6-4651-A238-30627AF63D28}"/>
              </a:ext>
            </a:extLst>
          </p:cNvPr>
          <p:cNvSpPr txBox="1"/>
          <p:nvPr/>
        </p:nvSpPr>
        <p:spPr>
          <a:xfrm>
            <a:off x="2095349" y="5644586"/>
            <a:ext cx="8380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Is when you look back and know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图片 28" descr="图片包含 人员, 男士, 站立, 播放器&#10;&#10;描述已自动生成">
            <a:extLst>
              <a:ext uri="{FF2B5EF4-FFF2-40B4-BE49-F238E27FC236}">
                <a16:creationId xmlns:a16="http://schemas.microsoft.com/office/drawing/2014/main" id="{F7411F7B-37D0-4989-9627-A55D7A07EC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53" y="287886"/>
            <a:ext cx="9088770" cy="5680481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0F3BB935-D234-4415-84A9-041F60B6199A}"/>
              </a:ext>
            </a:extLst>
          </p:cNvPr>
          <p:cNvSpPr txBox="1"/>
          <p:nvPr/>
        </p:nvSpPr>
        <p:spPr>
          <a:xfrm>
            <a:off x="3913231" y="5957775"/>
            <a:ext cx="6607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were loved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图片 31" descr="图片包含 树, 人员, 户外, 妇女&#10;&#10;描述已自动生成">
            <a:extLst>
              <a:ext uri="{FF2B5EF4-FFF2-40B4-BE49-F238E27FC236}">
                <a16:creationId xmlns:a16="http://schemas.microsoft.com/office/drawing/2014/main" id="{4708AB94-4C9D-47E6-A508-43821E7C90A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/>
          <a:stretch/>
        </p:blipFill>
        <p:spPr>
          <a:xfrm>
            <a:off x="1681020" y="1498299"/>
            <a:ext cx="8829960" cy="5154197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7F6A902-E936-4A04-BA51-F3864A40D0AF}"/>
              </a:ext>
            </a:extLst>
          </p:cNvPr>
          <p:cNvSpPr txBox="1"/>
          <p:nvPr/>
        </p:nvSpPr>
        <p:spPr>
          <a:xfrm>
            <a:off x="2501982" y="611160"/>
            <a:ext cx="7454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were loved by someone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35" name="图片 34" descr="图片包含 室内, 人员, 墙壁, 地板&#10;&#10;描述已自动生成">
            <a:extLst>
              <a:ext uri="{FF2B5EF4-FFF2-40B4-BE49-F238E27FC236}">
                <a16:creationId xmlns:a16="http://schemas.microsoft.com/office/drawing/2014/main" id="{401651C4-D395-4EA7-805E-0C3659CB4E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47" y="332372"/>
            <a:ext cx="9508177" cy="534835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9A74A3D2-E0BA-44B2-BC7E-EBF72CCDDD84}"/>
              </a:ext>
            </a:extLst>
          </p:cNvPr>
          <p:cNvSpPr txBox="1"/>
          <p:nvPr/>
        </p:nvSpPr>
        <p:spPr>
          <a:xfrm>
            <a:off x="3474448" y="5833868"/>
            <a:ext cx="7374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Touched by someone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图片 37" descr="图片包含 草, 户外, 人员, 田野&#10;&#10;描述已自动生成">
            <a:extLst>
              <a:ext uri="{FF2B5EF4-FFF2-40B4-BE49-F238E27FC236}">
                <a16:creationId xmlns:a16="http://schemas.microsoft.com/office/drawing/2014/main" id="{E6ECD4A3-7D55-4A64-ADDD-43B01766167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7850" r="9931"/>
          <a:stretch/>
        </p:blipFill>
        <p:spPr>
          <a:xfrm>
            <a:off x="351458" y="287886"/>
            <a:ext cx="7924153" cy="6319649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01BF8CC9-87A3-4953-B57F-C8E07C512C7B}"/>
              </a:ext>
            </a:extLst>
          </p:cNvPr>
          <p:cNvSpPr txBox="1"/>
          <p:nvPr/>
        </p:nvSpPr>
        <p:spPr>
          <a:xfrm>
            <a:off x="8538431" y="2405266"/>
            <a:ext cx="3693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Held by someone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" name="图片 40" descr="图片包含 人员, 伪装, 妇女, 照片&#10;&#10;描述已自动生成">
            <a:extLst>
              <a:ext uri="{FF2B5EF4-FFF2-40B4-BE49-F238E27FC236}">
                <a16:creationId xmlns:a16="http://schemas.microsoft.com/office/drawing/2014/main" id="{CC952B01-ACDA-4ECD-9467-EA9816D3E3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47" y="180723"/>
            <a:ext cx="8670182" cy="5783734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7BBE87A6-9E5F-489B-A229-18CA99AAFF3E}"/>
              </a:ext>
            </a:extLst>
          </p:cNvPr>
          <p:cNvSpPr txBox="1"/>
          <p:nvPr/>
        </p:nvSpPr>
        <p:spPr>
          <a:xfrm>
            <a:off x="2546482" y="5991012"/>
            <a:ext cx="8294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Meant something to someone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" name="图片 43" descr="图片包含 人员, 窗户, 室内, 女孩&#10;&#10;描述已自动生成">
            <a:extLst>
              <a:ext uri="{FF2B5EF4-FFF2-40B4-BE49-F238E27FC236}">
                <a16:creationId xmlns:a16="http://schemas.microsoft.com/office/drawing/2014/main" id="{BCB359F0-7522-4479-946D-88498A59F9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27" y="588182"/>
            <a:ext cx="7676113" cy="5829666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F17B207F-D166-42FA-AC3B-DF3D13200C8E}"/>
              </a:ext>
            </a:extLst>
          </p:cNvPr>
          <p:cNvSpPr txBox="1"/>
          <p:nvPr/>
        </p:nvSpPr>
        <p:spPr>
          <a:xfrm>
            <a:off x="135087" y="2632611"/>
            <a:ext cx="4455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Loved somebody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C8760D5B-4115-4EFE-82FC-CEF817EED7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90" y="436535"/>
            <a:ext cx="6066451" cy="6053653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C4BE7850-52BA-427C-AE40-4DC21EFDFF9F}"/>
              </a:ext>
            </a:extLst>
          </p:cNvPr>
          <p:cNvSpPr txBox="1"/>
          <p:nvPr/>
        </p:nvSpPr>
        <p:spPr>
          <a:xfrm>
            <a:off x="72262" y="2191914"/>
            <a:ext cx="5238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Touched somebody's heart</a:t>
            </a:r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0" name="图片 49" descr="图片包含 建筑物, 人员, 户外, 墙壁&#10;&#10;描述已自动生成">
            <a:extLst>
              <a:ext uri="{FF2B5EF4-FFF2-40B4-BE49-F238E27FC236}">
                <a16:creationId xmlns:a16="http://schemas.microsoft.com/office/drawing/2014/main" id="{2F2AEAFE-B86C-4DE1-A7C4-D1E822B8B9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98" y="431038"/>
            <a:ext cx="8299604" cy="5517940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A3A0109D-6A08-4627-A07F-B4069E3402E0}"/>
              </a:ext>
            </a:extLst>
          </p:cNvPr>
          <p:cNvSpPr txBox="1"/>
          <p:nvPr/>
        </p:nvSpPr>
        <p:spPr>
          <a:xfrm>
            <a:off x="1159727" y="5947060"/>
            <a:ext cx="10584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Along the way you can look back and say 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3" name="图片 52" descr="图片包含 人员, 餐桌, 群组, 墙壁&#10;&#10;描述已自动生成">
            <a:extLst>
              <a:ext uri="{FF2B5EF4-FFF2-40B4-BE49-F238E27FC236}">
                <a16:creationId xmlns:a16="http://schemas.microsoft.com/office/drawing/2014/main" id="{513154CA-6874-4848-8E55-C8A5441923F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8"/>
          <a:stretch/>
        </p:blipFill>
        <p:spPr>
          <a:xfrm>
            <a:off x="1970984" y="639393"/>
            <a:ext cx="8526803" cy="5360488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EC5E9514-6DDD-4CEE-852C-506ED5F13A9F}"/>
              </a:ext>
            </a:extLst>
          </p:cNvPr>
          <p:cNvSpPr txBox="1"/>
          <p:nvPr/>
        </p:nvSpPr>
        <p:spPr>
          <a:xfrm>
            <a:off x="2753880" y="5953315"/>
            <a:ext cx="7862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You were loved </a:t>
            </a:r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(yes you were)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6" name="图片 55" descr="图片包含 人员, 地面, 手, 草&#10;&#10;描述已自动生成">
            <a:extLst>
              <a:ext uri="{FF2B5EF4-FFF2-40B4-BE49-F238E27FC236}">
                <a16:creationId xmlns:a16="http://schemas.microsoft.com/office/drawing/2014/main" id="{7C53E68D-3058-4AC3-9674-5C20EC0F649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4" y="849347"/>
            <a:ext cx="6996608" cy="5079537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70541FC0-6FF0-4C1A-A8EC-9CF5A133B053}"/>
              </a:ext>
            </a:extLst>
          </p:cNvPr>
          <p:cNvSpPr txBox="1"/>
          <p:nvPr/>
        </p:nvSpPr>
        <p:spPr>
          <a:xfrm>
            <a:off x="7729605" y="1957577"/>
            <a:ext cx="34898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can have diamonds in your hands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/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9" name="图片 58" descr="图片包含 天空, 户外&#10;&#10;描述已自动生成">
            <a:extLst>
              <a:ext uri="{FF2B5EF4-FFF2-40B4-BE49-F238E27FC236}">
                <a16:creationId xmlns:a16="http://schemas.microsoft.com/office/drawing/2014/main" id="{0BA44A3C-1A85-4BA9-BCD8-CAC44E0A17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64" y="578967"/>
            <a:ext cx="10306835" cy="5228105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F7722320-151E-4BF6-AA7C-A0728EB4FDEB}"/>
              </a:ext>
            </a:extLst>
          </p:cNvPr>
          <p:cNvSpPr txBox="1"/>
          <p:nvPr/>
        </p:nvSpPr>
        <p:spPr>
          <a:xfrm>
            <a:off x="2456262" y="5973550"/>
            <a:ext cx="7585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Have all the riches in the land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B192296E-2109-4772-BB7B-CB5B1B76AE2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"/>
          <a:stretch/>
        </p:blipFill>
        <p:spPr>
          <a:xfrm>
            <a:off x="1630782" y="1498299"/>
            <a:ext cx="8917595" cy="5264239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26916422-A318-430A-BF10-F11F5A09D647}"/>
              </a:ext>
            </a:extLst>
          </p:cNvPr>
          <p:cNvSpPr txBox="1"/>
          <p:nvPr/>
        </p:nvSpPr>
        <p:spPr>
          <a:xfrm>
            <a:off x="1958506" y="-10220"/>
            <a:ext cx="8580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But without love 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don't really have a thing no </a:t>
            </a:r>
            <a:r>
              <a:rPr lang="en-US" altLang="zh-CN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no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" name="图片 64" descr="图片包含 人员, 户外&#10;&#10;描述已自动生成">
            <a:extLst>
              <a:ext uri="{FF2B5EF4-FFF2-40B4-BE49-F238E27FC236}">
                <a16:creationId xmlns:a16="http://schemas.microsoft.com/office/drawing/2014/main" id="{3771C06D-3085-49EF-800C-E0C4AA3318A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80" y="219801"/>
            <a:ext cx="8597198" cy="5731465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E3B38436-9F35-4C0C-9367-F224F833F077}"/>
              </a:ext>
            </a:extLst>
          </p:cNvPr>
          <p:cNvSpPr txBox="1"/>
          <p:nvPr/>
        </p:nvSpPr>
        <p:spPr>
          <a:xfrm>
            <a:off x="1468618" y="5941121"/>
            <a:ext cx="10051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When somebody cares that you're alive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8" name="图片 67" descr="图片包含 户外, 天空, 日落, 站立&#10;&#10;描述已自动生成">
            <a:extLst>
              <a:ext uri="{FF2B5EF4-FFF2-40B4-BE49-F238E27FC236}">
                <a16:creationId xmlns:a16="http://schemas.microsoft.com/office/drawing/2014/main" id="{FAFF1FDA-3B48-4050-AC9E-3B5FB6D68E8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/>
          <a:stretch/>
        </p:blipFill>
        <p:spPr>
          <a:xfrm>
            <a:off x="1659722" y="391574"/>
            <a:ext cx="9231838" cy="5438751"/>
          </a:xfrm>
          <a:prstGeom prst="rect">
            <a:avLst/>
          </a:prstGeom>
        </p:spPr>
      </p:pic>
      <p:sp>
        <p:nvSpPr>
          <p:cNvPr id="69" name="文本框 68">
            <a:extLst>
              <a:ext uri="{FF2B5EF4-FFF2-40B4-BE49-F238E27FC236}">
                <a16:creationId xmlns:a16="http://schemas.microsoft.com/office/drawing/2014/main" id="{EBC45CCB-EFFA-44E2-9802-5CD4F4FC2D2E}"/>
              </a:ext>
            </a:extLst>
          </p:cNvPr>
          <p:cNvSpPr txBox="1"/>
          <p:nvPr/>
        </p:nvSpPr>
        <p:spPr>
          <a:xfrm>
            <a:off x="1121155" y="5876114"/>
            <a:ext cx="10963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When somebody trusts you with their life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" name="图片 70" descr="图片包含 天空, 户外, 山, 男士&#10;&#10;描述已自动生成">
            <a:extLst>
              <a:ext uri="{FF2B5EF4-FFF2-40B4-BE49-F238E27FC236}">
                <a16:creationId xmlns:a16="http://schemas.microsoft.com/office/drawing/2014/main" id="{0C5DAE37-5BD6-4C83-84A4-491BEBA0F65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/>
          <a:stretch/>
        </p:blipFill>
        <p:spPr>
          <a:xfrm>
            <a:off x="4906569" y="619109"/>
            <a:ext cx="6736871" cy="5788252"/>
          </a:xfrm>
          <a:prstGeom prst="rect">
            <a:avLst/>
          </a:prstGeom>
        </p:spPr>
      </p:pic>
      <p:sp>
        <p:nvSpPr>
          <p:cNvPr id="72" name="文本框 71">
            <a:extLst>
              <a:ext uri="{FF2B5EF4-FFF2-40B4-BE49-F238E27FC236}">
                <a16:creationId xmlns:a16="http://schemas.microsoft.com/office/drawing/2014/main" id="{D2738779-9A41-4790-8228-A340AA6FA7D1}"/>
              </a:ext>
            </a:extLst>
          </p:cNvPr>
          <p:cNvSpPr txBox="1"/>
          <p:nvPr/>
        </p:nvSpPr>
        <p:spPr>
          <a:xfrm>
            <a:off x="329725" y="1837084"/>
            <a:ext cx="4538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That's when you'll know (huh)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4" name="图片 73" descr="图片包含 人员, 户外, 孩子, 很少&#10;&#10;描述已自动生成">
            <a:extLst>
              <a:ext uri="{FF2B5EF4-FFF2-40B4-BE49-F238E27FC236}">
                <a16:creationId xmlns:a16="http://schemas.microsoft.com/office/drawing/2014/main" id="{BC8DBFDD-5389-49E1-A51A-9728D2AF440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09" y="307023"/>
            <a:ext cx="8404377" cy="5602340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7534E1E6-7875-4DFE-8103-CB67EC6CB8A1}"/>
              </a:ext>
            </a:extLst>
          </p:cNvPr>
          <p:cNvSpPr txBox="1"/>
          <p:nvPr/>
        </p:nvSpPr>
        <p:spPr>
          <a:xfrm>
            <a:off x="3201892" y="5972067"/>
            <a:ext cx="6723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That you have all you need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F120504C-7546-43F4-A7C8-A3B19FD6A0E5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1"/>
          <a:stretch/>
        </p:blipFill>
        <p:spPr>
          <a:xfrm>
            <a:off x="200221" y="817408"/>
            <a:ext cx="6901682" cy="4995337"/>
          </a:xfrm>
          <a:prstGeom prst="rect">
            <a:avLst/>
          </a:prstGeom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410DAF73-98CE-46C3-831C-7603C3E5D4B8}"/>
              </a:ext>
            </a:extLst>
          </p:cNvPr>
          <p:cNvSpPr txBox="1"/>
          <p:nvPr/>
        </p:nvSpPr>
        <p:spPr>
          <a:xfrm>
            <a:off x="7528142" y="1889965"/>
            <a:ext cx="40959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You'll hold this world's most priceless gift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0" name="图片 79" descr="图片包含 室内&#10;&#10;描述已自动生成">
            <a:extLst>
              <a:ext uri="{FF2B5EF4-FFF2-40B4-BE49-F238E27FC236}">
                <a16:creationId xmlns:a16="http://schemas.microsoft.com/office/drawing/2014/main" id="{CD744FB5-3808-45F1-84D4-84419296A131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10649"/>
          <a:stretch/>
        </p:blipFill>
        <p:spPr>
          <a:xfrm>
            <a:off x="1608468" y="358664"/>
            <a:ext cx="9144000" cy="5777930"/>
          </a:xfrm>
          <a:prstGeom prst="rect">
            <a:avLst/>
          </a:prstGeom>
        </p:spPr>
      </p:pic>
      <p:sp>
        <p:nvSpPr>
          <p:cNvPr id="81" name="文本框 80">
            <a:extLst>
              <a:ext uri="{FF2B5EF4-FFF2-40B4-BE49-F238E27FC236}">
                <a16:creationId xmlns:a16="http://schemas.microsoft.com/office/drawing/2014/main" id="{38FF7315-B29D-49D9-A023-ADA2E61A5D70}"/>
              </a:ext>
            </a:extLst>
          </p:cNvPr>
          <p:cNvSpPr txBox="1"/>
          <p:nvPr/>
        </p:nvSpPr>
        <p:spPr>
          <a:xfrm>
            <a:off x="2106667" y="5911874"/>
            <a:ext cx="8214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The finest treasure that there is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3" name="图片 82" descr="图片包含 树, 户外, 草, 田野&#10;&#10;描述已自动生成">
            <a:extLst>
              <a:ext uri="{FF2B5EF4-FFF2-40B4-BE49-F238E27FC236}">
                <a16:creationId xmlns:a16="http://schemas.microsoft.com/office/drawing/2014/main" id="{4E0A8378-D4AF-4062-98B2-1BC90A1A24F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29" y="316140"/>
            <a:ext cx="8202921" cy="5859802"/>
          </a:xfrm>
          <a:prstGeom prst="rect">
            <a:avLst/>
          </a:prstGeom>
        </p:spPr>
      </p:pic>
      <p:sp>
        <p:nvSpPr>
          <p:cNvPr id="84" name="文本框 83">
            <a:extLst>
              <a:ext uri="{FF2B5EF4-FFF2-40B4-BE49-F238E27FC236}">
                <a16:creationId xmlns:a16="http://schemas.microsoft.com/office/drawing/2014/main" id="{7BF39D4F-2C39-49C5-881E-1116098B7FB7}"/>
              </a:ext>
            </a:extLst>
          </p:cNvPr>
          <p:cNvSpPr txBox="1"/>
          <p:nvPr/>
        </p:nvSpPr>
        <p:spPr>
          <a:xfrm>
            <a:off x="2834678" y="5985330"/>
            <a:ext cx="6875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can look back and know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6" name="图片 85" descr="图片包含 人员, 户外, 群组, 地面&#10;&#10;描述已自动生成">
            <a:extLst>
              <a:ext uri="{FF2B5EF4-FFF2-40B4-BE49-F238E27FC236}">
                <a16:creationId xmlns:a16="http://schemas.microsoft.com/office/drawing/2014/main" id="{2A50B108-4686-4D7B-8781-497003705B04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 b="9082"/>
          <a:stretch/>
        </p:blipFill>
        <p:spPr>
          <a:xfrm>
            <a:off x="1716117" y="1267865"/>
            <a:ext cx="9144000" cy="5417736"/>
          </a:xfrm>
          <a:prstGeom prst="rect">
            <a:avLst/>
          </a:prstGeom>
        </p:spPr>
      </p:pic>
      <p:sp>
        <p:nvSpPr>
          <p:cNvPr id="87" name="文本框 86">
            <a:extLst>
              <a:ext uri="{FF2B5EF4-FFF2-40B4-BE49-F238E27FC236}">
                <a16:creationId xmlns:a16="http://schemas.microsoft.com/office/drawing/2014/main" id="{7CE38C5F-BC5E-4337-9F2E-F23E2FF5CD1C}"/>
              </a:ext>
            </a:extLst>
          </p:cNvPr>
          <p:cNvSpPr txBox="1"/>
          <p:nvPr/>
        </p:nvSpPr>
        <p:spPr>
          <a:xfrm>
            <a:off x="4346605" y="505528"/>
            <a:ext cx="4513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were loved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9" name="图片 88" descr="图片包含 人员, 站立, 室内, 墙壁&#10;&#10;描述已自动生成">
            <a:extLst>
              <a:ext uri="{FF2B5EF4-FFF2-40B4-BE49-F238E27FC236}">
                <a16:creationId xmlns:a16="http://schemas.microsoft.com/office/drawing/2014/main" id="{0CF8EF22-7B09-429F-8297-9E3C31EC360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89" y="427536"/>
            <a:ext cx="9079613" cy="5121469"/>
          </a:xfrm>
          <a:prstGeom prst="rect">
            <a:avLst/>
          </a:prstGeom>
        </p:spPr>
      </p:pic>
      <p:sp>
        <p:nvSpPr>
          <p:cNvPr id="90" name="文本框 89">
            <a:extLst>
              <a:ext uri="{FF2B5EF4-FFF2-40B4-BE49-F238E27FC236}">
                <a16:creationId xmlns:a16="http://schemas.microsoft.com/office/drawing/2014/main" id="{1626340E-275B-449B-BD9F-C5E47AFBCA82}"/>
              </a:ext>
            </a:extLst>
          </p:cNvPr>
          <p:cNvSpPr txBox="1"/>
          <p:nvPr/>
        </p:nvSpPr>
        <p:spPr>
          <a:xfrm>
            <a:off x="3146840" y="5750735"/>
            <a:ext cx="6815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were loved by someone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" name="图片 91" descr="图片包含 户外, 地面, 人员, 年轻&#10;&#10;描述已自动生成">
            <a:extLst>
              <a:ext uri="{FF2B5EF4-FFF2-40B4-BE49-F238E27FC236}">
                <a16:creationId xmlns:a16="http://schemas.microsoft.com/office/drawing/2014/main" id="{70D2D190-61F9-4276-AAAE-677CD26BAF9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68" y="201310"/>
            <a:ext cx="8058422" cy="5370936"/>
          </a:xfrm>
          <a:prstGeom prst="rect">
            <a:avLst/>
          </a:prstGeom>
        </p:spPr>
      </p:pic>
      <p:sp>
        <p:nvSpPr>
          <p:cNvPr id="93" name="文本框 92">
            <a:extLst>
              <a:ext uri="{FF2B5EF4-FFF2-40B4-BE49-F238E27FC236}">
                <a16:creationId xmlns:a16="http://schemas.microsoft.com/office/drawing/2014/main" id="{346C28CF-655A-4100-B2AF-72476A79E094}"/>
              </a:ext>
            </a:extLst>
          </p:cNvPr>
          <p:cNvSpPr txBox="1"/>
          <p:nvPr/>
        </p:nvSpPr>
        <p:spPr>
          <a:xfrm>
            <a:off x="3616899" y="5702082"/>
            <a:ext cx="5755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Touched by someone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5" name="图片 94" descr="图片包含 人员, 伪装, 墙壁, 文字&#10;&#10;描述已自动生成">
            <a:extLst>
              <a:ext uri="{FF2B5EF4-FFF2-40B4-BE49-F238E27FC236}">
                <a16:creationId xmlns:a16="http://schemas.microsoft.com/office/drawing/2014/main" id="{E7F89099-9065-463E-BD89-6DEF9D5EAA8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85" y="1410859"/>
            <a:ext cx="7794771" cy="5197060"/>
          </a:xfrm>
          <a:prstGeom prst="rect">
            <a:avLst/>
          </a:prstGeom>
        </p:spPr>
      </p:pic>
      <p:sp>
        <p:nvSpPr>
          <p:cNvPr id="96" name="文本框 95">
            <a:extLst>
              <a:ext uri="{FF2B5EF4-FFF2-40B4-BE49-F238E27FC236}">
                <a16:creationId xmlns:a16="http://schemas.microsoft.com/office/drawing/2014/main" id="{86368F1B-93E8-4115-BA0C-FDE1B41EA449}"/>
              </a:ext>
            </a:extLst>
          </p:cNvPr>
          <p:cNvSpPr txBox="1"/>
          <p:nvPr/>
        </p:nvSpPr>
        <p:spPr>
          <a:xfrm>
            <a:off x="3892232" y="510517"/>
            <a:ext cx="4673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Held by someone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8" name="图片 97" descr="图片包含 人员, 餐桌, 室内, 就坐&#10;&#10;描述已自动生成">
            <a:extLst>
              <a:ext uri="{FF2B5EF4-FFF2-40B4-BE49-F238E27FC236}">
                <a16:creationId xmlns:a16="http://schemas.microsoft.com/office/drawing/2014/main" id="{79A3A882-26CB-494B-AB4B-A6504208D99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97" y="412124"/>
            <a:ext cx="8010806" cy="5340537"/>
          </a:xfrm>
          <a:prstGeom prst="rect">
            <a:avLst/>
          </a:prstGeom>
        </p:spPr>
      </p:pic>
      <p:sp>
        <p:nvSpPr>
          <p:cNvPr id="99" name="文本框 98">
            <a:extLst>
              <a:ext uri="{FF2B5EF4-FFF2-40B4-BE49-F238E27FC236}">
                <a16:creationId xmlns:a16="http://schemas.microsoft.com/office/drawing/2014/main" id="{8C665295-EA33-4A81-9F1C-558F8D0B9878}"/>
              </a:ext>
            </a:extLst>
          </p:cNvPr>
          <p:cNvSpPr txBox="1"/>
          <p:nvPr/>
        </p:nvSpPr>
        <p:spPr>
          <a:xfrm>
            <a:off x="2642053" y="5698573"/>
            <a:ext cx="7213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Meant something to someone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1" name="图片 100" descr="图片包含 人员, 伪装, 男孩, 孩子&#10;&#10;描述已自动生成">
            <a:extLst>
              <a:ext uri="{FF2B5EF4-FFF2-40B4-BE49-F238E27FC236}">
                <a16:creationId xmlns:a16="http://schemas.microsoft.com/office/drawing/2014/main" id="{C98A75EF-56D3-4235-B492-488C359AD52A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13234"/>
          <a:stretch/>
        </p:blipFill>
        <p:spPr>
          <a:xfrm>
            <a:off x="576644" y="485713"/>
            <a:ext cx="6560251" cy="5729526"/>
          </a:xfrm>
          <a:prstGeom prst="rect">
            <a:avLst/>
          </a:prstGeom>
        </p:spPr>
      </p:pic>
      <p:sp>
        <p:nvSpPr>
          <p:cNvPr id="102" name="文本框 101">
            <a:extLst>
              <a:ext uri="{FF2B5EF4-FFF2-40B4-BE49-F238E27FC236}">
                <a16:creationId xmlns:a16="http://schemas.microsoft.com/office/drawing/2014/main" id="{265E5249-5490-461C-A6FD-57C35E1A3318}"/>
              </a:ext>
            </a:extLst>
          </p:cNvPr>
          <p:cNvSpPr txBox="1"/>
          <p:nvPr/>
        </p:nvSpPr>
        <p:spPr>
          <a:xfrm>
            <a:off x="7311693" y="2455130"/>
            <a:ext cx="420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Loved somebody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4" name="图片 103" descr="图片包含 地面, 建筑材料, 建筑物, 自然&#10;&#10;描述已自动生成">
            <a:extLst>
              <a:ext uri="{FF2B5EF4-FFF2-40B4-BE49-F238E27FC236}">
                <a16:creationId xmlns:a16="http://schemas.microsoft.com/office/drawing/2014/main" id="{F0918FCF-0F5B-47E1-9E46-9554C995B80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8"/>
          <a:stretch/>
        </p:blipFill>
        <p:spPr>
          <a:xfrm>
            <a:off x="2361627" y="319131"/>
            <a:ext cx="7552328" cy="5436904"/>
          </a:xfrm>
          <a:prstGeom prst="rect">
            <a:avLst/>
          </a:prstGeom>
        </p:spPr>
      </p:pic>
      <p:sp>
        <p:nvSpPr>
          <p:cNvPr id="105" name="文本框 104">
            <a:extLst>
              <a:ext uri="{FF2B5EF4-FFF2-40B4-BE49-F238E27FC236}">
                <a16:creationId xmlns:a16="http://schemas.microsoft.com/office/drawing/2014/main" id="{820BDD33-8ED2-4701-A378-60320B24568F}"/>
              </a:ext>
            </a:extLst>
          </p:cNvPr>
          <p:cNvSpPr txBox="1"/>
          <p:nvPr/>
        </p:nvSpPr>
        <p:spPr>
          <a:xfrm>
            <a:off x="2987393" y="5782206"/>
            <a:ext cx="6959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Touched somebody's heart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7" name="图片 106" descr="图片包含 草, 户外, 地面, 道路&#10;&#10;描述已自动生成">
            <a:extLst>
              <a:ext uri="{FF2B5EF4-FFF2-40B4-BE49-F238E27FC236}">
                <a16:creationId xmlns:a16="http://schemas.microsoft.com/office/drawing/2014/main" id="{2C09A595-7500-437F-9B86-E86A6C5C5F5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0"/>
          <a:stretch/>
        </p:blipFill>
        <p:spPr>
          <a:xfrm>
            <a:off x="1375186" y="1356971"/>
            <a:ext cx="9408288" cy="5106545"/>
          </a:xfrm>
          <a:prstGeom prst="rect">
            <a:avLst/>
          </a:prstGeom>
        </p:spPr>
      </p:pic>
      <p:sp>
        <p:nvSpPr>
          <p:cNvPr id="108" name="文本框 107">
            <a:extLst>
              <a:ext uri="{FF2B5EF4-FFF2-40B4-BE49-F238E27FC236}">
                <a16:creationId xmlns:a16="http://schemas.microsoft.com/office/drawing/2014/main" id="{6C91EAEC-91F9-4804-B45A-157512FD29B8}"/>
              </a:ext>
            </a:extLst>
          </p:cNvPr>
          <p:cNvSpPr txBox="1"/>
          <p:nvPr/>
        </p:nvSpPr>
        <p:spPr>
          <a:xfrm>
            <a:off x="2512418" y="68229"/>
            <a:ext cx="9009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Along the way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can look back and say (mm)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0" name="图片 109" descr="图片包含 人员, 妇女, 手机, 电话&#10;&#10;描述已自动生成">
            <a:extLst>
              <a:ext uri="{FF2B5EF4-FFF2-40B4-BE49-F238E27FC236}">
                <a16:creationId xmlns:a16="http://schemas.microsoft.com/office/drawing/2014/main" id="{5AC736CB-3EF8-4812-AEE8-821A4480DFB6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/>
          <a:stretch/>
        </p:blipFill>
        <p:spPr>
          <a:xfrm>
            <a:off x="4101242" y="260598"/>
            <a:ext cx="7761033" cy="6309516"/>
          </a:xfrm>
          <a:prstGeom prst="rect">
            <a:avLst/>
          </a:prstGeom>
        </p:spPr>
      </p:pic>
      <p:sp>
        <p:nvSpPr>
          <p:cNvPr id="111" name="文本框 110">
            <a:extLst>
              <a:ext uri="{FF2B5EF4-FFF2-40B4-BE49-F238E27FC236}">
                <a16:creationId xmlns:a16="http://schemas.microsoft.com/office/drawing/2014/main" id="{8DB30FDE-37B7-4799-8C5B-F989D33DC5D1}"/>
              </a:ext>
            </a:extLst>
          </p:cNvPr>
          <p:cNvSpPr txBox="1"/>
          <p:nvPr/>
        </p:nvSpPr>
        <p:spPr>
          <a:xfrm>
            <a:off x="166475" y="2310356"/>
            <a:ext cx="44637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Yes </a:t>
            </a:r>
          </a:p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were loved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3" name="图片 112" descr="图片包含 轨道, 户外, 火车, 地面&#10;&#10;描述已自动生成">
            <a:extLst>
              <a:ext uri="{FF2B5EF4-FFF2-40B4-BE49-F238E27FC236}">
                <a16:creationId xmlns:a16="http://schemas.microsoft.com/office/drawing/2014/main" id="{B919A889-BEAC-4FBA-84D7-D54EAD13F503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3"/>
          <a:stretch/>
        </p:blipFill>
        <p:spPr>
          <a:xfrm>
            <a:off x="1013523" y="1255671"/>
            <a:ext cx="10477500" cy="5268276"/>
          </a:xfrm>
          <a:prstGeom prst="rect">
            <a:avLst/>
          </a:prstGeom>
        </p:spPr>
      </p:pic>
      <p:sp>
        <p:nvSpPr>
          <p:cNvPr id="114" name="文本框 113">
            <a:extLst>
              <a:ext uri="{FF2B5EF4-FFF2-40B4-BE49-F238E27FC236}">
                <a16:creationId xmlns:a16="http://schemas.microsoft.com/office/drawing/2014/main" id="{047C65F9-3F81-4FD0-AC23-02DECE3544FC}"/>
              </a:ext>
            </a:extLst>
          </p:cNvPr>
          <p:cNvSpPr txBox="1"/>
          <p:nvPr/>
        </p:nvSpPr>
        <p:spPr>
          <a:xfrm>
            <a:off x="2267090" y="507755"/>
            <a:ext cx="8407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So many roads that you can take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6" name="图片 115" descr="图片包含 标牌, 天空, 街道, 文字&#10;&#10;描述已自动生成">
            <a:extLst>
              <a:ext uri="{FF2B5EF4-FFF2-40B4-BE49-F238E27FC236}">
                <a16:creationId xmlns:a16="http://schemas.microsoft.com/office/drawing/2014/main" id="{4EAA571C-6833-4234-85C9-D3692769EDFF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4842"/>
          <a:stretch/>
        </p:blipFill>
        <p:spPr>
          <a:xfrm>
            <a:off x="168599" y="847880"/>
            <a:ext cx="6473127" cy="4958577"/>
          </a:xfrm>
          <a:prstGeom prst="rect">
            <a:avLst/>
          </a:prstGeom>
        </p:spPr>
      </p:pic>
      <p:sp>
        <p:nvSpPr>
          <p:cNvPr id="117" name="文本框 116">
            <a:extLst>
              <a:ext uri="{FF2B5EF4-FFF2-40B4-BE49-F238E27FC236}">
                <a16:creationId xmlns:a16="http://schemas.microsoft.com/office/drawing/2014/main" id="{A272E162-2246-4410-954D-36DA0EA3F4B8}"/>
              </a:ext>
            </a:extLst>
          </p:cNvPr>
          <p:cNvSpPr txBox="1"/>
          <p:nvPr/>
        </p:nvSpPr>
        <p:spPr>
          <a:xfrm>
            <a:off x="6767240" y="3245079"/>
            <a:ext cx="5443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Whatever way you go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9" name="图片 118" descr="图片包含 草, 户外, 地面, 树&#10;&#10;描述已自动生成">
            <a:extLst>
              <a:ext uri="{FF2B5EF4-FFF2-40B4-BE49-F238E27FC236}">
                <a16:creationId xmlns:a16="http://schemas.microsoft.com/office/drawing/2014/main" id="{6B26B89A-94E4-46EE-9CB6-E27AC2063E8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52" y="525201"/>
            <a:ext cx="8003028" cy="5332017"/>
          </a:xfrm>
          <a:prstGeom prst="rect">
            <a:avLst/>
          </a:prstGeom>
        </p:spPr>
      </p:pic>
      <p:sp>
        <p:nvSpPr>
          <p:cNvPr id="120" name="文本框 119">
            <a:extLst>
              <a:ext uri="{FF2B5EF4-FFF2-40B4-BE49-F238E27FC236}">
                <a16:creationId xmlns:a16="http://schemas.microsoft.com/office/drawing/2014/main" id="{C1130F1E-870B-40EE-8689-CFEBB23DE772}"/>
              </a:ext>
            </a:extLst>
          </p:cNvPr>
          <p:cNvSpPr txBox="1"/>
          <p:nvPr/>
        </p:nvSpPr>
        <p:spPr>
          <a:xfrm>
            <a:off x="3065894" y="5893309"/>
            <a:ext cx="6776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Don't take that road alone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" name="图片 121" descr="图片包含 草, 人员, 户外, 天空&#10;&#10;描述已自动生成">
            <a:extLst>
              <a:ext uri="{FF2B5EF4-FFF2-40B4-BE49-F238E27FC236}">
                <a16:creationId xmlns:a16="http://schemas.microsoft.com/office/drawing/2014/main" id="{274B8F9F-4835-4BDF-94F1-CDC05309831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04" y="295787"/>
            <a:ext cx="8120030" cy="5413353"/>
          </a:xfrm>
          <a:prstGeom prst="rect">
            <a:avLst/>
          </a:prstGeom>
        </p:spPr>
      </p:pic>
      <p:sp>
        <p:nvSpPr>
          <p:cNvPr id="123" name="文本框 122">
            <a:extLst>
              <a:ext uri="{FF2B5EF4-FFF2-40B4-BE49-F238E27FC236}">
                <a16:creationId xmlns:a16="http://schemas.microsoft.com/office/drawing/2014/main" id="{274BBE03-37D0-468C-B30A-2E759BD91987}"/>
              </a:ext>
            </a:extLst>
          </p:cNvPr>
          <p:cNvSpPr txBox="1"/>
          <p:nvPr/>
        </p:nvSpPr>
        <p:spPr>
          <a:xfrm>
            <a:off x="2549417" y="5782883"/>
            <a:ext cx="7817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It's better you should know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5" name="图片 124" descr="图片包含 天空, 户外, 水&#10;&#10;描述已自动生成">
            <a:extLst>
              <a:ext uri="{FF2B5EF4-FFF2-40B4-BE49-F238E27FC236}">
                <a16:creationId xmlns:a16="http://schemas.microsoft.com/office/drawing/2014/main" id="{45FC2DD7-1216-4E19-B137-3F1C7C97A54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26" y="1152009"/>
            <a:ext cx="9605207" cy="5733108"/>
          </a:xfrm>
          <a:prstGeom prst="rect">
            <a:avLst/>
          </a:prstGeom>
        </p:spPr>
      </p:pic>
      <p:sp>
        <p:nvSpPr>
          <p:cNvPr id="126" name="文本框 125">
            <a:extLst>
              <a:ext uri="{FF2B5EF4-FFF2-40B4-BE49-F238E27FC236}">
                <a16:creationId xmlns:a16="http://schemas.microsoft.com/office/drawing/2014/main" id="{5F4CD0A8-916F-445C-BF13-271C1FD3B84E}"/>
              </a:ext>
            </a:extLst>
          </p:cNvPr>
          <p:cNvSpPr txBox="1"/>
          <p:nvPr/>
        </p:nvSpPr>
        <p:spPr>
          <a:xfrm>
            <a:off x="2820197" y="430654"/>
            <a:ext cx="769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were loved by someone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8" name="图片 127" descr="图片包含 人员, 就坐, 户外, 草&#10;&#10;描述已自动生成">
            <a:extLst>
              <a:ext uri="{FF2B5EF4-FFF2-40B4-BE49-F238E27FC236}">
                <a16:creationId xmlns:a16="http://schemas.microsoft.com/office/drawing/2014/main" id="{4A96E44F-4B2E-4248-B2E5-E7DF24C8FBB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91" y="162652"/>
            <a:ext cx="8741498" cy="5813096"/>
          </a:xfrm>
          <a:prstGeom prst="rect">
            <a:avLst/>
          </a:prstGeom>
        </p:spPr>
      </p:pic>
      <p:sp>
        <p:nvSpPr>
          <p:cNvPr id="129" name="文本框 128">
            <a:extLst>
              <a:ext uri="{FF2B5EF4-FFF2-40B4-BE49-F238E27FC236}">
                <a16:creationId xmlns:a16="http://schemas.microsoft.com/office/drawing/2014/main" id="{5BA8C5BF-3258-436D-AD09-CC60D84C4E98}"/>
              </a:ext>
            </a:extLst>
          </p:cNvPr>
          <p:cNvSpPr txBox="1"/>
          <p:nvPr/>
        </p:nvSpPr>
        <p:spPr>
          <a:xfrm>
            <a:off x="3546068" y="6031668"/>
            <a:ext cx="5483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Touched by someone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1" name="图片 130">
            <a:extLst>
              <a:ext uri="{FF2B5EF4-FFF2-40B4-BE49-F238E27FC236}">
                <a16:creationId xmlns:a16="http://schemas.microsoft.com/office/drawing/2014/main" id="{D4F24A14-9B91-441C-88EE-9B91576CC26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08" y="261513"/>
            <a:ext cx="7849160" cy="5677559"/>
          </a:xfrm>
          <a:prstGeom prst="rect">
            <a:avLst/>
          </a:prstGeom>
        </p:spPr>
      </p:pic>
      <p:sp>
        <p:nvSpPr>
          <p:cNvPr id="132" name="文本框 131">
            <a:extLst>
              <a:ext uri="{FF2B5EF4-FFF2-40B4-BE49-F238E27FC236}">
                <a16:creationId xmlns:a16="http://schemas.microsoft.com/office/drawing/2014/main" id="{3AAD17DB-D34B-4D7C-9247-EAD5A6993CF1}"/>
              </a:ext>
            </a:extLst>
          </p:cNvPr>
          <p:cNvSpPr txBox="1"/>
          <p:nvPr/>
        </p:nvSpPr>
        <p:spPr>
          <a:xfrm>
            <a:off x="3930225" y="6020703"/>
            <a:ext cx="462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Held by someone</a:t>
            </a:r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4" name="图片 133" descr="图片包含 天空, 人员, 户外, 游泳&#10;&#10;描述已自动生成">
            <a:extLst>
              <a:ext uri="{FF2B5EF4-FFF2-40B4-BE49-F238E27FC236}">
                <a16:creationId xmlns:a16="http://schemas.microsoft.com/office/drawing/2014/main" id="{16BDEC0C-A003-4B7E-96BF-2C7F5444296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35" y="1197359"/>
            <a:ext cx="7566298" cy="5674724"/>
          </a:xfrm>
          <a:prstGeom prst="rect">
            <a:avLst/>
          </a:prstGeom>
        </p:spPr>
      </p:pic>
      <p:sp>
        <p:nvSpPr>
          <p:cNvPr id="135" name="文本框 134">
            <a:extLst>
              <a:ext uri="{FF2B5EF4-FFF2-40B4-BE49-F238E27FC236}">
                <a16:creationId xmlns:a16="http://schemas.microsoft.com/office/drawing/2014/main" id="{8FDCA66A-7638-40E3-A6A1-F26F50AB921F}"/>
              </a:ext>
            </a:extLst>
          </p:cNvPr>
          <p:cNvSpPr txBox="1"/>
          <p:nvPr/>
        </p:nvSpPr>
        <p:spPr>
          <a:xfrm>
            <a:off x="2730161" y="454843"/>
            <a:ext cx="74475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Meant something to someone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dirty="0"/>
          </a:p>
        </p:txBody>
      </p:sp>
      <p:pic>
        <p:nvPicPr>
          <p:cNvPr id="8" name="图片 7" descr="图片包含 水, 天空, 手套, 人员&#10;&#10;描述已自动生成">
            <a:extLst>
              <a:ext uri="{FF2B5EF4-FFF2-40B4-BE49-F238E27FC236}">
                <a16:creationId xmlns:a16="http://schemas.microsoft.com/office/drawing/2014/main" id="{3FB59549-879D-4F5F-BFB9-8520B4629D4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77" y="288397"/>
            <a:ext cx="9768161" cy="549459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E628C6D-0287-44ED-8C57-409A7D06F822}"/>
              </a:ext>
            </a:extLst>
          </p:cNvPr>
          <p:cNvSpPr txBox="1"/>
          <p:nvPr/>
        </p:nvSpPr>
        <p:spPr>
          <a:xfrm>
            <a:off x="4277101" y="5942339"/>
            <a:ext cx="4778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Loved somebody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altLang="zh-CN" sz="4000" dirty="0">
              <a:solidFill>
                <a:schemeClr val="bg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9" name="图片 18" descr="图片包含 室内&#10;&#10;描述已自动生成">
            <a:extLst>
              <a:ext uri="{FF2B5EF4-FFF2-40B4-BE49-F238E27FC236}">
                <a16:creationId xmlns:a16="http://schemas.microsoft.com/office/drawing/2014/main" id="{1919D7E0-62A1-4AC5-B1E6-43F809A86B07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0"/>
          <a:stretch/>
        </p:blipFill>
        <p:spPr>
          <a:xfrm>
            <a:off x="6303524" y="25121"/>
            <a:ext cx="5694921" cy="6858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39BF878-B756-4820-AE35-E1F147B79DF5}"/>
              </a:ext>
            </a:extLst>
          </p:cNvPr>
          <p:cNvSpPr txBox="1"/>
          <p:nvPr/>
        </p:nvSpPr>
        <p:spPr>
          <a:xfrm>
            <a:off x="-152402" y="2438572"/>
            <a:ext cx="6835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Touched somebody's heart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图片 27" descr="图片包含 户外&#10;&#10;描述已自动生成">
            <a:extLst>
              <a:ext uri="{FF2B5EF4-FFF2-40B4-BE49-F238E27FC236}">
                <a16:creationId xmlns:a16="http://schemas.microsoft.com/office/drawing/2014/main" id="{113EFEE7-E369-495B-8E3D-366C661CD729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/>
          <a:stretch/>
        </p:blipFill>
        <p:spPr>
          <a:xfrm>
            <a:off x="1686085" y="338952"/>
            <a:ext cx="9042788" cy="5320528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5D1926A7-9517-43C6-89A2-205D302FCCD5}"/>
              </a:ext>
            </a:extLst>
          </p:cNvPr>
          <p:cNvSpPr txBox="1"/>
          <p:nvPr/>
        </p:nvSpPr>
        <p:spPr>
          <a:xfrm>
            <a:off x="2504063" y="5568337"/>
            <a:ext cx="10114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Along the way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can look back and say (mm)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图片 36" descr="图片包含 人员, 群组&#10;&#10;描述已自动生成">
            <a:extLst>
              <a:ext uri="{FF2B5EF4-FFF2-40B4-BE49-F238E27FC236}">
                <a16:creationId xmlns:a16="http://schemas.microsoft.com/office/drawing/2014/main" id="{213B9F78-2CCB-405C-926B-A89AB48B1A2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0" y="842480"/>
            <a:ext cx="7276184" cy="5461963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37ADCBC4-4D39-4938-848D-12763B223132}"/>
              </a:ext>
            </a:extLst>
          </p:cNvPr>
          <p:cNvSpPr txBox="1"/>
          <p:nvPr/>
        </p:nvSpPr>
        <p:spPr>
          <a:xfrm>
            <a:off x="7991793" y="3479479"/>
            <a:ext cx="3729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did okay</a:t>
            </a:r>
            <a:endParaRPr lang="zh-CN" altLang="zh-CN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" name="图片 45" descr="图片包含 水, 人员, 天空, 户外&#10;&#10;描述已自动生成">
            <a:extLst>
              <a:ext uri="{FF2B5EF4-FFF2-40B4-BE49-F238E27FC236}">
                <a16:creationId xmlns:a16="http://schemas.microsoft.com/office/drawing/2014/main" id="{BB9A19B3-0E6D-4DAB-B3F9-1CDE9BD7C77A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09" y="664558"/>
            <a:ext cx="7295674" cy="5678592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BC4BE0DF-36D5-4741-90CA-163B194669B1}"/>
              </a:ext>
            </a:extLst>
          </p:cNvPr>
          <p:cNvSpPr txBox="1"/>
          <p:nvPr/>
        </p:nvSpPr>
        <p:spPr>
          <a:xfrm>
            <a:off x="617630" y="2401001"/>
            <a:ext cx="4012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were loved</a:t>
            </a:r>
            <a:endParaRPr lang="zh-CN" altLang="zh-CN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5" name="图片 54" descr="图片包含 草, 树, 人员, 户外&#10;&#10;描述已自动生成">
            <a:extLst>
              <a:ext uri="{FF2B5EF4-FFF2-40B4-BE49-F238E27FC236}">
                <a16:creationId xmlns:a16="http://schemas.microsoft.com/office/drawing/2014/main" id="{77A15B47-E83C-4BCE-8D63-77669D35F95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02" y="1224877"/>
            <a:ext cx="9592539" cy="5395803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63640A2A-2DAA-4730-AF14-A70601DE4CBD}"/>
              </a:ext>
            </a:extLst>
          </p:cNvPr>
          <p:cNvSpPr txBox="1"/>
          <p:nvPr/>
        </p:nvSpPr>
        <p:spPr>
          <a:xfrm>
            <a:off x="510669" y="376970"/>
            <a:ext cx="11421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So remember to tell that special one (yeah mm)</a:t>
            </a:r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4" name="图片 63" descr="图片包含 天空, 户外, 水, 日落&#10;&#10;描述已自动生成">
            <a:extLst>
              <a:ext uri="{FF2B5EF4-FFF2-40B4-BE49-F238E27FC236}">
                <a16:creationId xmlns:a16="http://schemas.microsoft.com/office/drawing/2014/main" id="{63AA24F7-FC1C-4E7C-9A7E-89B6E4FA5A5A}"/>
              </a:ext>
            </a:extLst>
          </p:cNvPr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b="26540"/>
          <a:stretch/>
        </p:blipFill>
        <p:spPr>
          <a:xfrm>
            <a:off x="382442" y="682058"/>
            <a:ext cx="11448294" cy="4520412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90AEC66E-B295-4866-81FE-2314EA1EA270}"/>
              </a:ext>
            </a:extLst>
          </p:cNvPr>
          <p:cNvSpPr txBox="1"/>
          <p:nvPr/>
        </p:nvSpPr>
        <p:spPr>
          <a:xfrm>
            <a:off x="4488718" y="5547704"/>
            <a:ext cx="3975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 were loved</a:t>
            </a:r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62"/>
    </mc:Choice>
    <mc:Fallback xmlns="">
      <p:transition spd="slow" advTm="25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xit" presetSubtype="1" fill="hold" grpId="1" nodeType="with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xit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25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25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25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25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3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3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grpId="1" nodeType="withEffect">
                                  <p:stCondLst>
                                    <p:cond delay="4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4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41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41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4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4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467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467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498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498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498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498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grpId="1" nodeType="withEffect">
                                  <p:stCondLst>
                                    <p:cond delay="5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nodeType="withEffect">
                                  <p:stCondLst>
                                    <p:cond delay="5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53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nodeType="withEffect">
                                  <p:stCondLst>
                                    <p:cond delay="53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2" presetClass="exit" presetSubtype="4" fill="hold" grpId="1" nodeType="withEffect">
                                  <p:stCondLst>
                                    <p:cond delay="55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4" fill="hold" nodeType="withEffect">
                                  <p:stCondLst>
                                    <p:cond delay="55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55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55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5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5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577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577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xit" presetSubtype="21" fill="hold" grpId="1" nodeType="withEffect">
                                  <p:stCondLst>
                                    <p:cond delay="598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6" presetClass="exit" presetSubtype="21" fill="hold" nodeType="withEffect">
                                  <p:stCondLst>
                                    <p:cond delay="598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598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598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61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6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62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621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nodeType="withEffect">
                                  <p:stCondLst>
                                    <p:cond delay="6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xit" presetSubtype="4" fill="hold" grpId="1" nodeType="withEffect">
                                  <p:stCondLst>
                                    <p:cond delay="6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6" presetClass="entr" presetSubtype="21" fill="hold" nodeType="withEffect">
                                  <p:stCondLst>
                                    <p:cond delay="648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648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6" presetClass="exit" presetSubtype="21" fill="hold" nodeType="withEffect">
                                  <p:stCondLst>
                                    <p:cond delay="75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6" presetClass="exit" presetSubtype="21" fill="hold" grpId="1" nodeType="withEffect">
                                  <p:stCondLst>
                                    <p:cond delay="75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grpId="0" nodeType="withEffect">
                                  <p:stCondLst>
                                    <p:cond delay="757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757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2" presetClass="exit" presetSubtype="4" fill="hold" grpId="1" nodeType="withEffect">
                                  <p:stCondLst>
                                    <p:cond delay="8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2" presetClass="exit" presetSubtype="4" fill="hold" nodeType="withEffect">
                                  <p:stCondLst>
                                    <p:cond delay="8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1" presetClass="entr" presetSubtype="1" fill="hold" grpId="0" nodeType="withEffect">
                                  <p:stCondLst>
                                    <p:cond delay="83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1" presetClass="entr" presetSubtype="1" fill="hold" nodeType="withEffect">
                                  <p:stCondLst>
                                    <p:cond delay="835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4" presetClass="exit" presetSubtype="10" fill="hold" grpId="1" nodeType="withEffect">
                                  <p:stCondLst>
                                    <p:cond delay="87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4" presetClass="exit" presetSubtype="10" fill="hold" nodeType="withEffect">
                                  <p:stCondLst>
                                    <p:cond delay="87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6" presetClass="entr" presetSubtype="21" fill="hold" grpId="0" nodeType="withEffect">
                                  <p:stCondLst>
                                    <p:cond delay="878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6" presetClass="entr" presetSubtype="21" fill="hold" nodeType="withEffect">
                                  <p:stCondLst>
                                    <p:cond delay="878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xit" presetSubtype="21" fill="hold" grpId="1" nodeType="withEffect">
                                  <p:stCondLst>
                                    <p:cond delay="9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6" presetClass="exit" presetSubtype="21" fill="hold" nodeType="withEffect">
                                  <p:stCondLst>
                                    <p:cond delay="9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1" presetClass="entr" presetSubtype="1" fill="hold" grpId="0" nodeType="withEffect">
                                  <p:stCondLst>
                                    <p:cond delay="935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1" presetClass="entr" presetSubtype="1" fill="hold" nodeType="withEffect">
                                  <p:stCondLst>
                                    <p:cond delay="93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1" presetClass="exit" presetSubtype="1" fill="hold" grpId="1" nodeType="withEffect">
                                  <p:stCondLst>
                                    <p:cond delay="100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1" presetClass="exit" presetSubtype="1" fill="hold" nodeType="withEffect">
                                  <p:stCondLst>
                                    <p:cond delay="100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6" presetClass="entr" presetSubtype="16" fill="hold" grpId="0" nodeType="withEffect">
                                  <p:stCondLst>
                                    <p:cond delay="1006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6" presetClass="entr" presetSubtype="16" fill="hold" nodeType="withEffect">
                                  <p:stCondLst>
                                    <p:cond delay="1006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6" presetClass="exit" presetSubtype="32" fill="hold" grpId="1" nodeType="withEffect">
                                  <p:stCondLst>
                                    <p:cond delay="10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6" presetClass="exit" presetSubtype="32" fill="hold" nodeType="withEffect">
                                  <p:stCondLst>
                                    <p:cond delay="10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105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105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1" nodeType="withEffect">
                                  <p:stCondLst>
                                    <p:cond delay="1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42" presetClass="entr" presetSubtype="0" fill="hold" grpId="0" nodeType="with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42" presetClass="entr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42" presetClass="exit" presetSubtype="0" fill="hold" grpId="1" nodeType="withEffect">
                                  <p:stCondLst>
                                    <p:cond delay="1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1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6" presetClass="entr" presetSubtype="21" fill="hold" grpId="0" nodeType="withEffect">
                                  <p:stCondLst>
                                    <p:cond delay="1135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6" presetClass="entr" presetSubtype="21" fill="hold" nodeType="withEffect">
                                  <p:stCondLst>
                                    <p:cond delay="1135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6" presetClass="exit" presetSubtype="21" fill="hold" grpId="1" nodeType="withEffect">
                                  <p:stCondLst>
                                    <p:cond delay="117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4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6" presetClass="exit" presetSubtype="21" fill="hold" nodeType="withEffect">
                                  <p:stCondLst>
                                    <p:cond delay="117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1177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1177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1" nodeType="withEffect">
                                  <p:stCondLst>
                                    <p:cond delay="12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12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2" presetClass="entr" presetSubtype="4" fill="hold" grpId="0" nodeType="withEffect">
                                  <p:stCondLst>
                                    <p:cond delay="1217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2" presetClass="entr" presetSubtype="4" fill="hold" nodeType="withEffect">
                                  <p:stCondLst>
                                    <p:cond delay="1217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" presetClass="exit" presetSubtype="4" fill="hold" grpId="1" nodeType="withEffect">
                                  <p:stCondLst>
                                    <p:cond delay="12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" presetClass="exit" presetSubtype="4" fill="hold" nodeType="withEffect">
                                  <p:stCondLst>
                                    <p:cond delay="12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4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6" presetClass="entr" presetSubtype="16" fill="hold" grpId="0" nodeType="withEffect">
                                  <p:stCondLst>
                                    <p:cond delay="126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6" presetClass="entr" presetSubtype="16" fill="hold" nodeType="withEffect">
                                  <p:stCondLst>
                                    <p:cond delay="126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6" presetClass="exit" presetSubtype="32" fill="hold" grpId="1" nodeType="withEffect">
                                  <p:stCondLst>
                                    <p:cond delay="129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6" presetClass="exit" presetSubtype="32" fill="hold" nodeType="withEffect">
                                  <p:stCondLst>
                                    <p:cond delay="129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" presetClass="entr" presetSubtype="4" fill="hold" nodeType="withEffect">
                                  <p:stCondLst>
                                    <p:cond delay="1298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4" fill="hold" grpId="0" nodeType="withEffect">
                                  <p:stCondLst>
                                    <p:cond delay="1298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xit" presetSubtype="4" fill="hold" nodeType="withEffect">
                                  <p:stCondLst>
                                    <p:cond delay="134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" presetClass="exit" presetSubtype="4" fill="hold" grpId="1" nodeType="withEffect">
                                  <p:stCondLst>
                                    <p:cond delay="134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2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1348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1348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13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13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0" nodeType="withEffect">
                                  <p:stCondLst>
                                    <p:cond delay="1377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1377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13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nodeType="withEffect">
                                  <p:stCondLst>
                                    <p:cond delay="13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1396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nodeType="withEffect">
                                  <p:stCondLst>
                                    <p:cond delay="1396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xit" presetSubtype="4" fill="hold" grpId="1" nodeType="withEffect">
                                  <p:stCondLst>
                                    <p:cond delay="141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2" presetClass="exit" presetSubtype="4" fill="hold" nodeType="withEffect">
                                  <p:stCondLst>
                                    <p:cond delay="141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6" presetClass="entr" presetSubtype="16" fill="hold" grpId="0" nodeType="withEffect">
                                  <p:stCondLst>
                                    <p:cond delay="1418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16" fill="hold" nodeType="withEffect">
                                  <p:stCondLst>
                                    <p:cond delay="1418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6" presetClass="exit" presetSubtype="32" fill="hold" grpId="1" nodeType="withEffect">
                                  <p:stCondLst>
                                    <p:cond delay="143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8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6" presetClass="exit" presetSubtype="32" fill="hold" nodeType="withEffect">
                                  <p:stCondLst>
                                    <p:cond delay="143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1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21" presetClass="entr" presetSubtype="1" fill="hold" nodeType="withEffect">
                                  <p:stCondLst>
                                    <p:cond delay="1437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1" presetClass="entr" presetSubtype="1" fill="hold" grpId="0" nodeType="withEffect">
                                  <p:stCondLst>
                                    <p:cond delay="14370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1" presetClass="exit" presetSubtype="1" fill="hold" nodeType="withEffect">
                                  <p:stCondLst>
                                    <p:cond delay="145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0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1" presetClass="exit" presetSubtype="1" fill="hold" grpId="1" nodeType="withEffect">
                                  <p:stCondLst>
                                    <p:cond delay="145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3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2" presetClass="entr" presetSubtype="4" fill="hold" grpId="0" nodeType="withEffect">
                                  <p:stCondLst>
                                    <p:cond delay="1456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2" presetClass="entr" presetSubtype="4" fill="hold" nodeType="withEffect">
                                  <p:stCondLst>
                                    <p:cond delay="1456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2" presetClass="exit" presetSubtype="4" fill="hold" grpId="1" nodeType="withEffect">
                                  <p:stCondLst>
                                    <p:cond delay="149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4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" presetClass="exit" presetSubtype="4" fill="hold" nodeType="withEffect">
                                  <p:stCondLst>
                                    <p:cond delay="149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1491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1491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1" nodeType="withEffect">
                                  <p:stCondLst>
                                    <p:cond delay="1597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nodeType="withEffect">
                                  <p:stCondLst>
                                    <p:cond delay="1597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2" presetClass="entr" presetSubtype="4" fill="hold" grpId="0" nodeType="withEffect">
                                  <p:stCondLst>
                                    <p:cond delay="1597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presetID="2" presetClass="entr" presetSubtype="4" fill="hold" nodeType="withEffect">
                                  <p:stCondLst>
                                    <p:cond delay="1597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2" presetClass="exit" presetSubtype="4" fill="hold" grpId="1" nodeType="withEffect">
                                  <p:stCondLst>
                                    <p:cond delay="16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2" presetClass="exit" presetSubtype="4" fill="hold" nodeType="withEffect">
                                  <p:stCondLst>
                                    <p:cond delay="16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2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3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2" presetClass="entr" presetSubtype="4" fill="hold" grpId="0" nodeType="withEffect">
                                  <p:stCondLst>
                                    <p:cond delay="165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9" presetID="2" presetClass="entr" presetSubtype="4" fill="hold" nodeType="withEffect">
                                  <p:stCondLst>
                                    <p:cond delay="165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2" presetClass="exit" presetSubtype="4" fill="hold" grpId="1" nodeType="withEffect">
                                  <p:stCondLst>
                                    <p:cond delay="170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5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2" presetClass="exit" presetSubtype="4" fill="hold" nodeType="withEffect">
                                  <p:stCondLst>
                                    <p:cond delay="170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8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42" presetClass="entr" presetSubtype="0" fill="hold" grpId="0" nodeType="withEffect">
                                  <p:stCondLst>
                                    <p:cond delay="17090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42" presetClass="entr" presetSubtype="0" fill="hold" nodeType="withEffect">
                                  <p:stCondLst>
                                    <p:cond delay="1709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42" presetClass="exit" presetSubtype="0" fill="hold" grpId="1" nodeType="withEffect">
                                  <p:stCondLst>
                                    <p:cond delay="17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42" presetClass="exit" presetSubtype="0" fill="hold" nodeType="withEffect">
                                  <p:stCondLst>
                                    <p:cond delay="17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8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6" presetClass="entr" presetSubtype="21" fill="hold" grpId="0" nodeType="withEffect">
                                  <p:stCondLst>
                                    <p:cond delay="1747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16" presetClass="entr" presetSubtype="21" fill="hold" nodeType="withEffect">
                                  <p:stCondLst>
                                    <p:cond delay="1747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16" presetClass="exit" presetSubtype="21" fill="hold" grpId="1" nodeType="withEffect">
                                  <p:stCondLst>
                                    <p:cond delay="178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8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6" presetClass="exit" presetSubtype="21" fill="hold" nodeType="withEffect">
                                  <p:stCondLst>
                                    <p:cond delay="178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1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2" presetClass="entr" presetSubtype="4" fill="hold" grpId="0" nodeType="withEffect">
                                  <p:stCondLst>
                                    <p:cond delay="17810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7" presetID="2" presetClass="entr" presetSubtype="4" fill="hold" nodeType="withEffect">
                                  <p:stCondLst>
                                    <p:cond delay="1781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1" presetID="2" presetClass="exit" presetSubtype="4" fill="hold" grpId="1" nodeType="withEffect">
                                  <p:stCondLst>
                                    <p:cond delay="183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2" presetClass="exit" presetSubtype="4" fill="hold" nodeType="withEffect">
                                  <p:stCondLst>
                                    <p:cond delay="183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0" presetClass="entr" presetSubtype="0" fill="hold" grpId="0" nodeType="withEffect">
                                  <p:stCondLst>
                                    <p:cond delay="1837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presetID="10" presetClass="entr" presetSubtype="0" fill="hold" nodeType="withEffect">
                                  <p:stCondLst>
                                    <p:cond delay="1837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5" presetID="10" presetClass="exit" presetSubtype="0" fill="hold" grpId="1" nodeType="withEffect">
                                  <p:stCondLst>
                                    <p:cond delay="18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6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0" presetClass="exit" presetSubtype="0" fill="hold" nodeType="withEffect">
                                  <p:stCondLst>
                                    <p:cond delay="18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0" presetClass="entr" presetSubtype="0" fill="hold" grpId="0" nodeType="withEffect">
                                  <p:stCondLst>
                                    <p:cond delay="18790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10" presetClass="entr" presetSubtype="0" fill="hold" nodeType="withEffect">
                                  <p:stCondLst>
                                    <p:cond delay="1879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10" presetClass="exit" presetSubtype="0" fill="hold" grpId="1" nodeType="withEffect">
                                  <p:stCondLst>
                                    <p:cond delay="18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0" presetClass="exit" presetSubtype="0" fill="hold" nodeType="withEffect">
                                  <p:stCondLst>
                                    <p:cond delay="18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0" presetClass="entr" presetSubtype="0" fill="hold" grpId="0" nodeType="withEffect">
                                  <p:stCondLst>
                                    <p:cond delay="1899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10" presetClass="entr" presetSubtype="0" fill="hold" nodeType="withEffect">
                                  <p:stCondLst>
                                    <p:cond delay="1899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10" presetClass="exit" presetSubtype="0" fill="hold" grpId="1" nodeType="withEffect">
                                  <p:stCondLst>
                                    <p:cond delay="19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0" presetClass="exit" presetSubtype="0" fill="hold" nodeType="withEffect">
                                  <p:stCondLst>
                                    <p:cond delay="19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42" presetClass="entr" presetSubtype="0" fill="hold" grpId="0" nodeType="withEffect">
                                  <p:stCondLst>
                                    <p:cond delay="1919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0" presetID="42" presetClass="entr" presetSubtype="0" fill="hold" nodeType="withEffect">
                                  <p:stCondLst>
                                    <p:cond delay="1919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5" presetID="42" presetClass="exit" presetSubtype="0" fill="hold" grpId="1" nodeType="withEffect">
                                  <p:stCondLst>
                                    <p:cond delay="19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7"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42" presetClass="exit" presetSubtype="0" fill="hold" nodeType="withEffect">
                                  <p:stCondLst>
                                    <p:cond delay="19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2" dur="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42" presetClass="entr" presetSubtype="0" fill="hold" grpId="0" nodeType="withEffect">
                                  <p:stCondLst>
                                    <p:cond delay="1938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0" presetID="42" presetClass="entr" presetSubtype="0" fill="hold" nodeType="withEffect">
                                  <p:stCondLst>
                                    <p:cond delay="1938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5" presetID="42" presetClass="exit" presetSubtype="0" fill="hold" grpId="1" nodeType="withEffect">
                                  <p:stCondLst>
                                    <p:cond delay="19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42" presetClass="exit" presetSubtype="0" fill="hold" nodeType="withEffect">
                                  <p:stCondLst>
                                    <p:cond delay="19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0" presetClass="entr" presetSubtype="0" fill="hold" grpId="0" nodeType="withEffect">
                                  <p:stCondLst>
                                    <p:cond delay="1965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0" presetClass="entr" presetSubtype="0" fill="hold" nodeType="withEffect">
                                  <p:stCondLst>
                                    <p:cond delay="1965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0" presetClass="exit" presetSubtype="0" fill="hold" grpId="1" nodeType="withEffect">
                                  <p:stCondLst>
                                    <p:cond delay="19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0" presetClass="exit" presetSubtype="0" fill="hold" nodeType="withEffect">
                                  <p:stCondLst>
                                    <p:cond delay="19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6" presetClass="entr" presetSubtype="21" fill="hold" grpId="0" nodeType="withEffect">
                                  <p:stCondLst>
                                    <p:cond delay="1989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6" presetClass="entr" presetSubtype="21" fill="hold" nodeType="withEffect">
                                  <p:stCondLst>
                                    <p:cond delay="19890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6" presetClass="exit" presetSubtype="21" fill="hold" grpId="1" nodeType="withEffect">
                                  <p:stCondLst>
                                    <p:cond delay="2088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6" presetClass="exit" presetSubtype="21" fill="hold" nodeType="withEffect">
                                  <p:stCondLst>
                                    <p:cond delay="2088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0" presetClass="entr" presetSubtype="0" fill="hold" grpId="0" nodeType="withEffect">
                                  <p:stCondLst>
                                    <p:cond delay="2088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0" presetClass="entr" presetSubtype="0" fill="hold" nodeType="withEffect">
                                  <p:stCondLst>
                                    <p:cond delay="2088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0" presetClass="exit" presetSubtype="0" fill="hold" grpId="1" nodeType="withEffect">
                                  <p:stCondLst>
                                    <p:cond delay="2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0" presetClass="exit" presetSubtype="0" fill="hold" nodeType="withEffect">
                                  <p:stCondLst>
                                    <p:cond delay="21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6" presetClass="entr" presetSubtype="21" fill="hold" grpId="0" nodeType="withEffect">
                                  <p:stCondLst>
                                    <p:cond delay="2121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6" presetClass="entr" presetSubtype="21" fill="hold" nodeType="withEffect">
                                  <p:stCondLst>
                                    <p:cond delay="21210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6" presetClass="exit" presetSubtype="21" fill="hold" grpId="1" nodeType="withEffect">
                                  <p:stCondLst>
                                    <p:cond delay="215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6" presetClass="exit" presetSubtype="21" fill="hold" nodeType="withEffect">
                                  <p:stCondLst>
                                    <p:cond delay="215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" presetClass="entr" presetSubtype="4" fill="hold" grpId="0" nodeType="withEffect">
                                  <p:stCondLst>
                                    <p:cond delay="2157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2" presetClass="entr" presetSubtype="4" fill="hold" nodeType="withEffect">
                                  <p:stCondLst>
                                    <p:cond delay="2157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2" presetClass="exit" presetSubtype="4" fill="hold" grpId="1" nodeType="withEffect">
                                  <p:stCondLst>
                                    <p:cond delay="226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" presetClass="exit" presetSubtype="4" fill="hold" nodeType="withEffect">
                                  <p:stCondLst>
                                    <p:cond delay="226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6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7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0" presetClass="entr" presetSubtype="0" fill="hold" grpId="0" nodeType="withEffect">
                                  <p:stCondLst>
                                    <p:cond delay="22670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2" presetID="10" presetClass="entr" presetSubtype="0" fill="hold" nodeType="withEffect">
                                  <p:stCondLst>
                                    <p:cond delay="22670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5" presetID="10" presetClass="exit" presetSubtype="0" fill="hold" grpId="1" nodeType="withEffect">
                                  <p:stCondLst>
                                    <p:cond delay="24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0" presetClass="exit" presetSubtype="0" fill="hold" nodeType="withEffect">
                                  <p:stCondLst>
                                    <p:cond delay="24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  <p:bldP spid="4" grpId="0"/>
      <p:bldP spid="4" grpId="1"/>
      <p:bldP spid="12" grpId="0"/>
      <p:bldP spid="12" grpId="1"/>
      <p:bldP spid="15" grpId="0"/>
      <p:bldP spid="15" grpId="1"/>
      <p:bldP spid="18" grpId="0"/>
      <p:bldP spid="18" grpId="1"/>
      <p:bldP spid="21" grpId="0"/>
      <p:bldP spid="21" grpId="1"/>
      <p:bldP spid="24" grpId="0"/>
      <p:bldP spid="24" grpId="1"/>
      <p:bldP spid="27" grpId="0"/>
      <p:bldP spid="27" grpId="1"/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  <p:bldP spid="48" grpId="0"/>
      <p:bldP spid="48" grpId="1"/>
      <p:bldP spid="51" grpId="0"/>
      <p:bldP spid="51" grpId="1"/>
      <p:bldP spid="54" grpId="0"/>
      <p:bldP spid="54" grpId="1"/>
      <p:bldP spid="57" grpId="0"/>
      <p:bldP spid="57" grpId="1"/>
      <p:bldP spid="60" grpId="0"/>
      <p:bldP spid="60" grpId="1"/>
      <p:bldP spid="63" grpId="0"/>
      <p:bldP spid="63" grpId="1"/>
      <p:bldP spid="66" grpId="0"/>
      <p:bldP spid="66" grpId="1"/>
      <p:bldP spid="69" grpId="0"/>
      <p:bldP spid="69" grpId="1"/>
      <p:bldP spid="72" grpId="0"/>
      <p:bldP spid="72" grpId="1"/>
      <p:bldP spid="75" grpId="0"/>
      <p:bldP spid="75" grpId="1"/>
      <p:bldP spid="78" grpId="0"/>
      <p:bldP spid="78" grpId="1"/>
      <p:bldP spid="81" grpId="0"/>
      <p:bldP spid="81" grpId="1"/>
      <p:bldP spid="84" grpId="0"/>
      <p:bldP spid="84" grpId="1"/>
      <p:bldP spid="87" grpId="0"/>
      <p:bldP spid="87" grpId="1"/>
      <p:bldP spid="90" grpId="0"/>
      <p:bldP spid="90" grpId="1"/>
      <p:bldP spid="93" grpId="0"/>
      <p:bldP spid="93" grpId="1"/>
      <p:bldP spid="96" grpId="0"/>
      <p:bldP spid="96" grpId="1"/>
      <p:bldP spid="99" grpId="0"/>
      <p:bldP spid="99" grpId="1"/>
      <p:bldP spid="102" grpId="0"/>
      <p:bldP spid="102" grpId="1"/>
      <p:bldP spid="105" grpId="0"/>
      <p:bldP spid="105" grpId="1"/>
      <p:bldP spid="108" grpId="0"/>
      <p:bldP spid="108" grpId="1"/>
      <p:bldP spid="111" grpId="0"/>
      <p:bldP spid="111" grpId="1"/>
      <p:bldP spid="114" grpId="0"/>
      <p:bldP spid="114" grpId="1"/>
      <p:bldP spid="117" grpId="0"/>
      <p:bldP spid="117" grpId="1"/>
      <p:bldP spid="120" grpId="0"/>
      <p:bldP spid="120" grpId="1"/>
      <p:bldP spid="123" grpId="0"/>
      <p:bldP spid="123" grpId="1"/>
      <p:bldP spid="126" grpId="0"/>
      <p:bldP spid="126" grpId="1"/>
      <p:bldP spid="129" grpId="0"/>
      <p:bldP spid="129" grpId="1"/>
      <p:bldP spid="132" grpId="0"/>
      <p:bldP spid="132" grpId="1"/>
      <p:bldP spid="135" grpId="0"/>
      <p:bldP spid="135" grpId="1"/>
      <p:bldP spid="13" grpId="0"/>
      <p:bldP spid="13" grpId="1"/>
      <p:bldP spid="22" grpId="0"/>
      <p:bldP spid="22" grpId="1"/>
      <p:bldP spid="31" grpId="0"/>
      <p:bldP spid="31" grpId="1"/>
      <p:bldP spid="40" grpId="0"/>
      <p:bldP spid="40" grpId="1"/>
      <p:bldP spid="49" grpId="0"/>
      <p:bldP spid="49" grpId="1"/>
      <p:bldP spid="58" grpId="0"/>
      <p:bldP spid="58" grpId="1"/>
      <p:bldP spid="67" grpId="0"/>
      <p:bldP spid="67" grpId="1"/>
    </p:bldLst>
  </p:timing>
  <p:extLst>
    <p:ext uri="{E180D4A7-C9FB-4DFB-919C-405C955672EB}">
      <p14:showEvtLst xmlns:p14="http://schemas.microsoft.com/office/powerpoint/2010/main">
        <p14:playEvt time="161" objId="7"/>
        <p14:stopEvt time="250962" objId="7"/>
      </p14:showEvtLst>
    </p:ext>
  </p:extLs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318</Words>
  <Application>Microsoft Office PowerPoint</Application>
  <PresentationFormat>宽屏</PresentationFormat>
  <Paragraphs>61</Paragraphs>
  <Slides>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等线</vt:lpstr>
      <vt:lpstr>等线 Light</vt:lpstr>
      <vt:lpstr>微软雅黑</vt:lpstr>
      <vt:lpstr>Arial</vt:lpstr>
      <vt:lpstr>Comic Sans MS</vt:lpstr>
      <vt:lpstr>Office 主题​​</vt:lpstr>
      <vt:lpstr>You were loved                             ——被动语态的一般过去时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玮 丁</dc:creator>
  <cp:lastModifiedBy>玮 丁</cp:lastModifiedBy>
  <cp:revision>31</cp:revision>
  <dcterms:created xsi:type="dcterms:W3CDTF">2019-06-11T07:42:31Z</dcterms:created>
  <dcterms:modified xsi:type="dcterms:W3CDTF">2019-06-15T05:49:15Z</dcterms:modified>
</cp:coreProperties>
</file>