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39"/>
  </p:notesMasterIdLst>
  <p:sldIdLst>
    <p:sldId id="311" r:id="rId3"/>
    <p:sldId id="257" r:id="rId4"/>
    <p:sldId id="258" r:id="rId5"/>
    <p:sldId id="261" r:id="rId6"/>
    <p:sldId id="262" r:id="rId7"/>
    <p:sldId id="263" r:id="rId8"/>
    <p:sldId id="264" r:id="rId9"/>
    <p:sldId id="287" r:id="rId10"/>
    <p:sldId id="265" r:id="rId11"/>
    <p:sldId id="266" r:id="rId12"/>
    <p:sldId id="288" r:id="rId13"/>
    <p:sldId id="289" r:id="rId14"/>
    <p:sldId id="267" r:id="rId15"/>
    <p:sldId id="268" r:id="rId16"/>
    <p:sldId id="290" r:id="rId17"/>
    <p:sldId id="269" r:id="rId18"/>
    <p:sldId id="270" r:id="rId19"/>
    <p:sldId id="273" r:id="rId20"/>
    <p:sldId id="304" r:id="rId21"/>
    <p:sldId id="305" r:id="rId22"/>
    <p:sldId id="307" r:id="rId23"/>
    <p:sldId id="308" r:id="rId24"/>
    <p:sldId id="306" r:id="rId25"/>
    <p:sldId id="294" r:id="rId26"/>
    <p:sldId id="271" r:id="rId27"/>
    <p:sldId id="272" r:id="rId28"/>
    <p:sldId id="279" r:id="rId29"/>
    <p:sldId id="297" r:id="rId30"/>
    <p:sldId id="298" r:id="rId31"/>
    <p:sldId id="281" r:id="rId32"/>
    <p:sldId id="310" r:id="rId33"/>
    <p:sldId id="299" r:id="rId34"/>
    <p:sldId id="300" r:id="rId35"/>
    <p:sldId id="309" r:id="rId36"/>
    <p:sldId id="284" r:id="rId37"/>
    <p:sldId id="277" r:id="rId38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EAEAE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7" autoAdjust="0"/>
    <p:restoredTop sz="87195" autoAdjust="0"/>
  </p:normalViewPr>
  <p:slideViewPr>
    <p:cSldViewPr>
      <p:cViewPr varScale="1">
        <p:scale>
          <a:sx n="66" d="100"/>
          <a:sy n="66" d="100"/>
        </p:scale>
        <p:origin x="-114" y="-1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13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34B7D7-2633-4E0B-9737-282F01E0AC3F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906CC-6642-40F0-BC99-C928DBA9C6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450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C906CC-6642-40F0-BC99-C928DBA9C65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806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0599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833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4440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816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5537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82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65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564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058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6872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24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04618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1884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469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2019/6/13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4699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6332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199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1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0990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7781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243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643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2019/6/13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2448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9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2019/6/13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37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016" y="555527"/>
            <a:ext cx="5364088" cy="4031873"/>
          </a:xfrm>
          <a:prstGeom prst="rect">
            <a:avLst/>
          </a:prstGeom>
          <a:solidFill>
            <a:srgbClr val="FFFFFF">
              <a:alpha val="47843"/>
            </a:srgb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endParaRPr lang="en-US" altLang="zh-CN" sz="2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2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What Makes You Beautiful</a:t>
            </a:r>
          </a:p>
          <a:p>
            <a:pPr algn="ctr"/>
            <a:r>
              <a:rPr lang="en-US" altLang="zh-CN" sz="2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---</a:t>
            </a:r>
            <a:r>
              <a:rPr lang="zh-CN" altLang="en-US" sz="2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疑问代词</a:t>
            </a:r>
            <a:r>
              <a:rPr lang="en-US" altLang="zh-CN" sz="2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&amp;</a:t>
            </a:r>
            <a:r>
              <a:rPr lang="zh-CN" altLang="en-US" sz="24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疑问副词</a:t>
            </a:r>
            <a:endParaRPr lang="en-US" altLang="zh-CN" sz="2400" b="1" dirty="0">
              <a:solidFill>
                <a:prstClr val="black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3200" dirty="0">
              <a:solidFill>
                <a:prstClr val="black"/>
              </a:solidFill>
              <a:latin typeface="Comic Sans MS" pitchFamily="66" charset="0"/>
            </a:endParaRPr>
          </a:p>
          <a:p>
            <a:r>
              <a:rPr lang="zh-CN" altLang="en-US" sz="24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设计制作：</a:t>
            </a:r>
            <a:endParaRPr lang="en-US" altLang="zh-CN" sz="2400" b="1" dirty="0">
              <a:solidFill>
                <a:prstClr val="black"/>
              </a:solidFill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  <a:p>
            <a:r>
              <a:rPr lang="zh-CN" altLang="en-US" sz="24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华南师范大学 陈雅琪</a:t>
            </a:r>
            <a:endParaRPr lang="en-US" altLang="zh-CN" sz="2400" b="1" dirty="0">
              <a:solidFill>
                <a:prstClr val="black"/>
              </a:solidFill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  <a:p>
            <a:r>
              <a:rPr lang="zh-CN" altLang="en-US" sz="24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广东省东莞市东莞中学初中部 郑彩妍</a:t>
            </a:r>
            <a:endParaRPr lang="en-US" altLang="zh-CN" sz="2400" b="1" dirty="0">
              <a:solidFill>
                <a:prstClr val="black"/>
              </a:solidFill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  <a:p>
            <a:endParaRPr lang="en-US" altLang="zh-CN" sz="2400" b="1" dirty="0">
              <a:solidFill>
                <a:prstClr val="black"/>
              </a:solidFill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  <a:p>
            <a:r>
              <a:rPr lang="zh-CN" altLang="en-US" sz="24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  <a:cs typeface="Times New Roman" pitchFamily="18" charset="0"/>
              </a:rPr>
              <a:t>指导教师：郑彩妍、刘晓斌</a:t>
            </a:r>
            <a:endParaRPr lang="en-US" altLang="zh-CN" sz="2400" b="1" dirty="0">
              <a:solidFill>
                <a:prstClr val="black"/>
              </a:solidFill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  <a:p>
            <a:endParaRPr lang="zh-CN" alt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One Direction - What Makes You Beautifu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6043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6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5536" y="438716"/>
            <a:ext cx="82809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/>
              <a:t>If only you saw </a:t>
            </a:r>
            <a:r>
              <a:rPr lang="en-US" altLang="zh-CN" sz="4400" dirty="0">
                <a:solidFill>
                  <a:srgbClr val="FF0000"/>
                </a:solidFill>
              </a:rPr>
              <a:t>what</a:t>
            </a:r>
            <a:r>
              <a:rPr lang="en-US" altLang="zh-CN" sz="4400" dirty="0"/>
              <a:t> I can </a:t>
            </a:r>
            <a:r>
              <a:rPr lang="en-US" altLang="zh-CN" sz="4400" dirty="0" smtClean="0"/>
              <a:t>see</a:t>
            </a:r>
            <a:endParaRPr lang="en-US" altLang="zh-CN" sz="4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19622"/>
            <a:ext cx="6696744" cy="33483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6563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35025"/>
            <a:ext cx="5832648" cy="3884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683568" y="-57706"/>
            <a:ext cx="835292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/>
              <a:t>You'll understand </a:t>
            </a:r>
            <a:r>
              <a:rPr lang="en-US" altLang="zh-CN" sz="4400" dirty="0">
                <a:solidFill>
                  <a:srgbClr val="FF0000"/>
                </a:solidFill>
              </a:rPr>
              <a:t>why</a:t>
            </a:r>
            <a:r>
              <a:rPr lang="en-US" altLang="zh-CN" sz="4400" dirty="0"/>
              <a:t> I want you so desperately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12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" y="1672999"/>
            <a:ext cx="5490074" cy="344963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矩形 1"/>
          <p:cNvSpPr/>
          <p:nvPr/>
        </p:nvSpPr>
        <p:spPr>
          <a:xfrm>
            <a:off x="179512" y="-92546"/>
            <a:ext cx="89644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/>
              <a:t>Right now I'm looking at you and I can't believe</a:t>
            </a:r>
          </a:p>
          <a:p>
            <a:pPr algn="ctr"/>
            <a:r>
              <a:rPr lang="en-US" altLang="zh-CN" sz="4400" dirty="0" smtClean="0"/>
              <a:t>You </a:t>
            </a:r>
            <a:r>
              <a:rPr lang="en-US" altLang="zh-CN" sz="4400" dirty="0"/>
              <a:t>don't know oh </a:t>
            </a:r>
            <a:r>
              <a:rPr lang="en-US" altLang="zh-CN" sz="4400" dirty="0" err="1" smtClean="0"/>
              <a:t>oh</a:t>
            </a:r>
            <a:endParaRPr lang="en-US" altLang="zh-CN" sz="4400" dirty="0"/>
          </a:p>
        </p:txBody>
      </p:sp>
    </p:spTree>
    <p:extLst>
      <p:ext uri="{BB962C8B-B14F-4D97-AF65-F5344CB8AC3E}">
        <p14:creationId xmlns:p14="http://schemas.microsoft.com/office/powerpoint/2010/main" val="3026217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00"/>
    </mc:Choice>
    <mc:Fallback xmlns="">
      <p:transition spd="slow" advClick="0"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1419622"/>
            <a:ext cx="6001866" cy="3381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矩形 1"/>
          <p:cNvSpPr/>
          <p:nvPr/>
        </p:nvSpPr>
        <p:spPr>
          <a:xfrm>
            <a:off x="-108520" y="-20537"/>
            <a:ext cx="93245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smtClean="0"/>
              <a:t>You </a:t>
            </a:r>
            <a:r>
              <a:rPr lang="en-US" altLang="zh-CN" sz="4000" dirty="0"/>
              <a:t>don't know you're </a:t>
            </a:r>
            <a:r>
              <a:rPr lang="en-US" altLang="zh-CN" sz="4000" dirty="0" smtClean="0"/>
              <a:t>beautiful oh oh</a:t>
            </a:r>
          </a:p>
          <a:p>
            <a:pPr algn="ctr"/>
            <a:r>
              <a:rPr lang="en-US" altLang="zh-CN" sz="4000" dirty="0"/>
              <a:t>That's </a:t>
            </a:r>
            <a:r>
              <a:rPr lang="en-US" altLang="zh-CN" sz="4000" dirty="0">
                <a:solidFill>
                  <a:srgbClr val="FF0000"/>
                </a:solidFill>
              </a:rPr>
              <a:t>what</a:t>
            </a:r>
            <a:r>
              <a:rPr lang="en-US" altLang="zh-CN" sz="4000" dirty="0"/>
              <a:t> makes you beautiful</a:t>
            </a:r>
          </a:p>
        </p:txBody>
      </p:sp>
    </p:spTree>
    <p:extLst>
      <p:ext uri="{BB962C8B-B14F-4D97-AF65-F5344CB8AC3E}">
        <p14:creationId xmlns:p14="http://schemas.microsoft.com/office/powerpoint/2010/main" val="380900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300"/>
    </mc:Choice>
    <mc:Fallback xmlns="">
      <p:transition spd="slow" advClick="0" advTm="8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716054"/>
            <a:ext cx="5141168" cy="342744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矩形 1"/>
          <p:cNvSpPr/>
          <p:nvPr/>
        </p:nvSpPr>
        <p:spPr>
          <a:xfrm>
            <a:off x="251520" y="-118680"/>
            <a:ext cx="889248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/>
              <a:t>So c-come on</a:t>
            </a:r>
          </a:p>
          <a:p>
            <a:pPr algn="ctr"/>
            <a:r>
              <a:rPr lang="en-US" altLang="zh-CN" sz="4000" dirty="0" smtClean="0"/>
              <a:t>You </a:t>
            </a:r>
            <a:r>
              <a:rPr lang="en-US" altLang="zh-CN" sz="4000" dirty="0"/>
              <a:t>got it </a:t>
            </a:r>
            <a:r>
              <a:rPr lang="en-US" altLang="zh-CN" sz="4000" dirty="0" smtClean="0"/>
              <a:t>wrong</a:t>
            </a:r>
          </a:p>
          <a:p>
            <a:pPr algn="ctr"/>
            <a:r>
              <a:rPr lang="en-US" altLang="zh-CN" sz="4000" dirty="0" smtClean="0"/>
              <a:t>To </a:t>
            </a:r>
            <a:r>
              <a:rPr lang="en-US" altLang="zh-CN" sz="4000" dirty="0"/>
              <a:t>prove I'm right I put it in a </a:t>
            </a:r>
            <a:r>
              <a:rPr lang="en-US" altLang="zh-CN" sz="4000" dirty="0" smtClean="0"/>
              <a:t>song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366171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51" y="0"/>
            <a:ext cx="5126921" cy="341794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矩形 2"/>
          <p:cNvSpPr/>
          <p:nvPr/>
        </p:nvSpPr>
        <p:spPr>
          <a:xfrm>
            <a:off x="4427984" y="3254900"/>
            <a:ext cx="471601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altLang="zh-CN" sz="4400" dirty="0">
                <a:solidFill>
                  <a:prstClr val="black"/>
                </a:solidFill>
              </a:rPr>
              <a:t>I don't know </a:t>
            </a:r>
            <a:r>
              <a:rPr lang="en-US" altLang="zh-CN" sz="4400" dirty="0" smtClean="0">
                <a:solidFill>
                  <a:srgbClr val="FF0000"/>
                </a:solidFill>
              </a:rPr>
              <a:t>why</a:t>
            </a:r>
          </a:p>
          <a:p>
            <a:pPr lvl="0" algn="r"/>
            <a:r>
              <a:rPr lang="en-US" altLang="zh-CN" sz="4400" dirty="0" smtClean="0">
                <a:solidFill>
                  <a:prstClr val="black"/>
                </a:solidFill>
              </a:rPr>
              <a:t>You're </a:t>
            </a:r>
            <a:r>
              <a:rPr lang="en-US" altLang="zh-CN" sz="4400" dirty="0">
                <a:solidFill>
                  <a:prstClr val="black"/>
                </a:solidFill>
              </a:rPr>
              <a:t>being </a:t>
            </a:r>
            <a:r>
              <a:rPr lang="en-US" altLang="zh-CN" sz="4400" dirty="0" smtClean="0">
                <a:solidFill>
                  <a:prstClr val="black"/>
                </a:solidFill>
              </a:rPr>
              <a:t>shy</a:t>
            </a:r>
            <a:endParaRPr lang="en-US" altLang="zh-CN" sz="4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174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11560" y="3696950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CN" sz="4400" dirty="0" smtClean="0">
                <a:solidFill>
                  <a:prstClr val="black"/>
                </a:solidFill>
              </a:rPr>
              <a:t>And </a:t>
            </a:r>
            <a:r>
              <a:rPr lang="en-US" altLang="zh-CN" sz="4400" dirty="0">
                <a:solidFill>
                  <a:prstClr val="black"/>
                </a:solidFill>
              </a:rPr>
              <a:t>turn away </a:t>
            </a:r>
            <a:r>
              <a:rPr lang="en-US" altLang="zh-CN" sz="4400" dirty="0">
                <a:solidFill>
                  <a:srgbClr val="FF0000"/>
                </a:solidFill>
              </a:rPr>
              <a:t>when</a:t>
            </a:r>
            <a:r>
              <a:rPr lang="en-US" altLang="zh-CN" sz="4400" dirty="0">
                <a:solidFill>
                  <a:prstClr val="black"/>
                </a:solidFill>
              </a:rPr>
              <a:t> I look into your eyes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52" y="111931"/>
            <a:ext cx="4585692" cy="359976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0606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11560" y="123478"/>
            <a:ext cx="8136904" cy="2123658"/>
          </a:xfrm>
          <a:prstGeom prst="rect">
            <a:avLst/>
          </a:prstGeom>
          <a:solidFill>
            <a:srgbClr val="F8F8F8">
              <a:alpha val="47059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smtClean="0"/>
              <a:t>Everyone else in the room can see it</a:t>
            </a:r>
          </a:p>
          <a:p>
            <a:pPr algn="ctr"/>
            <a:r>
              <a:rPr lang="en-US" altLang="zh-CN" sz="4400" dirty="0" smtClean="0"/>
              <a:t>Everyone else but you</a:t>
            </a:r>
            <a:endParaRPr lang="en-US" altLang="zh-CN" sz="4400" dirty="0"/>
          </a:p>
        </p:txBody>
      </p:sp>
    </p:spTree>
    <p:extLst>
      <p:ext uri="{BB962C8B-B14F-4D97-AF65-F5344CB8AC3E}">
        <p14:creationId xmlns:p14="http://schemas.microsoft.com/office/powerpoint/2010/main" val="108364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5496" y="771550"/>
            <a:ext cx="8208912" cy="1446550"/>
          </a:xfrm>
          <a:prstGeom prst="rect">
            <a:avLst/>
          </a:prstGeom>
          <a:solidFill>
            <a:srgbClr val="F8F8F8">
              <a:alpha val="65098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en-US" altLang="zh-CN" sz="4400" dirty="0"/>
              <a:t>Baby you </a:t>
            </a:r>
            <a:r>
              <a:rPr lang="en-US" altLang="zh-CN" sz="4400" dirty="0" smtClean="0"/>
              <a:t>light up </a:t>
            </a:r>
            <a:r>
              <a:rPr lang="en-US" altLang="zh-CN" sz="4400" dirty="0"/>
              <a:t>my world like nobody </a:t>
            </a:r>
            <a:r>
              <a:rPr lang="en-US" altLang="zh-CN" sz="4400" dirty="0" smtClean="0"/>
              <a:t>else</a:t>
            </a:r>
            <a:endParaRPr lang="en-US" altLang="zh-CN" sz="4400" dirty="0"/>
          </a:p>
        </p:txBody>
      </p:sp>
      <p:sp>
        <p:nvSpPr>
          <p:cNvPr id="5" name="矩形 4"/>
          <p:cNvSpPr/>
          <p:nvPr/>
        </p:nvSpPr>
        <p:spPr>
          <a:xfrm>
            <a:off x="2051720" y="2451318"/>
            <a:ext cx="7056784" cy="1446550"/>
          </a:xfrm>
          <a:prstGeom prst="rect">
            <a:avLst/>
          </a:prstGeom>
          <a:solidFill>
            <a:srgbClr val="F8F8F8">
              <a:alpha val="63922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r"/>
            <a:r>
              <a:rPr lang="en-US" altLang="zh-CN" sz="4400" dirty="0"/>
              <a:t>The way that you flip your hair gets me overwhelmed</a:t>
            </a:r>
          </a:p>
        </p:txBody>
      </p:sp>
    </p:spTree>
    <p:extLst>
      <p:ext uri="{BB962C8B-B14F-4D97-AF65-F5344CB8AC3E}">
        <p14:creationId xmlns:p14="http://schemas.microsoft.com/office/powerpoint/2010/main" val="107613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4" grpId="1" build="allAtOnce" animBg="1"/>
      <p:bldP spid="5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504" y="-11633"/>
            <a:ext cx="8873005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smtClean="0"/>
              <a:t>But </a:t>
            </a:r>
            <a:r>
              <a:rPr lang="en-US" altLang="zh-CN" sz="4400" dirty="0"/>
              <a:t>when you smile at the ground it </a:t>
            </a:r>
            <a:r>
              <a:rPr lang="en-US" altLang="zh-CN" sz="4400" dirty="0" err="1"/>
              <a:t>ain't</a:t>
            </a:r>
            <a:r>
              <a:rPr lang="en-US" altLang="zh-CN" sz="4400" dirty="0"/>
              <a:t> hard to </a:t>
            </a:r>
            <a:r>
              <a:rPr lang="en-US" altLang="zh-CN" sz="4400" dirty="0" smtClean="0"/>
              <a:t>tell</a:t>
            </a:r>
          </a:p>
          <a:p>
            <a:pPr algn="ctr"/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423" y="1323777"/>
            <a:ext cx="5642881" cy="3750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8537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600"/>
    </mc:Choice>
    <mc:Fallback xmlns="">
      <p:transition spd="slow" advClick="0" advTm="3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>
          <a:xfrm>
            <a:off x="2800830" y="195486"/>
            <a:ext cx="6322325" cy="1404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lang="zh-CN" altLang="en-US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23" y="1359930"/>
            <a:ext cx="7297985" cy="3731808"/>
          </a:xfrm>
          <a:effectLst>
            <a:softEdge rad="127000"/>
          </a:effectLst>
        </p:spPr>
      </p:pic>
      <p:sp>
        <p:nvSpPr>
          <p:cNvPr id="2" name="TextBox 1"/>
          <p:cNvSpPr txBox="1"/>
          <p:nvPr/>
        </p:nvSpPr>
        <p:spPr>
          <a:xfrm>
            <a:off x="0" y="17973"/>
            <a:ext cx="92525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/>
              <a:t>You're insecure</a:t>
            </a:r>
            <a:br>
              <a:rPr lang="en-US" altLang="zh-CN" sz="4400" dirty="0"/>
            </a:br>
            <a:r>
              <a:rPr lang="en-US" altLang="zh-CN" sz="4400" dirty="0"/>
              <a:t>                    Don't know </a:t>
            </a:r>
            <a:r>
              <a:rPr lang="en-US" altLang="zh-CN" sz="4400" dirty="0">
                <a:solidFill>
                  <a:srgbClr val="FF0000"/>
                </a:solidFill>
              </a:rPr>
              <a:t>what</a:t>
            </a:r>
            <a:r>
              <a:rPr lang="en-US" altLang="zh-CN" sz="4400" dirty="0"/>
              <a:t> for</a:t>
            </a:r>
            <a:endParaRPr lang="zh-CN" altLang="en-US" sz="4400" dirty="0"/>
          </a:p>
          <a:p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897319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500"/>
    </mc:Choice>
    <mc:Fallback xmlns="">
      <p:transition spd="slow" advClick="0" advTm="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371616"/>
            <a:ext cx="5472608" cy="36484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矩形 1"/>
          <p:cNvSpPr/>
          <p:nvPr/>
        </p:nvSpPr>
        <p:spPr>
          <a:xfrm>
            <a:off x="179512" y="0"/>
            <a:ext cx="885698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smtClean="0"/>
              <a:t>You </a:t>
            </a:r>
            <a:r>
              <a:rPr lang="en-US" altLang="zh-CN" sz="4400" dirty="0"/>
              <a:t>don't know oh </a:t>
            </a:r>
            <a:r>
              <a:rPr lang="en-US" altLang="zh-CN" sz="4400" dirty="0" err="1" smtClean="0"/>
              <a:t>oh</a:t>
            </a:r>
            <a:endParaRPr lang="en-US" altLang="zh-CN" sz="4400" dirty="0" smtClean="0"/>
          </a:p>
          <a:p>
            <a:pPr algn="ctr"/>
            <a:r>
              <a:rPr lang="en-US" altLang="zh-CN" sz="4400" dirty="0" smtClean="0"/>
              <a:t>You </a:t>
            </a:r>
            <a:r>
              <a:rPr lang="en-US" altLang="zh-CN" sz="4400" dirty="0"/>
              <a:t>don't know you're beautiful</a:t>
            </a:r>
            <a:endParaRPr lang="zh-CN" altLang="en-US" sz="4400" dirty="0"/>
          </a:p>
          <a:p>
            <a:pPr algn="ctr"/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06975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7272" y="250924"/>
            <a:ext cx="896448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/>
              <a:t>If only you saw </a:t>
            </a:r>
            <a:r>
              <a:rPr lang="en-US" altLang="zh-CN" sz="4400" dirty="0">
                <a:solidFill>
                  <a:srgbClr val="FF0000"/>
                </a:solidFill>
              </a:rPr>
              <a:t>what</a:t>
            </a:r>
            <a:r>
              <a:rPr lang="en-US" altLang="zh-CN" sz="4400" dirty="0"/>
              <a:t> I can </a:t>
            </a:r>
            <a:r>
              <a:rPr lang="en-US" altLang="zh-CN" sz="4400" dirty="0" smtClean="0"/>
              <a:t>see</a:t>
            </a:r>
            <a:endParaRPr lang="en-US" altLang="zh-CN" sz="4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7" y="1166336"/>
            <a:ext cx="5641801" cy="3761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315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135025"/>
            <a:ext cx="5832648" cy="3884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矩形 1"/>
          <p:cNvSpPr/>
          <p:nvPr/>
        </p:nvSpPr>
        <p:spPr>
          <a:xfrm>
            <a:off x="395536" y="-92546"/>
            <a:ext cx="828092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smtClean="0"/>
              <a:t>You'll </a:t>
            </a:r>
            <a:r>
              <a:rPr lang="en-US" altLang="zh-CN" sz="4400" dirty="0"/>
              <a:t>understand </a:t>
            </a:r>
            <a:r>
              <a:rPr lang="en-US" altLang="zh-CN" sz="4400" dirty="0">
                <a:solidFill>
                  <a:srgbClr val="FF0000"/>
                </a:solidFill>
              </a:rPr>
              <a:t>why</a:t>
            </a:r>
            <a:r>
              <a:rPr lang="en-US" altLang="zh-CN" sz="4400" dirty="0"/>
              <a:t> I want you so desperately</a:t>
            </a:r>
          </a:p>
        </p:txBody>
      </p:sp>
    </p:spTree>
    <p:extLst>
      <p:ext uri="{BB962C8B-B14F-4D97-AF65-F5344CB8AC3E}">
        <p14:creationId xmlns:p14="http://schemas.microsoft.com/office/powerpoint/2010/main" val="1935261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9079" y="-21983"/>
            <a:ext cx="903649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/>
              <a:t>Right now I'm looking at you and I can't believe</a:t>
            </a:r>
          </a:p>
          <a:p>
            <a:pPr algn="ctr"/>
            <a:r>
              <a:rPr lang="en-US" altLang="zh-CN" sz="4400" dirty="0" smtClean="0"/>
              <a:t>You </a:t>
            </a:r>
            <a:r>
              <a:rPr lang="en-US" altLang="zh-CN" sz="4400" dirty="0"/>
              <a:t>don't know oh </a:t>
            </a:r>
            <a:r>
              <a:rPr lang="en-US" altLang="zh-CN" sz="4400" dirty="0" err="1" smtClean="0"/>
              <a:t>oh</a:t>
            </a:r>
            <a:endParaRPr lang="en-US" altLang="zh-CN" sz="4400" dirty="0"/>
          </a:p>
        </p:txBody>
      </p:sp>
      <p:grpSp>
        <p:nvGrpSpPr>
          <p:cNvPr id="5" name="组合 4"/>
          <p:cNvGrpSpPr/>
          <p:nvPr/>
        </p:nvGrpSpPr>
        <p:grpSpPr>
          <a:xfrm>
            <a:off x="1389464" y="1635646"/>
            <a:ext cx="6278880" cy="3607316"/>
            <a:chOff x="1028113" y="1304790"/>
            <a:chExt cx="6624736" cy="393817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113" y="1525283"/>
              <a:ext cx="6624736" cy="3717679"/>
            </a:xfrm>
            <a:prstGeom prst="rect">
              <a:avLst/>
            </a:prstGeom>
            <a:effectLst>
              <a:softEdge rad="127000"/>
            </a:effectLst>
          </p:spPr>
        </p:pic>
        <p:sp>
          <p:nvSpPr>
            <p:cNvPr id="3" name="矩形 2"/>
            <p:cNvSpPr/>
            <p:nvPr/>
          </p:nvSpPr>
          <p:spPr>
            <a:xfrm rot="19943266">
              <a:off x="1136291" y="1304790"/>
              <a:ext cx="2765502" cy="31547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zh-CN" altLang="en-US" sz="19900" b="1" cap="none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+mj-lt"/>
                </a:rPr>
                <a:t>？</a:t>
              </a:r>
              <a:endParaRPr lang="zh-CN" altLang="en-US" sz="19900" b="1" cap="none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165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7"/>
          <a:stretch/>
        </p:blipFill>
        <p:spPr>
          <a:xfrm>
            <a:off x="1326423" y="1404943"/>
            <a:ext cx="6491153" cy="35232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-210353" y="60996"/>
            <a:ext cx="9505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 smtClean="0"/>
              <a:t>You </a:t>
            </a:r>
            <a:r>
              <a:rPr lang="en-US" altLang="zh-CN" sz="4000" dirty="0"/>
              <a:t>don't know you're </a:t>
            </a:r>
            <a:r>
              <a:rPr lang="en-US" altLang="zh-CN" sz="4000" dirty="0" smtClean="0"/>
              <a:t>beautiful oh oh</a:t>
            </a:r>
          </a:p>
          <a:p>
            <a:pPr algn="ctr"/>
            <a:r>
              <a:rPr lang="en-US" altLang="zh-CN" sz="4000" dirty="0"/>
              <a:t>That's </a:t>
            </a:r>
            <a:r>
              <a:rPr lang="en-US" altLang="zh-CN" sz="4000" dirty="0">
                <a:solidFill>
                  <a:srgbClr val="FF0000"/>
                </a:solidFill>
              </a:rPr>
              <a:t>what</a:t>
            </a:r>
            <a:r>
              <a:rPr lang="en-US" altLang="zh-CN" sz="4000" dirty="0"/>
              <a:t> makes you beautiful</a:t>
            </a:r>
          </a:p>
        </p:txBody>
      </p:sp>
    </p:spTree>
    <p:extLst>
      <p:ext uri="{BB962C8B-B14F-4D97-AF65-F5344CB8AC3E}">
        <p14:creationId xmlns:p14="http://schemas.microsoft.com/office/powerpoint/2010/main" val="334111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500"/>
    </mc:Choice>
    <mc:Fallback xmlns="">
      <p:transition spd="slow" advClick="0" advTm="6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4480"/>
            <a:ext cx="3347864" cy="3347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1521"/>
            <a:ext cx="4716016" cy="3770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2921"/>
            <a:ext cx="6014133" cy="4009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4"/>
          <a:stretch/>
        </p:blipFill>
        <p:spPr>
          <a:xfrm>
            <a:off x="3565" y="195485"/>
            <a:ext cx="6914618" cy="4704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2905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749" r="-4930" b="20170"/>
          <a:stretch/>
        </p:blipFill>
        <p:spPr>
          <a:xfrm>
            <a:off x="5993207" y="1635646"/>
            <a:ext cx="3294809" cy="3489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1360086"/>
            <a:ext cx="4131190" cy="2579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9" y="-213820"/>
            <a:ext cx="4569105" cy="3361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3407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5496" y="771550"/>
            <a:ext cx="8208912" cy="1446550"/>
          </a:xfrm>
          <a:prstGeom prst="rect">
            <a:avLst/>
          </a:prstGeom>
          <a:solidFill>
            <a:srgbClr val="F8F8F8">
              <a:alpha val="65098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en-US" altLang="zh-CN" sz="4400" dirty="0"/>
              <a:t>Baby you </a:t>
            </a:r>
            <a:r>
              <a:rPr lang="en-US" altLang="zh-CN" sz="4400" dirty="0" smtClean="0"/>
              <a:t>light up </a:t>
            </a:r>
            <a:r>
              <a:rPr lang="en-US" altLang="zh-CN" sz="4400" dirty="0"/>
              <a:t>my world like nobody </a:t>
            </a:r>
            <a:r>
              <a:rPr lang="en-US" altLang="zh-CN" sz="4400" dirty="0" smtClean="0"/>
              <a:t>else</a:t>
            </a:r>
            <a:endParaRPr lang="en-US" altLang="zh-CN" sz="4400" dirty="0"/>
          </a:p>
        </p:txBody>
      </p:sp>
      <p:sp>
        <p:nvSpPr>
          <p:cNvPr id="6" name="矩形 5"/>
          <p:cNvSpPr/>
          <p:nvPr/>
        </p:nvSpPr>
        <p:spPr>
          <a:xfrm>
            <a:off x="2051720" y="2451318"/>
            <a:ext cx="7056784" cy="1446550"/>
          </a:xfrm>
          <a:prstGeom prst="rect">
            <a:avLst/>
          </a:prstGeom>
          <a:solidFill>
            <a:srgbClr val="F8F8F8">
              <a:alpha val="63922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r"/>
            <a:r>
              <a:rPr lang="en-US" altLang="zh-CN" sz="4400" dirty="0"/>
              <a:t>The way that you flip your hair gets me overwhelmed</a:t>
            </a:r>
          </a:p>
        </p:txBody>
      </p:sp>
    </p:spTree>
    <p:extLst>
      <p:ext uri="{BB962C8B-B14F-4D97-AF65-F5344CB8AC3E}">
        <p14:creationId xmlns:p14="http://schemas.microsoft.com/office/powerpoint/2010/main" val="284527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000"/>
    </mc:Choice>
    <mc:Fallback xmlns="">
      <p:transition spd="slow" advClick="0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5" grpId="1" build="allAtOnce" animBg="1"/>
      <p:bldP spid="6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52533" y="0"/>
            <a:ext cx="9305053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smtClean="0"/>
              <a:t>But </a:t>
            </a:r>
            <a:r>
              <a:rPr lang="en-US" altLang="zh-CN" sz="4400" dirty="0">
                <a:solidFill>
                  <a:srgbClr val="FF0000"/>
                </a:solidFill>
              </a:rPr>
              <a:t>when</a:t>
            </a:r>
            <a:r>
              <a:rPr lang="en-US" altLang="zh-CN" sz="4400" dirty="0"/>
              <a:t> you smile at the ground it </a:t>
            </a:r>
            <a:r>
              <a:rPr lang="en-US" altLang="zh-CN" sz="4400" dirty="0" err="1"/>
              <a:t>ain't</a:t>
            </a:r>
            <a:r>
              <a:rPr lang="en-US" altLang="zh-CN" sz="4400" dirty="0"/>
              <a:t> hard to </a:t>
            </a:r>
            <a:r>
              <a:rPr lang="en-US" altLang="zh-CN" sz="4400" dirty="0" smtClean="0"/>
              <a:t>tell</a:t>
            </a:r>
          </a:p>
          <a:p>
            <a:endParaRPr lang="en-US" altLang="zh-CN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479798"/>
            <a:ext cx="6936432" cy="3468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093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582234"/>
            <a:ext cx="4346988" cy="344824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矩形 1"/>
          <p:cNvSpPr/>
          <p:nvPr/>
        </p:nvSpPr>
        <p:spPr>
          <a:xfrm>
            <a:off x="-108520" y="-92546"/>
            <a:ext cx="93610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smtClean="0"/>
              <a:t>You </a:t>
            </a:r>
            <a:r>
              <a:rPr lang="en-US" altLang="zh-CN" sz="4400" dirty="0"/>
              <a:t>don't know oh </a:t>
            </a:r>
            <a:r>
              <a:rPr lang="en-US" altLang="zh-CN" sz="4400" dirty="0" err="1" smtClean="0"/>
              <a:t>oh</a:t>
            </a:r>
            <a:endParaRPr lang="en-US" altLang="zh-CN" sz="4400" dirty="0" smtClean="0"/>
          </a:p>
          <a:p>
            <a:pPr algn="ctr"/>
            <a:r>
              <a:rPr lang="en-US" altLang="zh-CN" sz="4400" dirty="0" smtClean="0"/>
              <a:t>You </a:t>
            </a:r>
            <a:r>
              <a:rPr lang="en-US" altLang="zh-CN" sz="4400" dirty="0"/>
              <a:t>don't know you're beautiful</a:t>
            </a:r>
            <a:endParaRPr lang="zh-CN" altLang="en-US" sz="4400" dirty="0"/>
          </a:p>
          <a:p>
            <a:pPr algn="ctr"/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779959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168" y="1516310"/>
            <a:ext cx="4651080" cy="334535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1259632" y="-20320"/>
            <a:ext cx="64087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333333"/>
                </a:solidFill>
                <a:latin typeface="Comic Sans MS" pitchFamily="66" charset="0"/>
              </a:rPr>
              <a:t>You're turning heads</a:t>
            </a:r>
            <a:endParaRPr lang="zh-CN" alt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746869"/>
            <a:ext cx="9073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solidFill>
                  <a:srgbClr val="FF0000"/>
                </a:solidFill>
                <a:latin typeface="Comic Sans MS" pitchFamily="66" charset="0"/>
              </a:rPr>
              <a:t>When</a:t>
            </a:r>
            <a:r>
              <a:rPr lang="en-US" altLang="zh-CN" sz="4400" dirty="0">
                <a:solidFill>
                  <a:srgbClr val="333333"/>
                </a:solidFill>
                <a:latin typeface="Comic Sans MS" pitchFamily="66" charset="0"/>
              </a:rPr>
              <a:t> you walk through the door</a:t>
            </a:r>
            <a:endParaRPr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284703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4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4982"/>
            <a:ext cx="9144000" cy="6025084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35496" y="771550"/>
            <a:ext cx="8208912" cy="1446550"/>
          </a:xfrm>
          <a:prstGeom prst="rect">
            <a:avLst/>
          </a:prstGeom>
          <a:solidFill>
            <a:srgbClr val="F8F8F8">
              <a:alpha val="65098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en-US" altLang="zh-CN" sz="4400" dirty="0"/>
              <a:t>Baby you </a:t>
            </a:r>
            <a:r>
              <a:rPr lang="en-US" altLang="zh-CN" sz="4400" dirty="0" smtClean="0"/>
              <a:t>light up </a:t>
            </a:r>
            <a:r>
              <a:rPr lang="en-US" altLang="zh-CN" sz="4400" dirty="0"/>
              <a:t>my world like nobody </a:t>
            </a:r>
            <a:r>
              <a:rPr lang="en-US" altLang="zh-CN" sz="4400" dirty="0" smtClean="0"/>
              <a:t>else</a:t>
            </a:r>
            <a:endParaRPr lang="en-US" altLang="zh-CN" sz="4400" dirty="0"/>
          </a:p>
        </p:txBody>
      </p:sp>
      <p:sp>
        <p:nvSpPr>
          <p:cNvPr id="7" name="矩形 6"/>
          <p:cNvSpPr/>
          <p:nvPr/>
        </p:nvSpPr>
        <p:spPr>
          <a:xfrm>
            <a:off x="2051720" y="2451318"/>
            <a:ext cx="7056784" cy="1446550"/>
          </a:xfrm>
          <a:prstGeom prst="rect">
            <a:avLst/>
          </a:prstGeom>
          <a:solidFill>
            <a:srgbClr val="F8F8F8">
              <a:alpha val="63922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r"/>
            <a:r>
              <a:rPr lang="en-US" altLang="zh-CN" sz="4400" dirty="0"/>
              <a:t>The way that you flip your hair gets me overwhelmed</a:t>
            </a:r>
          </a:p>
        </p:txBody>
      </p:sp>
    </p:spTree>
    <p:extLst>
      <p:ext uri="{BB962C8B-B14F-4D97-AF65-F5344CB8AC3E}">
        <p14:creationId xmlns:p14="http://schemas.microsoft.com/office/powerpoint/2010/main" val="284527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4" fill="hold" grpId="1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  <p:bldP spid="6" grpId="1" build="allAtOnce" animBg="1"/>
      <p:bldP spid="7" grpId="0" build="p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496" y="265332"/>
            <a:ext cx="9145016" cy="1446550"/>
          </a:xfrm>
          <a:prstGeom prst="rect">
            <a:avLst/>
          </a:prstGeom>
          <a:solidFill>
            <a:srgbClr val="F8F8F8">
              <a:alpha val="65098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en-US" altLang="zh-CN" sz="4400" dirty="0" smtClean="0"/>
              <a:t>But </a:t>
            </a:r>
            <a:r>
              <a:rPr lang="en-US" altLang="zh-CN" sz="4400" dirty="0">
                <a:solidFill>
                  <a:srgbClr val="FF0000"/>
                </a:solidFill>
              </a:rPr>
              <a:t>when</a:t>
            </a:r>
            <a:r>
              <a:rPr lang="en-US" altLang="zh-CN" sz="4400" dirty="0"/>
              <a:t> you smile at the ground </a:t>
            </a:r>
            <a:r>
              <a:rPr lang="en-US" altLang="zh-CN" sz="4400" dirty="0" smtClean="0"/>
              <a:t>it </a:t>
            </a:r>
            <a:r>
              <a:rPr lang="en-US" altLang="zh-CN" sz="4400" dirty="0" err="1" smtClean="0"/>
              <a:t>ain't</a:t>
            </a:r>
            <a:r>
              <a:rPr lang="en-US" altLang="zh-CN" sz="4400" dirty="0" smtClean="0"/>
              <a:t> hard </a:t>
            </a:r>
            <a:r>
              <a:rPr lang="en-US" altLang="zh-CN" sz="4400" dirty="0"/>
              <a:t>to </a:t>
            </a:r>
            <a:r>
              <a:rPr lang="en-US" altLang="zh-CN" sz="4400" dirty="0" smtClean="0"/>
              <a:t>tell</a:t>
            </a:r>
          </a:p>
        </p:txBody>
      </p:sp>
      <p:sp>
        <p:nvSpPr>
          <p:cNvPr id="3" name="矩形 2"/>
          <p:cNvSpPr/>
          <p:nvPr/>
        </p:nvSpPr>
        <p:spPr>
          <a:xfrm>
            <a:off x="539552" y="1995686"/>
            <a:ext cx="8566769" cy="1446550"/>
          </a:xfrm>
          <a:prstGeom prst="rect">
            <a:avLst/>
          </a:prstGeom>
          <a:solidFill>
            <a:srgbClr val="F8F8F8">
              <a:alpha val="63922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r"/>
            <a:r>
              <a:rPr lang="en-US" altLang="zh-CN" sz="4400" dirty="0"/>
              <a:t>You don't know oh </a:t>
            </a:r>
            <a:r>
              <a:rPr lang="en-US" altLang="zh-CN" sz="4400" dirty="0" err="1" smtClean="0"/>
              <a:t>oh</a:t>
            </a:r>
            <a:endParaRPr lang="en-US" altLang="zh-CN" sz="4400" dirty="0" smtClean="0"/>
          </a:p>
          <a:p>
            <a:pPr algn="r"/>
            <a:r>
              <a:rPr lang="en-US" altLang="zh-CN" sz="4400" dirty="0" smtClean="0"/>
              <a:t>You </a:t>
            </a:r>
            <a:r>
              <a:rPr lang="en-US" altLang="zh-CN" sz="4400" dirty="0"/>
              <a:t>don't know you're beautiful</a:t>
            </a:r>
            <a:endParaRPr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326094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9200"/>
    </mc:Choice>
    <mc:Fallback xmlns="">
      <p:transition spd="slow" advClick="0" advTm="9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4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animBg="1"/>
      <p:bldP spid="2" grpId="1" build="allAtOnce" animBg="1"/>
      <p:bldP spid="3" grpId="0" uiExpand="1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75048" y="123478"/>
            <a:ext cx="85689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/>
              <a:t>If only you saw </a:t>
            </a:r>
            <a:r>
              <a:rPr lang="en-US" altLang="zh-CN" sz="4400" dirty="0">
                <a:solidFill>
                  <a:srgbClr val="FF0000"/>
                </a:solidFill>
              </a:rPr>
              <a:t>what</a:t>
            </a:r>
            <a:r>
              <a:rPr lang="en-US" altLang="zh-CN" sz="4400" dirty="0"/>
              <a:t> I can </a:t>
            </a:r>
            <a:r>
              <a:rPr lang="en-US" altLang="zh-CN" sz="4400" dirty="0" smtClean="0"/>
              <a:t>see</a:t>
            </a:r>
            <a:endParaRPr lang="en-US" altLang="zh-CN" sz="4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990673"/>
            <a:ext cx="6017865" cy="4011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783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963895"/>
            <a:ext cx="6048672" cy="40288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矩形 1"/>
          <p:cNvSpPr/>
          <p:nvPr/>
        </p:nvSpPr>
        <p:spPr>
          <a:xfrm>
            <a:off x="0" y="-92546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smtClean="0"/>
              <a:t>You'll </a:t>
            </a:r>
            <a:r>
              <a:rPr lang="en-US" altLang="zh-CN" sz="4400" dirty="0"/>
              <a:t>understand </a:t>
            </a:r>
            <a:r>
              <a:rPr lang="en-US" altLang="zh-CN" sz="4400" dirty="0">
                <a:solidFill>
                  <a:srgbClr val="FF0000"/>
                </a:solidFill>
              </a:rPr>
              <a:t>why</a:t>
            </a:r>
            <a:r>
              <a:rPr lang="en-US" altLang="zh-CN" sz="4400" dirty="0"/>
              <a:t> I want you so desperately</a:t>
            </a:r>
          </a:p>
        </p:txBody>
      </p:sp>
    </p:spTree>
    <p:extLst>
      <p:ext uri="{BB962C8B-B14F-4D97-AF65-F5344CB8AC3E}">
        <p14:creationId xmlns:p14="http://schemas.microsoft.com/office/powerpoint/2010/main" val="349457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500"/>
    </mc:Choice>
    <mc:Fallback xmlns="">
      <p:transition spd="slow" advClick="0" advTm="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59632" y="0"/>
            <a:ext cx="7272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dirty="0"/>
              <a:t>Right now I'm looking at you and I can't believe</a:t>
            </a:r>
          </a:p>
          <a:p>
            <a:pPr algn="ctr"/>
            <a:r>
              <a:rPr lang="en-US" altLang="zh-CN" sz="3600" dirty="0" smtClean="0"/>
              <a:t>You </a:t>
            </a:r>
            <a:r>
              <a:rPr lang="en-US" altLang="zh-CN" sz="3600" dirty="0"/>
              <a:t>don't know oh </a:t>
            </a:r>
            <a:r>
              <a:rPr lang="en-US" altLang="zh-CN" sz="3600" dirty="0" err="1" smtClean="0"/>
              <a:t>oh</a:t>
            </a:r>
            <a:endParaRPr lang="en-US" altLang="zh-CN" sz="36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1" y="1635646"/>
            <a:ext cx="5605709" cy="35035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6214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21" y="1285346"/>
            <a:ext cx="7512496" cy="37562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矩形 1"/>
          <p:cNvSpPr/>
          <p:nvPr/>
        </p:nvSpPr>
        <p:spPr>
          <a:xfrm>
            <a:off x="0" y="-1284"/>
            <a:ext cx="9144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 smtClean="0"/>
              <a:t>You </a:t>
            </a:r>
            <a:r>
              <a:rPr lang="en-US" altLang="zh-CN" sz="4400" dirty="0"/>
              <a:t>don't know you're </a:t>
            </a:r>
            <a:r>
              <a:rPr lang="en-US" altLang="zh-CN" sz="4400" dirty="0" smtClean="0"/>
              <a:t>beautiful oh </a:t>
            </a:r>
            <a:r>
              <a:rPr lang="en-US" altLang="zh-CN" sz="4400" dirty="0" err="1" smtClean="0"/>
              <a:t>oh</a:t>
            </a:r>
            <a:endParaRPr lang="en-US" altLang="zh-CN" sz="4400" dirty="0" smtClean="0"/>
          </a:p>
        </p:txBody>
      </p:sp>
    </p:spTree>
    <p:extLst>
      <p:ext uri="{BB962C8B-B14F-4D97-AF65-F5344CB8AC3E}">
        <p14:creationId xmlns:p14="http://schemas.microsoft.com/office/powerpoint/2010/main" val="327043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500"/>
    </mc:Choice>
    <mc:Fallback xmlns="">
      <p:transition spd="slow" advClick="0" advTm="7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9264" y="3365332"/>
            <a:ext cx="6624736" cy="1754326"/>
          </a:xfrm>
          <a:prstGeom prst="rect">
            <a:avLst/>
          </a:prstGeom>
          <a:solidFill>
            <a:srgbClr val="F8F8F8">
              <a:alpha val="69020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/>
              <a:t>That’s </a:t>
            </a:r>
            <a:r>
              <a:rPr lang="en-US" altLang="zh-CN" sz="5400" dirty="0">
                <a:solidFill>
                  <a:srgbClr val="FF0000"/>
                </a:solidFill>
              </a:rPr>
              <a:t>what</a:t>
            </a:r>
            <a:r>
              <a:rPr lang="en-US" altLang="zh-CN" sz="5400" dirty="0"/>
              <a:t> makes you beautiful</a:t>
            </a:r>
            <a:endParaRPr lang="zh-CN" altLang="en-US" sz="5400" dirty="0"/>
          </a:p>
        </p:txBody>
      </p:sp>
    </p:spTree>
    <p:extLst>
      <p:ext uri="{BB962C8B-B14F-4D97-AF65-F5344CB8AC3E}">
        <p14:creationId xmlns:p14="http://schemas.microsoft.com/office/powerpoint/2010/main" val="71391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0"/>
            <a:ext cx="5604792" cy="413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0"/>
          </a:effectLst>
        </p:spPr>
      </p:pic>
      <p:sp>
        <p:nvSpPr>
          <p:cNvPr id="3" name="TextBox 2"/>
          <p:cNvSpPr txBox="1"/>
          <p:nvPr/>
        </p:nvSpPr>
        <p:spPr>
          <a:xfrm>
            <a:off x="3745789" y="3820061"/>
            <a:ext cx="5398211" cy="1446550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altLang="zh-CN" sz="4400" dirty="0">
                <a:latin typeface="Comic Sans MS" pitchFamily="66" charset="0"/>
              </a:rPr>
              <a:t>Don't need make up</a:t>
            </a:r>
          </a:p>
          <a:p>
            <a:pPr algn="r"/>
            <a:r>
              <a:rPr lang="en-US" altLang="zh-CN" sz="4400" dirty="0" smtClean="0">
                <a:latin typeface="Comic Sans MS" pitchFamily="66" charset="0"/>
              </a:rPr>
              <a:t>To </a:t>
            </a:r>
            <a:r>
              <a:rPr lang="en-US" altLang="zh-CN" sz="4400" dirty="0">
                <a:latin typeface="Comic Sans MS" pitchFamily="66" charset="0"/>
              </a:rPr>
              <a:t>cover </a:t>
            </a:r>
            <a:r>
              <a:rPr lang="en-US" altLang="zh-CN" sz="4400" dirty="0" smtClean="0">
                <a:latin typeface="Comic Sans MS" pitchFamily="66" charset="0"/>
              </a:rPr>
              <a:t>up</a:t>
            </a:r>
            <a:endParaRPr lang="en-US" altLang="zh-CN" sz="44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952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-19154"/>
            <a:ext cx="73448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atin typeface="Comic Sans MS" pitchFamily="66" charset="0"/>
              </a:rPr>
              <a:t>Being the way that you are is </a:t>
            </a:r>
            <a:r>
              <a:rPr lang="en-US" altLang="zh-CN" sz="4400" dirty="0" smtClean="0">
                <a:latin typeface="Comic Sans MS" pitchFamily="66" charset="0"/>
              </a:rPr>
              <a:t>enough</a:t>
            </a:r>
            <a:endParaRPr lang="zh-CN" altLang="en-US" sz="4400" dirty="0">
              <a:latin typeface="Comic Sans MS" pitchFamily="66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91630"/>
            <a:ext cx="6912768" cy="34563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349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08519" y="195486"/>
            <a:ext cx="92525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dirty="0">
                <a:latin typeface="Comic Sans MS" pitchFamily="66" charset="0"/>
              </a:rPr>
              <a:t>Everyone else in the room can see it</a:t>
            </a:r>
          </a:p>
          <a:p>
            <a:pPr algn="ctr"/>
            <a:r>
              <a:rPr lang="en-US" altLang="zh-CN" sz="4000" dirty="0" smtClean="0">
                <a:latin typeface="Comic Sans MS" pitchFamily="66" charset="0"/>
              </a:rPr>
              <a:t>Everyone </a:t>
            </a:r>
            <a:r>
              <a:rPr lang="en-US" altLang="zh-CN" sz="4000" dirty="0">
                <a:latin typeface="Comic Sans MS" pitchFamily="66" charset="0"/>
              </a:rPr>
              <a:t>else but you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991" y="1343640"/>
            <a:ext cx="5715000" cy="3810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04113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-92546"/>
            <a:ext cx="913783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400" dirty="0"/>
              <a:t>Baby you light up my world like nobody </a:t>
            </a:r>
            <a:r>
              <a:rPr lang="en-US" altLang="zh-CN" sz="4400" dirty="0" smtClean="0"/>
              <a:t>else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89" y="1246827"/>
            <a:ext cx="5845009" cy="389667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59104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51920" y="1219371"/>
            <a:ext cx="541495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smtClean="0"/>
              <a:t>The </a:t>
            </a:r>
            <a:r>
              <a:rPr lang="en-US" altLang="zh-CN" sz="4400" dirty="0"/>
              <a:t>way that you flip your hair gets me </a:t>
            </a:r>
            <a:r>
              <a:rPr lang="en-US" altLang="zh-CN" sz="4400" dirty="0" smtClean="0"/>
              <a:t>overwhelmed</a:t>
            </a:r>
            <a:endParaRPr lang="en-US" altLang="zh-CN" sz="4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7494"/>
            <a:ext cx="3528392" cy="4704523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523487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1059582"/>
            <a:ext cx="741682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400" dirty="0" smtClean="0"/>
              <a:t>But </a:t>
            </a:r>
            <a:r>
              <a:rPr lang="en-US" altLang="zh-CN" sz="4400" dirty="0">
                <a:solidFill>
                  <a:srgbClr val="FF0000"/>
                </a:solidFill>
              </a:rPr>
              <a:t>when</a:t>
            </a:r>
            <a:r>
              <a:rPr lang="en-US" altLang="zh-CN" sz="4400" dirty="0"/>
              <a:t> you smile at the ground </a:t>
            </a:r>
            <a:r>
              <a:rPr lang="en-US" altLang="zh-CN" sz="4400" dirty="0" smtClean="0"/>
              <a:t>it </a:t>
            </a:r>
            <a:r>
              <a:rPr lang="en-US" altLang="zh-CN" sz="4400" dirty="0" err="1" smtClean="0"/>
              <a:t>ain't</a:t>
            </a:r>
            <a:r>
              <a:rPr lang="en-US" altLang="zh-CN" sz="4400" dirty="0" smtClean="0"/>
              <a:t> hard </a:t>
            </a:r>
            <a:r>
              <a:rPr lang="en-US" altLang="zh-CN" sz="4400" dirty="0"/>
              <a:t>to </a:t>
            </a:r>
            <a:r>
              <a:rPr lang="en-US" altLang="zh-CN" sz="4400" dirty="0" smtClean="0"/>
              <a:t>tell</a:t>
            </a:r>
          </a:p>
        </p:txBody>
      </p:sp>
      <p:sp>
        <p:nvSpPr>
          <p:cNvPr id="3" name="矩形 2"/>
          <p:cNvSpPr/>
          <p:nvPr/>
        </p:nvSpPr>
        <p:spPr>
          <a:xfrm>
            <a:off x="565007" y="1108938"/>
            <a:ext cx="8566769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dirty="0"/>
              <a:t>You don't know oh </a:t>
            </a:r>
            <a:r>
              <a:rPr lang="en-US" altLang="zh-CN" sz="4400" dirty="0" err="1" smtClean="0"/>
              <a:t>oh</a:t>
            </a:r>
            <a:endParaRPr lang="en-US" altLang="zh-CN" sz="4400" dirty="0" smtClean="0"/>
          </a:p>
          <a:p>
            <a:r>
              <a:rPr lang="en-US" altLang="zh-CN" sz="4400" dirty="0" smtClean="0"/>
              <a:t>You </a:t>
            </a:r>
            <a:r>
              <a:rPr lang="en-US" altLang="zh-CN" sz="4400" dirty="0"/>
              <a:t>don't know you're beautiful</a:t>
            </a:r>
            <a:endParaRPr lang="zh-CN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22372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1" nodeType="afterEffect">
                                  <p:stCondLst>
                                    <p:cond delay="330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3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8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3" grpId="0" build="p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omic Sans MS"/>
        <a:ea typeface="幼圆"/>
        <a:cs typeface=""/>
      </a:majorFont>
      <a:minorFont>
        <a:latin typeface="Comic Sans MS"/>
        <a:ea typeface="幼圆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1050</TotalTime>
  <Words>406</Words>
  <Application>Microsoft Office PowerPoint</Application>
  <PresentationFormat>全屏显示(16:9)</PresentationFormat>
  <Paragraphs>65</Paragraphs>
  <Slides>36</Slides>
  <Notes>1</Notes>
  <HiddenSlides>0</HiddenSlides>
  <MMClips>1</MMClips>
  <ScaleCrop>false</ScaleCrop>
  <HeadingPairs>
    <vt:vector size="4" baseType="variant">
      <vt:variant>
        <vt:lpstr>主题</vt:lpstr>
      </vt:variant>
      <vt:variant>
        <vt:i4>2</vt:i4>
      </vt:variant>
      <vt:variant>
        <vt:lpstr>幻灯片标题</vt:lpstr>
      </vt:variant>
      <vt:variant>
        <vt:i4>36</vt:i4>
      </vt:variant>
    </vt:vector>
  </HeadingPairs>
  <TitlesOfParts>
    <vt:vector size="38" baseType="lpstr">
      <vt:lpstr>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CYQ</dc:creator>
  <cp:lastModifiedBy>CYQ</cp:lastModifiedBy>
  <cp:revision>69</cp:revision>
  <dcterms:created xsi:type="dcterms:W3CDTF">2019-06-09T16:14:39Z</dcterms:created>
  <dcterms:modified xsi:type="dcterms:W3CDTF">2019-06-13T15:24:28Z</dcterms:modified>
</cp:coreProperties>
</file>