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427" r:id="rId2"/>
  </p:sldIdLst>
  <p:sldSz cx="9144000" cy="5143500" type="screen16x9"/>
  <p:notesSz cx="6858000" cy="9144000"/>
  <p:custDataLst>
    <p:tags r:id="rId4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C2EB"/>
    <a:srgbClr val="A0DBEE"/>
    <a:srgbClr val="787777"/>
    <a:srgbClr val="262626"/>
    <a:srgbClr val="034E85"/>
    <a:srgbClr val="0E7EB5"/>
    <a:srgbClr val="ADB5BF"/>
    <a:srgbClr val="324565"/>
    <a:srgbClr val="143E6A"/>
    <a:srgbClr val="0B5F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06" autoAdjust="0"/>
    <p:restoredTop sz="94660"/>
  </p:normalViewPr>
  <p:slideViewPr>
    <p:cSldViewPr>
      <p:cViewPr>
        <p:scale>
          <a:sx n="91" d="100"/>
          <a:sy n="91" d="100"/>
        </p:scale>
        <p:origin x="624" y="72"/>
      </p:cViewPr>
      <p:guideLst>
        <p:guide orient="horz" pos="259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微软雅黑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微软雅黑" pitchFamily="34" charset="-122"/>
              </a:defRPr>
            </a:lvl1pPr>
          </a:lstStyle>
          <a:p>
            <a:fld id="{673B58EF-4ABD-40F4-ACA4-FE81D742E6DD}" type="datetimeFigureOut">
              <a:rPr lang="zh-CN" altLang="en-US" smtClean="0"/>
              <a:pPr/>
              <a:t>2019/6/11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微软雅黑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微软雅黑" pitchFamily="34" charset="-122"/>
              </a:defRPr>
            </a:lvl1pPr>
          </a:lstStyle>
          <a:p>
            <a:fld id="{A11FC198-2D83-4DFC-8CDD-7D23AF44D41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94111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微软雅黑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微软雅黑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微软雅黑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微软雅黑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微软雅黑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77516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7021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gradFill flip="none" rotWithShape="1">
          <a:gsLst>
            <a:gs pos="26000">
              <a:srgbClr val="EBECF0"/>
            </a:gs>
            <a:gs pos="0">
              <a:srgbClr val="D7D9E1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921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03001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4967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pos="662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03352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E3E8C59-908D-4152-95D4-24D84883918F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6" r:id="rId2"/>
    <p:sldLayoutId id="2147483657" r:id="rId3"/>
    <p:sldLayoutId id="2147483658" r:id="rId4"/>
  </p:sldLayoutIdLst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微软雅黑" pitchFamily="34" charset="-122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微软雅黑" pitchFamily="34" charset="-122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微软雅黑" pitchFamily="34" charset="-122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微软雅黑" pitchFamily="34" charset="-122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微软雅黑" pitchFamily="34" charset="-122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微软雅黑" pitchFamily="34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19.jp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4.png"/><Relationship Id="rId20" Type="http://schemas.openxmlformats.org/officeDocument/2006/relationships/image" Target="../media/image18.jpe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emf"/><Relationship Id="rId11" Type="http://schemas.openxmlformats.org/officeDocument/2006/relationships/image" Target="../media/image9.jp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jpg"/><Relationship Id="rId23" Type="http://schemas.openxmlformats.org/officeDocument/2006/relationships/image" Target="../media/image21.jpg"/><Relationship Id="rId28" Type="http://schemas.openxmlformats.org/officeDocument/2006/relationships/image" Target="../media/image26.png"/><Relationship Id="rId10" Type="http://schemas.openxmlformats.org/officeDocument/2006/relationships/image" Target="../media/image8.jpeg"/><Relationship Id="rId19" Type="http://schemas.openxmlformats.org/officeDocument/2006/relationships/image" Target="../media/image17.png"/><Relationship Id="rId4" Type="http://schemas.openxmlformats.org/officeDocument/2006/relationships/audio" Target="../media/audio1.wav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jpg"/><Relationship Id="rId27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A6AFFA5C-4780-43E7-9998-D02BC411D6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077294"/>
            <a:ext cx="5760902" cy="3220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A93580A-C2D7-4B03-8719-F759DE4FDD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2747" y="-2258822"/>
            <a:ext cx="5760902" cy="3220661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B5163652-E56D-4F40-8A24-40350927710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1560" b="2156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21810E1C-F40A-4951-BB92-1CF71F2157B9}"/>
              </a:ext>
            </a:extLst>
          </p:cNvPr>
          <p:cNvSpPr/>
          <p:nvPr/>
        </p:nvSpPr>
        <p:spPr>
          <a:xfrm>
            <a:off x="0" y="1563638"/>
            <a:ext cx="9144000" cy="266429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50800" dir="5400000" algn="ctr" rotWithShape="0">
              <a:schemeClr val="tx1">
                <a:alpha val="5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000" dirty="0" smtClean="0">
                <a:solidFill>
                  <a:schemeClr val="accent3">
                    <a:lumMod val="50000"/>
                  </a:schemeClr>
                </a:solidFill>
                <a:latin typeface="Edwardian Script ITC" panose="030303020407070D0804" pitchFamily="66" charset="0"/>
              </a:rPr>
              <a:t>Home is in your </a:t>
            </a:r>
            <a:r>
              <a:rPr lang="en-US" altLang="zh-CN" sz="6000" dirty="0" smtClean="0">
                <a:solidFill>
                  <a:schemeClr val="accent3">
                    <a:lumMod val="50000"/>
                  </a:schemeClr>
                </a:solidFill>
                <a:latin typeface="Edwardian Script ITC" panose="030303020407070D0804" pitchFamily="66" charset="0"/>
              </a:rPr>
              <a:t>eyes</a:t>
            </a:r>
          </a:p>
          <a:p>
            <a:pPr algn="ctr"/>
            <a:r>
              <a:rPr lang="en-US" altLang="zh-CN" sz="2000" dirty="0" smtClean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--------</a:t>
            </a:r>
            <a:r>
              <a:rPr lang="zh-CN" altLang="en-US" sz="2000" dirty="0" smtClean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形容词比较级</a:t>
            </a:r>
            <a:endParaRPr lang="en-US" altLang="zh-CN" sz="2000" dirty="0" smtClean="0">
              <a:solidFill>
                <a:schemeClr val="accent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/>
            <a:endParaRPr lang="en-US" altLang="zh-CN" sz="2000" dirty="0" smtClean="0">
              <a:solidFill>
                <a:schemeClr val="accent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zh-CN" altLang="en-US" sz="1600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设计制作</a:t>
            </a:r>
            <a:r>
              <a:rPr lang="zh-CN" altLang="en-US" sz="1600" dirty="0" smtClean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：</a:t>
            </a:r>
            <a:r>
              <a:rPr lang="zh-CN" altLang="en-US" sz="1600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华南</a:t>
            </a:r>
            <a:r>
              <a:rPr lang="zh-CN" altLang="en-US" sz="1600" dirty="0" smtClean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师范大学外国语言文化学院 </a:t>
            </a:r>
            <a:r>
              <a:rPr lang="zh-CN" altLang="en-US" sz="1600" dirty="0" smtClean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谭诗逸</a:t>
            </a:r>
            <a:endParaRPr lang="en-US" altLang="zh-CN" sz="1600" dirty="0" smtClean="0">
              <a:solidFill>
                <a:schemeClr val="accent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zh-CN" altLang="en-US" sz="1600" dirty="0" smtClean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             广东省东莞市东莞中学初中部 </a:t>
            </a:r>
            <a:r>
              <a:rPr lang="zh-CN" altLang="en-US" sz="1600" dirty="0" smtClean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陈燕</a:t>
            </a:r>
            <a:r>
              <a:rPr lang="zh-CN" altLang="en-US" sz="1600" dirty="0" smtClean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青</a:t>
            </a:r>
            <a:endParaRPr lang="en-US" altLang="zh-CN" sz="1600" dirty="0" smtClean="0">
              <a:solidFill>
                <a:schemeClr val="accent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en-US" altLang="zh-CN" sz="1600" dirty="0">
              <a:solidFill>
                <a:schemeClr val="accent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1600" dirty="0" smtClean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                                     指导老师：陈燕青 刘晓斌</a:t>
            </a:r>
            <a:endParaRPr lang="en-US" altLang="zh-CN" sz="1600" dirty="0">
              <a:solidFill>
                <a:schemeClr val="accent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793" cy="5486876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3275856" y="652981"/>
            <a:ext cx="5670376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Bahnschrift" panose="020B0502040204020203" pitchFamily="34" charset="0"/>
              </a:rPr>
              <a:t>My heart beats a little bit </a:t>
            </a:r>
            <a:r>
              <a:rPr lang="en-US" altLang="zh-CN" sz="2800" dirty="0">
                <a:solidFill>
                  <a:srgbClr val="FF0000"/>
                </a:solidFill>
                <a:latin typeface="Bahnschrift" panose="020B0502040204020203" pitchFamily="34" charset="0"/>
              </a:rPr>
              <a:t>slower</a:t>
            </a:r>
            <a:r>
              <a:rPr lang="en-US" altLang="zh-CN" sz="28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,</a:t>
            </a:r>
          </a:p>
          <a:p>
            <a:r>
              <a:rPr lang="zh-CN" altLang="en-US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我的心跳有些</a:t>
            </a:r>
            <a:r>
              <a:rPr lang="zh-CN" altLang="en-US" sz="2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慢，</a:t>
            </a:r>
            <a:endParaRPr lang="en-US" altLang="zh-CN" sz="24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8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these </a:t>
            </a:r>
            <a:r>
              <a:rPr lang="en-US" altLang="zh-CN" sz="2800" dirty="0">
                <a:solidFill>
                  <a:schemeClr val="bg1"/>
                </a:solidFill>
                <a:latin typeface="Bahnschrift" panose="020B0502040204020203" pitchFamily="34" charset="0"/>
              </a:rPr>
              <a:t>nights are a little bit </a:t>
            </a:r>
            <a:r>
              <a:rPr lang="en-US" altLang="zh-CN" sz="2800" dirty="0" smtClean="0">
                <a:solidFill>
                  <a:srgbClr val="FF0000"/>
                </a:solidFill>
                <a:latin typeface="Bahnschrift" panose="020B0502040204020203" pitchFamily="34" charset="0"/>
              </a:rPr>
              <a:t>colder</a:t>
            </a:r>
          </a:p>
          <a:p>
            <a:r>
              <a:rPr lang="zh-CN" altLang="en-US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这些夜晚有点冷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8"/>
          <a:srcRect l="14760"/>
          <a:stretch/>
        </p:blipFill>
        <p:spPr>
          <a:xfrm>
            <a:off x="-27856" y="0"/>
            <a:ext cx="9354080" cy="548687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691680" y="363380"/>
            <a:ext cx="3600400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800" dirty="0">
                <a:latin typeface="Bahnschrift" panose="020B0502040204020203" pitchFamily="34" charset="0"/>
              </a:rPr>
              <a:t>Now that you're </a:t>
            </a:r>
            <a:r>
              <a:rPr lang="en-US" altLang="zh-CN" sz="2800" dirty="0" smtClean="0">
                <a:latin typeface="Bahnschrift" panose="020B0502040204020203" pitchFamily="34" charset="0"/>
              </a:rPr>
              <a:t>gone</a:t>
            </a:r>
          </a:p>
          <a:p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现在你走了</a:t>
            </a:r>
            <a:endParaRPr lang="zh-CN" altLang="en-US" sz="24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9"/>
          <a:srcRect b="12601"/>
          <a:stretch/>
        </p:blipFill>
        <p:spPr>
          <a:xfrm>
            <a:off x="-31068" y="0"/>
            <a:ext cx="9357291" cy="545207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56433" y="328574"/>
            <a:ext cx="4908395" cy="80021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My </a:t>
            </a:r>
            <a:r>
              <a:rPr lang="en-US" altLang="zh-CN" sz="2800" dirty="0">
                <a:solidFill>
                  <a:schemeClr val="bg1"/>
                </a:solidFill>
                <a:latin typeface="Bahnschrift" panose="020B0502040204020203" pitchFamily="34" charset="0"/>
              </a:rPr>
              <a:t>skies seem a little bit </a:t>
            </a:r>
            <a:r>
              <a:rPr lang="en-US" altLang="zh-CN" sz="2800" dirty="0" smtClean="0">
                <a:solidFill>
                  <a:srgbClr val="FF0000"/>
                </a:solidFill>
                <a:latin typeface="Bahnschrift" panose="020B0502040204020203" pitchFamily="34" charset="0"/>
              </a:rPr>
              <a:t>darker</a:t>
            </a:r>
          </a:p>
          <a:p>
            <a:r>
              <a:rPr lang="zh-CN" altLang="en-US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我的天空看起来有点阴暗</a:t>
            </a:r>
            <a:endParaRPr lang="en-US" altLang="zh-CN" sz="2400" u="sng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151636" y="1211425"/>
            <a:ext cx="6219972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Bahnschrift" panose="020B0502040204020203" pitchFamily="34" charset="0"/>
              </a:rPr>
              <a:t>Sweet  dreams </a:t>
            </a:r>
            <a:r>
              <a:rPr lang="en-US" altLang="zh-CN" sz="2800" dirty="0" err="1">
                <a:solidFill>
                  <a:schemeClr val="bg1"/>
                </a:solidFill>
                <a:latin typeface="Bahnschrift" panose="020B0502040204020203" pitchFamily="34" charset="0"/>
              </a:rPr>
              <a:t>gonna</a:t>
            </a:r>
            <a:r>
              <a:rPr lang="en-US" altLang="zh-CN" sz="2800" dirty="0">
                <a:solidFill>
                  <a:schemeClr val="bg1"/>
                </a:solidFill>
                <a:latin typeface="Bahnschrift" panose="020B0502040204020203" pitchFamily="34" charset="0"/>
              </a:rPr>
              <a:t> a little bit </a:t>
            </a:r>
            <a:r>
              <a:rPr lang="en-US" altLang="zh-CN" sz="2800" dirty="0" smtClean="0">
                <a:solidFill>
                  <a:srgbClr val="FF0000"/>
                </a:solidFill>
                <a:latin typeface="Bahnschrift" panose="020B0502040204020203" pitchFamily="34" charset="0"/>
              </a:rPr>
              <a:t>harder</a:t>
            </a:r>
          </a:p>
          <a:p>
            <a:r>
              <a:rPr lang="zh-CN" altLang="en-US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甜蜜的梦似乎有点困难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57"/>
          <a:stretch/>
        </p:blipFill>
        <p:spPr>
          <a:xfrm>
            <a:off x="0" y="-236562"/>
            <a:ext cx="9358084" cy="5380062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4932040" y="339502"/>
            <a:ext cx="3818119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800" dirty="0">
                <a:latin typeface="Bahnschrift" panose="020B0502040204020203" pitchFamily="34" charset="0"/>
              </a:rPr>
              <a:t>I hate when you're </a:t>
            </a:r>
            <a:r>
              <a:rPr lang="en-US" altLang="zh-CN" sz="2800" dirty="0" smtClean="0">
                <a:latin typeface="Bahnschrift" panose="020B0502040204020203" pitchFamily="34" charset="0"/>
              </a:rPr>
              <a:t>gone</a:t>
            </a:r>
          </a:p>
          <a:p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我恨你离开的时候</a:t>
            </a:r>
            <a:endParaRPr lang="zh-CN" altLang="en-US" sz="24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74" r="1359"/>
          <a:stretch/>
        </p:blipFill>
        <p:spPr>
          <a:xfrm>
            <a:off x="0" y="195486"/>
            <a:ext cx="9358084" cy="4018123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314542" y="4278445"/>
            <a:ext cx="8728999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Bahnschrift" panose="020B0502040204020203" pitchFamily="34" charset="0"/>
              </a:rPr>
              <a:t>Everyday time is passing, growing tired of all this </a:t>
            </a:r>
            <a:r>
              <a:rPr lang="en-US" altLang="zh-CN" sz="28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traffic</a:t>
            </a:r>
          </a:p>
          <a:p>
            <a:pPr algn="ctr"/>
            <a:r>
              <a:rPr lang="zh-CN" altLang="en-US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每天时间在流逝 ，厌倦了所有的交通</a:t>
            </a:r>
            <a:endParaRPr lang="zh-CN" altLang="en-US" sz="2400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907704" y="4278445"/>
            <a:ext cx="5287647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Take me </a:t>
            </a:r>
            <a:r>
              <a:rPr lang="en-US" altLang="zh-CN" sz="2800" dirty="0">
                <a:solidFill>
                  <a:schemeClr val="bg1"/>
                </a:solidFill>
                <a:latin typeface="Bahnschrift" panose="020B0502040204020203" pitchFamily="34" charset="0"/>
              </a:rPr>
              <a:t>away to where you </a:t>
            </a:r>
            <a:r>
              <a:rPr lang="en-US" altLang="zh-CN" sz="28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are</a:t>
            </a:r>
          </a:p>
          <a:p>
            <a:pPr algn="ctr"/>
            <a:r>
              <a:rPr lang="zh-CN" altLang="en-US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带我去你那里</a:t>
            </a: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12"/>
          <a:srcRect t="14778" b="9886"/>
          <a:stretch/>
        </p:blipFill>
        <p:spPr>
          <a:xfrm>
            <a:off x="-41615" y="-20537"/>
            <a:ext cx="9381890" cy="5544616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155821" y="141724"/>
            <a:ext cx="9345965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Bahnschrift" panose="020B0502040204020203" pitchFamily="34" charset="0"/>
              </a:rPr>
              <a:t>I </a:t>
            </a:r>
            <a:r>
              <a:rPr lang="en-US" altLang="zh-CN" sz="2800" dirty="0" err="1">
                <a:solidFill>
                  <a:schemeClr val="bg1"/>
                </a:solidFill>
                <a:latin typeface="Bahnschrift" panose="020B0502040204020203" pitchFamily="34" charset="0"/>
              </a:rPr>
              <a:t>wanna</a:t>
            </a:r>
            <a:r>
              <a:rPr lang="en-US" altLang="zh-CN" sz="2800" dirty="0">
                <a:solidFill>
                  <a:schemeClr val="bg1"/>
                </a:solidFill>
                <a:latin typeface="Bahnschrift" panose="020B0502040204020203" pitchFamily="34" charset="0"/>
              </a:rPr>
              <a:t> be holding your hand in the sand by the tire </a:t>
            </a:r>
            <a:r>
              <a:rPr lang="en-US" altLang="zh-CN" sz="28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swing</a:t>
            </a:r>
          </a:p>
          <a:p>
            <a:pPr algn="ctr"/>
            <a:r>
              <a:rPr lang="zh-CN" altLang="en-US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我想在沙滩的轮胎秋千上牵着你的手</a:t>
            </a:r>
            <a:endParaRPr lang="zh-CN" altLang="en-US" sz="2400" b="1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619962" y="1198334"/>
            <a:ext cx="5904076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Where </a:t>
            </a:r>
            <a:r>
              <a:rPr lang="en-US" altLang="zh-CN" sz="2800" dirty="0">
                <a:solidFill>
                  <a:schemeClr val="bg1"/>
                </a:solidFill>
                <a:latin typeface="Bahnschrift" panose="020B0502040204020203" pitchFamily="34" charset="0"/>
              </a:rPr>
              <a:t>we used to be baby you and </a:t>
            </a:r>
            <a:r>
              <a:rPr lang="en-US" altLang="zh-CN" sz="28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me</a:t>
            </a:r>
          </a:p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像我们曾经那样</a:t>
            </a: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3"/>
          <a:srcRect t="14131"/>
          <a:stretch/>
        </p:blipFill>
        <p:spPr>
          <a:xfrm>
            <a:off x="-24704" y="-20539"/>
            <a:ext cx="9381890" cy="5544617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4628457" y="215129"/>
            <a:ext cx="4317775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Bahnschrift" panose="020B0502040204020203" pitchFamily="34" charset="0"/>
              </a:rPr>
              <a:t>I traveled a thousand </a:t>
            </a:r>
            <a:r>
              <a:rPr lang="en-US" altLang="zh-CN" sz="28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miles</a:t>
            </a:r>
          </a:p>
          <a:p>
            <a:pPr algn="ctr"/>
            <a:r>
              <a:rPr lang="zh-CN" altLang="en-US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我旅行了一千英里</a:t>
            </a:r>
            <a:endParaRPr lang="zh-CN" altLang="en-US" sz="2400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1045338" y="1633178"/>
            <a:ext cx="4063837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Bahnschrift" panose="020B0502040204020203" pitchFamily="34" charset="0"/>
              </a:rPr>
              <a:t>Just so I can see you </a:t>
            </a:r>
            <a:r>
              <a:rPr lang="en-US" altLang="zh-CN" sz="28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smile</a:t>
            </a:r>
          </a:p>
          <a:p>
            <a:pPr algn="ctr"/>
            <a:r>
              <a:rPr lang="zh-CN" altLang="en-US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只</a:t>
            </a:r>
            <a:r>
              <a:rPr lang="zh-CN" altLang="en-US" sz="2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为了能看见</a:t>
            </a:r>
            <a:r>
              <a:rPr lang="zh-CN" altLang="en-US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你的微笑</a:t>
            </a:r>
            <a:endParaRPr lang="en-US" altLang="zh-CN" sz="2400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14"/>
          <a:srcRect t="10462"/>
          <a:stretch/>
        </p:blipFill>
        <p:spPr>
          <a:xfrm>
            <a:off x="-61700" y="-92546"/>
            <a:ext cx="9401975" cy="5616624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355598" y="3111903"/>
            <a:ext cx="4909230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Feels </a:t>
            </a:r>
            <a:r>
              <a:rPr lang="en-US" altLang="zh-CN" sz="2800" dirty="0">
                <a:solidFill>
                  <a:schemeClr val="bg1"/>
                </a:solidFill>
                <a:latin typeface="Bahnschrift" panose="020B0502040204020203" pitchFamily="34" charset="0"/>
              </a:rPr>
              <a:t>so far away when you </a:t>
            </a:r>
            <a:r>
              <a:rPr lang="en-US" altLang="zh-CN" sz="28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cry</a:t>
            </a:r>
          </a:p>
          <a:p>
            <a:pPr algn="ctr"/>
            <a:r>
              <a:rPr lang="zh-CN" altLang="en-US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当你哭泣时</a:t>
            </a:r>
            <a:r>
              <a:rPr lang="en-US" altLang="zh-CN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,</a:t>
            </a:r>
            <a:r>
              <a:rPr lang="zh-CN" altLang="en-US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感觉如此遥远</a:t>
            </a:r>
            <a:endParaRPr lang="zh-CN" altLang="en-US" sz="2400" b="1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3077256" y="4080736"/>
            <a:ext cx="4231048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Cause </a:t>
            </a:r>
            <a:r>
              <a:rPr lang="en-US" altLang="zh-CN" sz="2800" dirty="0">
                <a:solidFill>
                  <a:schemeClr val="bg1"/>
                </a:solidFill>
                <a:latin typeface="Bahnschrift" panose="020B0502040204020203" pitchFamily="34" charset="0"/>
              </a:rPr>
              <a:t>home is </a:t>
            </a:r>
            <a:r>
              <a:rPr lang="en-US" altLang="zh-CN" sz="28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in </a:t>
            </a:r>
            <a:r>
              <a:rPr lang="en-US" altLang="zh-CN" sz="2800" dirty="0">
                <a:solidFill>
                  <a:schemeClr val="bg1"/>
                </a:solidFill>
                <a:latin typeface="Bahnschrift" panose="020B0502040204020203" pitchFamily="34" charset="0"/>
              </a:rPr>
              <a:t>your </a:t>
            </a:r>
            <a:r>
              <a:rPr lang="en-US" altLang="zh-CN" sz="28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eyes</a:t>
            </a:r>
          </a:p>
          <a:p>
            <a:pPr algn="ctr"/>
            <a:r>
              <a:rPr lang="zh-CN" altLang="en-US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因为家就在你眼中</a:t>
            </a:r>
            <a:endParaRPr lang="zh-CN" altLang="en-US" sz="2400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82"/>
          <a:stretch/>
        </p:blipFill>
        <p:spPr>
          <a:xfrm>
            <a:off x="-62260" y="-82824"/>
            <a:ext cx="9386788" cy="5604104"/>
          </a:xfrm>
          <a:prstGeom prst="rect">
            <a:avLst/>
          </a:prstGeom>
        </p:spPr>
      </p:pic>
      <p:sp>
        <p:nvSpPr>
          <p:cNvPr id="35" name="文本框 34"/>
          <p:cNvSpPr txBox="1"/>
          <p:nvPr/>
        </p:nvSpPr>
        <p:spPr>
          <a:xfrm>
            <a:off x="827584" y="1995686"/>
            <a:ext cx="5597507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Your heart beats a little bit </a:t>
            </a:r>
            <a:r>
              <a:rPr lang="en-US" altLang="zh-CN" sz="2800" dirty="0" smtClean="0">
                <a:solidFill>
                  <a:srgbClr val="FF0000"/>
                </a:solidFill>
                <a:latin typeface="Bahnschrift" panose="020B0502040204020203" pitchFamily="34" charset="0"/>
              </a:rPr>
              <a:t>faster</a:t>
            </a:r>
          </a:p>
          <a:p>
            <a:pPr algn="ctr"/>
            <a:r>
              <a:rPr lang="zh-CN" altLang="en-US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你的心跳有些快</a:t>
            </a:r>
            <a:endParaRPr lang="zh-CN" altLang="en-US" sz="2400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20733" y="3435846"/>
            <a:ext cx="721120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There's </a:t>
            </a:r>
            <a:r>
              <a:rPr lang="en-US" altLang="zh-CN" sz="2800" dirty="0">
                <a:solidFill>
                  <a:schemeClr val="bg1"/>
                </a:solidFill>
                <a:latin typeface="Bahnschrift" panose="020B0502040204020203" pitchFamily="34" charset="0"/>
              </a:rPr>
              <a:t>tears were there used to be </a:t>
            </a:r>
            <a:r>
              <a:rPr lang="en-US" altLang="zh-CN" sz="28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laughter</a:t>
            </a:r>
          </a:p>
          <a:p>
            <a:pPr algn="ctr"/>
            <a:r>
              <a:rPr lang="zh-CN" altLang="en-US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曾经有泪水也有欢笑</a:t>
            </a: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16"/>
          <a:srcRect b="10700"/>
          <a:stretch/>
        </p:blipFill>
        <p:spPr>
          <a:xfrm>
            <a:off x="-63956" y="-90002"/>
            <a:ext cx="9429069" cy="5632074"/>
          </a:xfrm>
          <a:prstGeom prst="rect">
            <a:avLst/>
          </a:prstGeom>
        </p:spPr>
      </p:pic>
      <p:sp>
        <p:nvSpPr>
          <p:cNvPr id="38" name="文本框 37"/>
          <p:cNvSpPr txBox="1"/>
          <p:nvPr/>
        </p:nvSpPr>
        <p:spPr>
          <a:xfrm>
            <a:off x="3799579" y="2447698"/>
            <a:ext cx="2932661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Now </a:t>
            </a:r>
            <a:r>
              <a:rPr lang="en-US" altLang="zh-CN" sz="2800" dirty="0">
                <a:solidFill>
                  <a:schemeClr val="bg1"/>
                </a:solidFill>
                <a:latin typeface="Bahnschrift" panose="020B0502040204020203" pitchFamily="34" charset="0"/>
              </a:rPr>
              <a:t>that I'm </a:t>
            </a:r>
            <a:r>
              <a:rPr lang="en-US" altLang="zh-CN" sz="28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gone</a:t>
            </a:r>
          </a:p>
          <a:p>
            <a:pPr algn="ctr"/>
            <a:r>
              <a:rPr lang="zh-CN" altLang="en-US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现在我走了</a:t>
            </a:r>
            <a:endParaRPr lang="zh-CN" altLang="en-US" sz="2400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7"/>
          <a:srcRect t="14231" b="10364"/>
          <a:stretch/>
        </p:blipFill>
        <p:spPr>
          <a:xfrm>
            <a:off x="-304800" y="-92547"/>
            <a:ext cx="9753600" cy="561662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94594" y="3481235"/>
            <a:ext cx="4533864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Bahnschrift" panose="020B0502040204020203" pitchFamily="34" charset="0"/>
              </a:rPr>
              <a:t>You talk just a little bit </a:t>
            </a:r>
            <a:r>
              <a:rPr lang="en-US" altLang="zh-CN" sz="2800" dirty="0" smtClean="0">
                <a:solidFill>
                  <a:srgbClr val="FF0000"/>
                </a:solidFill>
                <a:latin typeface="Bahnschrift" panose="020B0502040204020203" pitchFamily="34" charset="0"/>
              </a:rPr>
              <a:t>softer</a:t>
            </a:r>
          </a:p>
          <a:p>
            <a:pPr algn="ctr"/>
            <a:r>
              <a:rPr lang="zh-CN" altLang="en-US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你的话语有些轻柔</a:t>
            </a:r>
            <a:endParaRPr lang="zh-CN" altLang="en-US" sz="2400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043608" y="3363838"/>
            <a:ext cx="5167306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Things </a:t>
            </a:r>
            <a:r>
              <a:rPr lang="en-US" altLang="zh-CN" sz="2800" dirty="0">
                <a:solidFill>
                  <a:schemeClr val="bg1"/>
                </a:solidFill>
                <a:latin typeface="Bahnschrift" panose="020B0502040204020203" pitchFamily="34" charset="0"/>
              </a:rPr>
              <a:t>take just a little bit </a:t>
            </a:r>
            <a:r>
              <a:rPr lang="en-US" altLang="zh-CN" sz="2800" dirty="0" smtClean="0">
                <a:solidFill>
                  <a:srgbClr val="FF0000"/>
                </a:solidFill>
                <a:latin typeface="Bahnschrift" panose="020B0502040204020203" pitchFamily="34" charset="0"/>
              </a:rPr>
              <a:t>longer</a:t>
            </a:r>
          </a:p>
          <a:p>
            <a:pPr algn="ctr"/>
            <a:r>
              <a:rPr lang="zh-CN" altLang="en-US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事情需要一些时间</a:t>
            </a:r>
            <a:endParaRPr lang="zh-CN" altLang="en-US" sz="2400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304800" y="-77228"/>
            <a:ext cx="9753600" cy="5633035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2859519" y="2635503"/>
            <a:ext cx="3424961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You </a:t>
            </a:r>
            <a:r>
              <a:rPr lang="en-US" altLang="zh-CN" sz="2800" dirty="0">
                <a:solidFill>
                  <a:schemeClr val="bg1"/>
                </a:solidFill>
                <a:latin typeface="Bahnschrift" panose="020B0502040204020203" pitchFamily="34" charset="0"/>
              </a:rPr>
              <a:t>hate that I'm </a:t>
            </a:r>
            <a:r>
              <a:rPr lang="en-US" altLang="zh-CN" sz="28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gone</a:t>
            </a:r>
          </a:p>
          <a:p>
            <a:pPr algn="ctr"/>
            <a:r>
              <a:rPr lang="zh-CN" altLang="en-US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你恨我走了</a:t>
            </a:r>
            <a:endParaRPr lang="zh-CN" altLang="en-US" sz="2400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19"/>
          <a:srcRect l="201" t="-15190" r="201" b="491"/>
          <a:stretch/>
        </p:blipFill>
        <p:spPr>
          <a:xfrm>
            <a:off x="-304949" y="-956642"/>
            <a:ext cx="9753749" cy="6524781"/>
          </a:xfrm>
          <a:prstGeom prst="rect">
            <a:avLst/>
          </a:prstGeom>
        </p:spPr>
      </p:pic>
      <p:sp>
        <p:nvSpPr>
          <p:cNvPr id="41" name="文本框 40"/>
          <p:cNvSpPr txBox="1"/>
          <p:nvPr/>
        </p:nvSpPr>
        <p:spPr>
          <a:xfrm>
            <a:off x="332039" y="74816"/>
            <a:ext cx="8668404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Bahnschrift" panose="020B0502040204020203" pitchFamily="34" charset="0"/>
              </a:rPr>
              <a:t>Everyday time is </a:t>
            </a:r>
            <a:r>
              <a:rPr lang="en-US" altLang="zh-CN" sz="28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passing </a:t>
            </a:r>
            <a:r>
              <a:rPr lang="en-US" altLang="zh-CN" sz="2800" dirty="0">
                <a:solidFill>
                  <a:schemeClr val="bg1"/>
                </a:solidFill>
                <a:latin typeface="Bahnschrift" panose="020B0502040204020203" pitchFamily="34" charset="0"/>
              </a:rPr>
              <a:t>growing tired of all this </a:t>
            </a:r>
            <a:r>
              <a:rPr lang="en-US" altLang="zh-CN" sz="28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traffic</a:t>
            </a:r>
          </a:p>
          <a:p>
            <a:pPr algn="ctr"/>
            <a:r>
              <a:rPr lang="zh-CN" altLang="en-US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每天时间在流逝，厌倦了这一切的交通</a:t>
            </a:r>
            <a:endParaRPr lang="zh-CN" altLang="en-US" sz="2400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993590" y="60661"/>
            <a:ext cx="4982619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Bahnschrift" panose="020B0502040204020203" pitchFamily="34" charset="0"/>
              </a:rPr>
              <a:t>T</a:t>
            </a:r>
            <a:r>
              <a:rPr lang="en-US" altLang="zh-CN" sz="28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ake </a:t>
            </a:r>
            <a:r>
              <a:rPr lang="en-US" altLang="zh-CN" sz="2800" dirty="0">
                <a:solidFill>
                  <a:schemeClr val="bg1"/>
                </a:solidFill>
                <a:latin typeface="Bahnschrift" panose="020B0502040204020203" pitchFamily="34" charset="0"/>
              </a:rPr>
              <a:t>me away </a:t>
            </a:r>
            <a:r>
              <a:rPr lang="en-US" altLang="zh-CN" sz="28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to </a:t>
            </a:r>
            <a:r>
              <a:rPr lang="en-US" altLang="zh-CN" sz="2800" dirty="0">
                <a:solidFill>
                  <a:schemeClr val="bg1"/>
                </a:solidFill>
                <a:latin typeface="Bahnschrift" panose="020B0502040204020203" pitchFamily="34" charset="0"/>
              </a:rPr>
              <a:t>where you </a:t>
            </a:r>
            <a:r>
              <a:rPr lang="en-US" altLang="zh-CN" sz="28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are</a:t>
            </a:r>
          </a:p>
          <a:p>
            <a:pPr algn="ctr"/>
            <a:r>
              <a:rPr lang="zh-CN" altLang="en-US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带我去你那里</a:t>
            </a:r>
            <a:endParaRPr lang="zh-CN" altLang="en-US" sz="2400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3" name="图片 42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00"/>
          <a:stretch/>
        </p:blipFill>
        <p:spPr>
          <a:xfrm>
            <a:off x="-329818" y="-81319"/>
            <a:ext cx="9778618" cy="5677405"/>
          </a:xfrm>
          <a:prstGeom prst="rect">
            <a:avLst/>
          </a:prstGeom>
        </p:spPr>
      </p:pic>
      <p:sp>
        <p:nvSpPr>
          <p:cNvPr id="44" name="文本框 43"/>
          <p:cNvSpPr txBox="1"/>
          <p:nvPr/>
        </p:nvSpPr>
        <p:spPr>
          <a:xfrm>
            <a:off x="246569" y="109421"/>
            <a:ext cx="8918076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Bahnschrift" panose="020B0502040204020203" pitchFamily="34" charset="0"/>
              </a:rPr>
              <a:t>I </a:t>
            </a:r>
            <a:r>
              <a:rPr lang="en-US" altLang="zh-CN" sz="2800" dirty="0" err="1">
                <a:solidFill>
                  <a:schemeClr val="bg1"/>
                </a:solidFill>
                <a:latin typeface="Bahnschrift" panose="020B0502040204020203" pitchFamily="34" charset="0"/>
              </a:rPr>
              <a:t>wanna</a:t>
            </a:r>
            <a:r>
              <a:rPr lang="en-US" altLang="zh-CN" sz="2800" dirty="0">
                <a:solidFill>
                  <a:schemeClr val="bg1"/>
                </a:solidFill>
                <a:latin typeface="Bahnschrift" panose="020B0502040204020203" pitchFamily="34" charset="0"/>
              </a:rPr>
              <a:t> be holding your hand in the sand by the tire </a:t>
            </a:r>
            <a:r>
              <a:rPr lang="en-US" altLang="zh-CN" sz="28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swing</a:t>
            </a:r>
          </a:p>
          <a:p>
            <a:pPr algn="ctr"/>
            <a:r>
              <a:rPr lang="zh-CN" altLang="en-US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我想在沙滩的轮胎秋千上牵着你的手</a:t>
            </a:r>
            <a:endParaRPr lang="zh-CN" altLang="en-US" sz="2400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1664288" y="986971"/>
            <a:ext cx="6147062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Bahnschrift" panose="020B0502040204020203" pitchFamily="34" charset="0"/>
              </a:rPr>
              <a:t>W</a:t>
            </a:r>
            <a:r>
              <a:rPr lang="en-US" altLang="zh-CN" sz="28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here </a:t>
            </a:r>
            <a:r>
              <a:rPr lang="en-US" altLang="zh-CN" sz="2800" dirty="0">
                <a:solidFill>
                  <a:schemeClr val="bg1"/>
                </a:solidFill>
                <a:latin typeface="Bahnschrift" panose="020B0502040204020203" pitchFamily="34" charset="0"/>
              </a:rPr>
              <a:t>we used to be baby you and </a:t>
            </a:r>
            <a:r>
              <a:rPr lang="en-US" altLang="zh-CN" sz="28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me</a:t>
            </a:r>
          </a:p>
          <a:p>
            <a:pPr algn="ctr"/>
            <a:r>
              <a:rPr lang="en-US" altLang="zh-CN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en-US" altLang="zh-CN" sz="2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</a:t>
            </a:r>
            <a:r>
              <a:rPr lang="zh-CN" altLang="en-US" sz="2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像我们曾经那样</a:t>
            </a:r>
          </a:p>
        </p:txBody>
      </p:sp>
      <p:pic>
        <p:nvPicPr>
          <p:cNvPr id="46" name="图片 45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3"/>
          <a:stretch/>
        </p:blipFill>
        <p:spPr>
          <a:xfrm>
            <a:off x="-304949" y="-85396"/>
            <a:ext cx="9773493" cy="5641642"/>
          </a:xfrm>
          <a:prstGeom prst="rect">
            <a:avLst/>
          </a:prstGeom>
        </p:spPr>
      </p:pic>
      <p:sp>
        <p:nvSpPr>
          <p:cNvPr id="47" name="矩形 46"/>
          <p:cNvSpPr/>
          <p:nvPr/>
        </p:nvSpPr>
        <p:spPr>
          <a:xfrm>
            <a:off x="3133083" y="133748"/>
            <a:ext cx="4392549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I traveled a thousand miles</a:t>
            </a:r>
          </a:p>
          <a:p>
            <a:pPr algn="ctr"/>
            <a:r>
              <a:rPr lang="zh-CN" altLang="en-US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我旅行了一千英里</a:t>
            </a:r>
          </a:p>
        </p:txBody>
      </p:sp>
      <p:sp>
        <p:nvSpPr>
          <p:cNvPr id="48" name="矩形 47"/>
          <p:cNvSpPr/>
          <p:nvPr/>
        </p:nvSpPr>
        <p:spPr>
          <a:xfrm>
            <a:off x="4123306" y="1406945"/>
            <a:ext cx="4261103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Just so I can see you smile</a:t>
            </a:r>
          </a:p>
          <a:p>
            <a:pPr algn="ctr"/>
            <a:r>
              <a:rPr lang="zh-CN" altLang="en-US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只</a:t>
            </a:r>
            <a:r>
              <a:rPr lang="zh-CN" altLang="en-US" sz="2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为了能看见你的微笑</a:t>
            </a:r>
            <a:endParaRPr lang="zh-CN" altLang="en-US" sz="24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5"/>
          <a:stretch/>
        </p:blipFill>
        <p:spPr>
          <a:xfrm>
            <a:off x="-328333" y="-164554"/>
            <a:ext cx="9777133" cy="5760640"/>
          </a:xfrm>
          <a:prstGeom prst="rect">
            <a:avLst/>
          </a:prstGeom>
        </p:spPr>
      </p:pic>
      <p:sp>
        <p:nvSpPr>
          <p:cNvPr id="50" name="文本框 49"/>
          <p:cNvSpPr txBox="1"/>
          <p:nvPr/>
        </p:nvSpPr>
        <p:spPr>
          <a:xfrm>
            <a:off x="2029149" y="3338890"/>
            <a:ext cx="5050895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800" dirty="0" smtClean="0">
                <a:latin typeface="Bahnschrift" panose="020B0502040204020203" pitchFamily="34" charset="0"/>
              </a:rPr>
              <a:t>Feels </a:t>
            </a:r>
            <a:r>
              <a:rPr lang="en-US" altLang="zh-CN" sz="2800" dirty="0">
                <a:latin typeface="Bahnschrift" panose="020B0502040204020203" pitchFamily="34" charset="0"/>
              </a:rPr>
              <a:t>so far away when you </a:t>
            </a:r>
            <a:r>
              <a:rPr lang="en-US" altLang="zh-CN" sz="2800" dirty="0" smtClean="0">
                <a:latin typeface="Bahnschrift" panose="020B0502040204020203" pitchFamily="34" charset="0"/>
              </a:rPr>
              <a:t>cry,</a:t>
            </a:r>
          </a:p>
          <a:p>
            <a:pPr algn="ctr"/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当你哭泣时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,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感觉如此遥远</a:t>
            </a:r>
            <a:endParaRPr lang="zh-CN" altLang="en-US" sz="24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3292604" y="4217094"/>
            <a:ext cx="4342856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latin typeface="Bahnschrift" panose="020B0502040204020203" pitchFamily="34" charset="0"/>
              </a:rPr>
              <a:t>cause home is in Your </a:t>
            </a:r>
            <a:r>
              <a:rPr lang="en-US" altLang="zh-CN" sz="2800" dirty="0" smtClean="0">
                <a:latin typeface="Bahnschrift" panose="020B0502040204020203" pitchFamily="34" charset="0"/>
              </a:rPr>
              <a:t>eyes</a:t>
            </a:r>
          </a:p>
          <a:p>
            <a:pPr algn="ctr"/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因为家就在你眼中</a:t>
            </a:r>
          </a:p>
        </p:txBody>
      </p:sp>
      <p:pic>
        <p:nvPicPr>
          <p:cNvPr id="52" name="图片 51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35"/>
          <a:stretch/>
        </p:blipFill>
        <p:spPr>
          <a:xfrm>
            <a:off x="-297968" y="-167353"/>
            <a:ext cx="9746768" cy="5763439"/>
          </a:xfrm>
          <a:prstGeom prst="rect">
            <a:avLst/>
          </a:prstGeom>
        </p:spPr>
      </p:pic>
      <p:sp>
        <p:nvSpPr>
          <p:cNvPr id="53" name="矩形 52"/>
          <p:cNvSpPr/>
          <p:nvPr/>
        </p:nvSpPr>
        <p:spPr>
          <a:xfrm>
            <a:off x="331593" y="1370858"/>
            <a:ext cx="4911922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If I could write another ending,</a:t>
            </a:r>
          </a:p>
          <a:p>
            <a:pPr algn="ctr"/>
            <a:r>
              <a:rPr lang="zh-CN" altLang="en-US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如果我能写下另一个结局</a:t>
            </a:r>
          </a:p>
        </p:txBody>
      </p:sp>
      <p:sp>
        <p:nvSpPr>
          <p:cNvPr id="54" name="矩形 53"/>
          <p:cNvSpPr/>
          <p:nvPr/>
        </p:nvSpPr>
        <p:spPr>
          <a:xfrm>
            <a:off x="295285" y="2181809"/>
            <a:ext cx="4897495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Bahnschrift" panose="020B0502040204020203" pitchFamily="34" charset="0"/>
              </a:rPr>
              <a:t>this wouldn't even be our </a:t>
            </a:r>
            <a:r>
              <a:rPr lang="en-US" altLang="zh-CN" sz="28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song</a:t>
            </a:r>
          </a:p>
          <a:p>
            <a:pPr algn="ctr"/>
            <a:r>
              <a:rPr lang="zh-CN" altLang="en-US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这也不会是我们的歌</a:t>
            </a:r>
          </a:p>
        </p:txBody>
      </p:sp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24"/>
          <a:srcRect b="11509"/>
          <a:stretch/>
        </p:blipFill>
        <p:spPr>
          <a:xfrm>
            <a:off x="-337693" y="-184072"/>
            <a:ext cx="9788690" cy="5763439"/>
          </a:xfrm>
          <a:prstGeom prst="rect">
            <a:avLst/>
          </a:prstGeom>
        </p:spPr>
      </p:pic>
      <p:sp>
        <p:nvSpPr>
          <p:cNvPr id="56" name="矩形 55"/>
          <p:cNvSpPr/>
          <p:nvPr/>
        </p:nvSpPr>
        <p:spPr>
          <a:xfrm>
            <a:off x="1042209" y="2959152"/>
            <a:ext cx="748369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Bahnschrift" panose="020B0502040204020203" pitchFamily="34" charset="0"/>
              </a:rPr>
              <a:t>I‘d </a:t>
            </a:r>
            <a:r>
              <a:rPr lang="en-US" altLang="zh-CN" sz="2800" dirty="0">
                <a:latin typeface="Bahnschrift" panose="020B0502040204020203" pitchFamily="34" charset="0"/>
              </a:rPr>
              <a:t>find a way that </a:t>
            </a:r>
            <a:r>
              <a:rPr lang="en-US" altLang="zh-CN" sz="2800" dirty="0" smtClean="0">
                <a:latin typeface="Bahnschrift" panose="020B0502040204020203" pitchFamily="34" charset="0"/>
              </a:rPr>
              <a:t>we </a:t>
            </a:r>
            <a:r>
              <a:rPr lang="en-US" altLang="zh-CN" sz="2800" dirty="0">
                <a:latin typeface="Bahnschrift" panose="020B0502040204020203" pitchFamily="34" charset="0"/>
              </a:rPr>
              <a:t>would never ever be </a:t>
            </a:r>
            <a:r>
              <a:rPr lang="en-US" altLang="zh-CN" sz="2800" dirty="0" smtClean="0">
                <a:latin typeface="Bahnschrift" panose="020B0502040204020203" pitchFamily="34" charset="0"/>
              </a:rPr>
              <a:t>apart</a:t>
            </a:r>
            <a:endParaRPr lang="en-US" altLang="zh-CN" sz="2800" dirty="0">
              <a:latin typeface="Bahnschrift" panose="020B0502040204020203" pitchFamily="34" charset="0"/>
            </a:endParaRPr>
          </a:p>
          <a:p>
            <a:pPr algn="ctr"/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我想找到一种方法，我们将永远不分开</a:t>
            </a:r>
          </a:p>
        </p:txBody>
      </p:sp>
      <p:sp>
        <p:nvSpPr>
          <p:cNvPr id="57" name="矩形 56"/>
          <p:cNvSpPr/>
          <p:nvPr/>
        </p:nvSpPr>
        <p:spPr>
          <a:xfrm>
            <a:off x="2982351" y="3925727"/>
            <a:ext cx="3158237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latin typeface="Bahnschrift" panose="020B0502040204020203" pitchFamily="34" charset="0"/>
              </a:rPr>
              <a:t>right from the </a:t>
            </a:r>
            <a:r>
              <a:rPr lang="en-US" altLang="zh-CN" sz="2800" dirty="0" smtClean="0">
                <a:latin typeface="Bahnschrift" panose="020B0502040204020203" pitchFamily="34" charset="0"/>
              </a:rPr>
              <a:t>start</a:t>
            </a:r>
          </a:p>
          <a:p>
            <a:pPr algn="ctr"/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从一开始</a:t>
            </a:r>
            <a:endParaRPr lang="en-US" altLang="zh-CN" sz="24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61" name="图片 60"/>
          <p:cNvPicPr>
            <a:picLocks noChangeAspect="1"/>
          </p:cNvPicPr>
          <p:nvPr/>
        </p:nvPicPr>
        <p:blipFill rotWithShape="1">
          <a:blip r:embed="rId25"/>
          <a:srcRect t="5250" b="19451"/>
          <a:stretch/>
        </p:blipFill>
        <p:spPr>
          <a:xfrm>
            <a:off x="0" y="-20538"/>
            <a:ext cx="9144000" cy="5164038"/>
          </a:xfrm>
          <a:prstGeom prst="rect">
            <a:avLst/>
          </a:prstGeom>
        </p:spPr>
      </p:pic>
      <p:sp>
        <p:nvSpPr>
          <p:cNvPr id="62" name="矩形 61"/>
          <p:cNvSpPr/>
          <p:nvPr/>
        </p:nvSpPr>
        <p:spPr>
          <a:xfrm>
            <a:off x="0" y="267494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Bahnschrift" panose="020B0502040204020203" pitchFamily="34" charset="0"/>
              </a:rPr>
              <a:t>I </a:t>
            </a:r>
            <a:r>
              <a:rPr lang="en-US" altLang="zh-CN" sz="2800" dirty="0" err="1">
                <a:latin typeface="Bahnschrift" panose="020B0502040204020203" pitchFamily="34" charset="0"/>
              </a:rPr>
              <a:t>wanna</a:t>
            </a:r>
            <a:r>
              <a:rPr lang="en-US" altLang="zh-CN" sz="2800" dirty="0">
                <a:latin typeface="Bahnschrift" panose="020B0502040204020203" pitchFamily="34" charset="0"/>
              </a:rPr>
              <a:t> be holding your hand in the sand by the tire swing</a:t>
            </a:r>
          </a:p>
          <a:p>
            <a:pPr algn="ctr"/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我想在沙滩的轮胎秋千上牵着你的手</a:t>
            </a:r>
            <a:endParaRPr lang="zh-CN" altLang="en-US" sz="2400" b="0" i="0" u="none" strike="noStrike" dirty="0"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1520788" y="1275606"/>
            <a:ext cx="610242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Bahnschrift" panose="020B0502040204020203" pitchFamily="34" charset="0"/>
              </a:rPr>
              <a:t>Where we used to be baby you and me</a:t>
            </a:r>
          </a:p>
          <a:p>
            <a:pPr algn="ctr"/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像我们曾经那样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66" name="图片 65"/>
          <p:cNvPicPr>
            <a:picLocks noChangeAspect="1"/>
          </p:cNvPicPr>
          <p:nvPr/>
        </p:nvPicPr>
        <p:blipFill rotWithShape="1">
          <a:blip r:embed="rId26"/>
          <a:srcRect b="15288"/>
          <a:stretch/>
        </p:blipFill>
        <p:spPr>
          <a:xfrm>
            <a:off x="0" y="0"/>
            <a:ext cx="9144000" cy="5164038"/>
          </a:xfrm>
          <a:prstGeom prst="rect">
            <a:avLst/>
          </a:prstGeom>
        </p:spPr>
      </p:pic>
      <p:sp>
        <p:nvSpPr>
          <p:cNvPr id="67" name="矩形 66"/>
          <p:cNvSpPr/>
          <p:nvPr/>
        </p:nvSpPr>
        <p:spPr>
          <a:xfrm>
            <a:off x="3563888" y="267494"/>
            <a:ext cx="45720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2800" dirty="0">
                <a:latin typeface="Bahnschrift" panose="020B0502040204020203" pitchFamily="34" charset="0"/>
              </a:rPr>
              <a:t>I traveled a thousand miles</a:t>
            </a:r>
          </a:p>
          <a:p>
            <a:pPr algn="ctr"/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我旅行了一千英里</a:t>
            </a:r>
            <a:endParaRPr lang="zh-CN" altLang="en-US" sz="2400" b="0" i="0" u="none" strike="noStrike" dirty="0"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8" name="矩形 67"/>
          <p:cNvSpPr/>
          <p:nvPr/>
        </p:nvSpPr>
        <p:spPr>
          <a:xfrm>
            <a:off x="3563888" y="1191135"/>
            <a:ext cx="432048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Bahnschrift" panose="020B0502040204020203" pitchFamily="34" charset="0"/>
              </a:rPr>
              <a:t>Just </a:t>
            </a:r>
            <a:r>
              <a:rPr lang="en-US" altLang="zh-CN" sz="2800" dirty="0">
                <a:latin typeface="Bahnschrift" panose="020B0502040204020203" pitchFamily="34" charset="0"/>
              </a:rPr>
              <a:t>so I </a:t>
            </a:r>
            <a:r>
              <a:rPr lang="en-US" altLang="zh-CN" sz="2800" dirty="0" smtClean="0">
                <a:latin typeface="Bahnschrift" panose="020B0502040204020203" pitchFamily="34" charset="0"/>
              </a:rPr>
              <a:t>can </a:t>
            </a:r>
            <a:r>
              <a:rPr lang="en-US" altLang="zh-CN" sz="2800" dirty="0">
                <a:latin typeface="Bahnschrift" panose="020B0502040204020203" pitchFamily="34" charset="0"/>
              </a:rPr>
              <a:t>see you smile</a:t>
            </a:r>
          </a:p>
          <a:p>
            <a:pPr algn="ctr"/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只为了可以看见你的微笑</a:t>
            </a:r>
            <a:endParaRPr lang="zh-CN" altLang="en-US" sz="2400" b="0" i="0" u="none" strike="noStrike" dirty="0"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70" name="图片 69"/>
          <p:cNvPicPr>
            <a:picLocks noChangeAspect="1"/>
          </p:cNvPicPr>
          <p:nvPr/>
        </p:nvPicPr>
        <p:blipFill rotWithShape="1">
          <a:blip r:embed="rId14"/>
          <a:srcRect t="10462"/>
          <a:stretch/>
        </p:blipFill>
        <p:spPr>
          <a:xfrm>
            <a:off x="1" y="0"/>
            <a:ext cx="9144000" cy="5462513"/>
          </a:xfrm>
          <a:prstGeom prst="rect">
            <a:avLst/>
          </a:prstGeom>
        </p:spPr>
      </p:pic>
      <p:sp>
        <p:nvSpPr>
          <p:cNvPr id="71" name="文本框 70"/>
          <p:cNvSpPr txBox="1"/>
          <p:nvPr/>
        </p:nvSpPr>
        <p:spPr>
          <a:xfrm>
            <a:off x="417298" y="3204449"/>
            <a:ext cx="5162814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Feels </a:t>
            </a:r>
            <a:r>
              <a:rPr lang="en-US" altLang="zh-CN" sz="2800" dirty="0">
                <a:solidFill>
                  <a:schemeClr val="bg1"/>
                </a:solidFill>
                <a:latin typeface="Bahnschrift" panose="020B0502040204020203" pitchFamily="34" charset="0"/>
              </a:rPr>
              <a:t>so far away when you </a:t>
            </a:r>
            <a:r>
              <a:rPr lang="en-US" altLang="zh-CN" sz="28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cry</a:t>
            </a:r>
          </a:p>
          <a:p>
            <a:pPr algn="ctr"/>
            <a:r>
              <a:rPr lang="zh-CN" altLang="en-US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当你哭泣时</a:t>
            </a:r>
            <a:r>
              <a:rPr lang="en-US" altLang="zh-CN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,</a:t>
            </a:r>
            <a:r>
              <a:rPr lang="zh-CN" altLang="en-US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感觉如此遥远</a:t>
            </a:r>
            <a:endParaRPr lang="zh-CN" altLang="en-US" sz="2400" b="1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2" name="文本框 71"/>
          <p:cNvSpPr txBox="1"/>
          <p:nvPr/>
        </p:nvSpPr>
        <p:spPr>
          <a:xfrm>
            <a:off x="3138956" y="4173282"/>
            <a:ext cx="4385372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Cause </a:t>
            </a:r>
            <a:r>
              <a:rPr lang="en-US" altLang="zh-CN" sz="2800" dirty="0">
                <a:solidFill>
                  <a:schemeClr val="bg1"/>
                </a:solidFill>
                <a:latin typeface="Bahnschrift" panose="020B0502040204020203" pitchFamily="34" charset="0"/>
              </a:rPr>
              <a:t>home is </a:t>
            </a:r>
            <a:r>
              <a:rPr lang="en-US" altLang="zh-CN" sz="28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in </a:t>
            </a:r>
            <a:r>
              <a:rPr lang="en-US" altLang="zh-CN" sz="2800" dirty="0">
                <a:solidFill>
                  <a:schemeClr val="bg1"/>
                </a:solidFill>
                <a:latin typeface="Bahnschrift" panose="020B0502040204020203" pitchFamily="34" charset="0"/>
              </a:rPr>
              <a:t>your </a:t>
            </a:r>
            <a:r>
              <a:rPr lang="en-US" altLang="zh-CN" sz="28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eyes</a:t>
            </a:r>
          </a:p>
          <a:p>
            <a:pPr algn="ctr"/>
            <a:r>
              <a:rPr lang="zh-CN" altLang="en-US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因为家就在你眼中</a:t>
            </a:r>
            <a:endParaRPr lang="zh-CN" altLang="en-US" sz="2400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74" name="图片 73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00"/>
          <a:stretch/>
        </p:blipFill>
        <p:spPr>
          <a:xfrm>
            <a:off x="0" y="1"/>
            <a:ext cx="9144000" cy="5308950"/>
          </a:xfrm>
          <a:prstGeom prst="rect">
            <a:avLst/>
          </a:prstGeom>
        </p:spPr>
      </p:pic>
      <p:sp>
        <p:nvSpPr>
          <p:cNvPr id="75" name="文本框 74"/>
          <p:cNvSpPr txBox="1"/>
          <p:nvPr/>
        </p:nvSpPr>
        <p:spPr>
          <a:xfrm>
            <a:off x="107827" y="134036"/>
            <a:ext cx="9036173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Bahnschrift" panose="020B0502040204020203" pitchFamily="34" charset="0"/>
              </a:rPr>
              <a:t>I </a:t>
            </a:r>
            <a:r>
              <a:rPr lang="en-US" altLang="zh-CN" sz="2800" dirty="0" err="1">
                <a:solidFill>
                  <a:schemeClr val="bg1"/>
                </a:solidFill>
                <a:latin typeface="Bahnschrift" panose="020B0502040204020203" pitchFamily="34" charset="0"/>
              </a:rPr>
              <a:t>wanna</a:t>
            </a:r>
            <a:r>
              <a:rPr lang="en-US" altLang="zh-CN" sz="2800" dirty="0">
                <a:solidFill>
                  <a:schemeClr val="bg1"/>
                </a:solidFill>
                <a:latin typeface="Bahnschrift" panose="020B0502040204020203" pitchFamily="34" charset="0"/>
              </a:rPr>
              <a:t> be holding your hand in the sand by the tire </a:t>
            </a:r>
            <a:r>
              <a:rPr lang="en-US" altLang="zh-CN" sz="28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swing</a:t>
            </a:r>
          </a:p>
          <a:p>
            <a:pPr algn="ctr"/>
            <a:r>
              <a:rPr lang="zh-CN" altLang="en-US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我想在沙滩的轮胎秋千上牵着你的手</a:t>
            </a:r>
            <a:endParaRPr lang="zh-CN" altLang="en-US" sz="2400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6" name="文本框 75"/>
          <p:cNvSpPr txBox="1"/>
          <p:nvPr/>
        </p:nvSpPr>
        <p:spPr>
          <a:xfrm>
            <a:off x="1338837" y="1003478"/>
            <a:ext cx="6466326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Bahnschrift" panose="020B0502040204020203" pitchFamily="34" charset="0"/>
              </a:rPr>
              <a:t>W</a:t>
            </a:r>
            <a:r>
              <a:rPr lang="en-US" altLang="zh-CN" sz="28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here </a:t>
            </a:r>
            <a:r>
              <a:rPr lang="en-US" altLang="zh-CN" sz="2800" dirty="0">
                <a:solidFill>
                  <a:schemeClr val="bg1"/>
                </a:solidFill>
                <a:latin typeface="Bahnschrift" panose="020B0502040204020203" pitchFamily="34" charset="0"/>
              </a:rPr>
              <a:t>we used to be baby you and </a:t>
            </a:r>
            <a:r>
              <a:rPr lang="en-US" altLang="zh-CN" sz="28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me</a:t>
            </a:r>
          </a:p>
          <a:p>
            <a:pPr algn="ctr"/>
            <a:r>
              <a:rPr lang="en-US" altLang="zh-CN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en-US" altLang="zh-CN" sz="2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</a:t>
            </a:r>
            <a:r>
              <a:rPr lang="zh-CN" altLang="en-US" sz="2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像我们曾经那样</a:t>
            </a:r>
          </a:p>
        </p:txBody>
      </p:sp>
      <p:pic>
        <p:nvPicPr>
          <p:cNvPr id="77" name="图片 76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3716288" y="419894"/>
            <a:ext cx="45720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Bahnschrift" panose="020B0502040204020203" pitchFamily="34" charset="0"/>
              </a:rPr>
              <a:t>I traveled a thousand miles</a:t>
            </a:r>
          </a:p>
          <a:p>
            <a:pPr algn="ctr"/>
            <a:r>
              <a:rPr lang="zh-CN" altLang="en-US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我旅行了一千英里</a:t>
            </a:r>
            <a:endParaRPr lang="zh-CN" altLang="en-US" sz="2400" b="0" i="0" u="none" strike="noStrike" dirty="0">
              <a:solidFill>
                <a:schemeClr val="bg1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3716288" y="1343535"/>
            <a:ext cx="432048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Just </a:t>
            </a:r>
            <a:r>
              <a:rPr lang="en-US" altLang="zh-CN" sz="2800" dirty="0">
                <a:solidFill>
                  <a:schemeClr val="bg1"/>
                </a:solidFill>
                <a:latin typeface="Bahnschrift" panose="020B0502040204020203" pitchFamily="34" charset="0"/>
              </a:rPr>
              <a:t>so I </a:t>
            </a:r>
            <a:r>
              <a:rPr lang="en-US" altLang="zh-CN" sz="28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can </a:t>
            </a:r>
            <a:r>
              <a:rPr lang="en-US" altLang="zh-CN" sz="2800" dirty="0">
                <a:solidFill>
                  <a:schemeClr val="bg1"/>
                </a:solidFill>
                <a:latin typeface="Bahnschrift" panose="020B0502040204020203" pitchFamily="34" charset="0"/>
              </a:rPr>
              <a:t>see you smile</a:t>
            </a:r>
          </a:p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只为了可以看见你的微笑</a:t>
            </a:r>
            <a:endParaRPr lang="zh-CN" altLang="en-US" sz="2400" b="0" i="0" u="none" strike="noStrike" dirty="0">
              <a:solidFill>
                <a:schemeClr val="bg1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5"/>
          <a:stretch/>
        </p:blipFill>
        <p:spPr>
          <a:xfrm>
            <a:off x="-175933" y="-12154"/>
            <a:ext cx="9777133" cy="5760640"/>
          </a:xfrm>
          <a:prstGeom prst="rect">
            <a:avLst/>
          </a:prstGeom>
        </p:spPr>
      </p:pic>
      <p:sp>
        <p:nvSpPr>
          <p:cNvPr id="81" name="文本框 80"/>
          <p:cNvSpPr txBox="1"/>
          <p:nvPr/>
        </p:nvSpPr>
        <p:spPr>
          <a:xfrm>
            <a:off x="2483768" y="3291830"/>
            <a:ext cx="5050895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800" dirty="0" smtClean="0">
                <a:latin typeface="Bahnschrift" panose="020B0502040204020203" pitchFamily="34" charset="0"/>
              </a:rPr>
              <a:t>Feels </a:t>
            </a:r>
            <a:r>
              <a:rPr lang="en-US" altLang="zh-CN" sz="2800" dirty="0">
                <a:latin typeface="Bahnschrift" panose="020B0502040204020203" pitchFamily="34" charset="0"/>
              </a:rPr>
              <a:t>so far away when you </a:t>
            </a:r>
            <a:r>
              <a:rPr lang="en-US" altLang="zh-CN" sz="2800" dirty="0" smtClean="0">
                <a:latin typeface="Bahnschrift" panose="020B0502040204020203" pitchFamily="34" charset="0"/>
              </a:rPr>
              <a:t>cry,</a:t>
            </a:r>
          </a:p>
          <a:p>
            <a:pPr algn="ctr"/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当你哭泣时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,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感觉如此遥远</a:t>
            </a:r>
            <a:endParaRPr lang="zh-CN" altLang="en-US" sz="24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2" name="矩形 81"/>
          <p:cNvSpPr/>
          <p:nvPr/>
        </p:nvSpPr>
        <p:spPr>
          <a:xfrm>
            <a:off x="1755304" y="4046323"/>
            <a:ext cx="4382931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 smtClean="0">
                <a:latin typeface="Bahnschrift" panose="020B0502040204020203" pitchFamily="34" charset="0"/>
              </a:rPr>
              <a:t>Cause </a:t>
            </a:r>
            <a:r>
              <a:rPr lang="en-US" altLang="zh-CN" sz="2800" dirty="0">
                <a:latin typeface="Bahnschrift" panose="020B0502040204020203" pitchFamily="34" charset="0"/>
              </a:rPr>
              <a:t>home is in y</a:t>
            </a:r>
            <a:r>
              <a:rPr lang="en-US" altLang="zh-CN" sz="2800" dirty="0" smtClean="0">
                <a:latin typeface="Bahnschrift" panose="020B0502040204020203" pitchFamily="34" charset="0"/>
              </a:rPr>
              <a:t>our eyes</a:t>
            </a:r>
          </a:p>
          <a:p>
            <a:pPr algn="ctr"/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因为家就在你眼中</a:t>
            </a:r>
          </a:p>
        </p:txBody>
      </p:sp>
      <p:pic>
        <p:nvPicPr>
          <p:cNvPr id="83" name="图片 82"/>
          <p:cNvPicPr>
            <a:picLocks noChangeAspect="1"/>
          </p:cNvPicPr>
          <p:nvPr/>
        </p:nvPicPr>
        <p:blipFill rotWithShape="1">
          <a:blip r:embed="rId28"/>
          <a:srcRect b="9641"/>
          <a:stretch/>
        </p:blipFill>
        <p:spPr>
          <a:xfrm>
            <a:off x="0" y="0"/>
            <a:ext cx="9144000" cy="5164038"/>
          </a:xfrm>
          <a:prstGeom prst="rect">
            <a:avLst/>
          </a:prstGeom>
        </p:spPr>
      </p:pic>
      <p:sp>
        <p:nvSpPr>
          <p:cNvPr id="84" name="文本框 83"/>
          <p:cNvSpPr txBox="1"/>
          <p:nvPr/>
        </p:nvSpPr>
        <p:spPr>
          <a:xfrm>
            <a:off x="3424250" y="2028021"/>
            <a:ext cx="2295500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7200" b="1" dirty="0" smtClean="0">
                <a:solidFill>
                  <a:schemeClr val="bg1"/>
                </a:solidFill>
                <a:latin typeface="Edwardian Script ITC" panose="030303020407070D0804" pitchFamily="66" charset="0"/>
                <a:ea typeface="微软雅黑" pitchFamily="34" charset="-122"/>
              </a:rPr>
              <a:t>The end </a:t>
            </a:r>
            <a:endParaRPr lang="zh-CN" altLang="en-US" sz="7200" b="1" dirty="0" smtClean="0">
              <a:solidFill>
                <a:schemeClr val="bg1"/>
              </a:solidFill>
              <a:latin typeface="Edwardian Script ITC" panose="030303020407070D0804" pitchFamily="66" charset="0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311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10931"/>
    </mc:Choice>
    <mc:Fallback xmlns="">
      <p:transition advTm="2109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reyson Chance - Home Is In Your E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0"/>
                            </p:stCondLst>
                            <p:childTnLst>
                              <p:par>
                                <p:cTn id="51" presetID="10" presetClass="exit" presetSubtype="0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7750"/>
                            </p:stCondLst>
                            <p:childTnLst>
                              <p:par>
                                <p:cTn id="5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8750"/>
                            </p:stCondLst>
                            <p:childTnLst>
                              <p:par>
                                <p:cTn id="61" presetID="21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225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2750"/>
                            </p:stCondLst>
                            <p:childTnLst>
                              <p:par>
                                <p:cTn id="69" presetID="16" presetClass="entr" presetSubtype="37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7250"/>
                            </p:stCondLst>
                            <p:childTnLst>
                              <p:par>
                                <p:cTn id="7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8250"/>
                            </p:stCondLst>
                            <p:childTnLst>
                              <p:par>
                                <p:cTn id="79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3750"/>
                            </p:stCondLst>
                            <p:childTnLst>
                              <p:par>
                                <p:cTn id="8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4750"/>
                            </p:stCondLst>
                            <p:childTnLst>
                              <p:par>
                                <p:cTn id="89" presetID="14" presetClass="entr" presetSubtype="1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750"/>
                            </p:stCondLst>
                            <p:childTnLst>
                              <p:par>
                                <p:cTn id="9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1250"/>
                            </p:stCondLst>
                            <p:childTnLst>
                              <p:par>
                                <p:cTn id="97" presetID="22" presetClass="entr" presetSubtype="4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5750"/>
                            </p:stCondLst>
                            <p:childTnLst>
                              <p:par>
                                <p:cTn id="101" presetID="6" presetClass="entr" presetSubtype="32" fill="hold" nodeType="after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1500"/>
                            </p:stCondLst>
                            <p:childTnLst>
                              <p:par>
                                <p:cTn id="10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3500"/>
                            </p:stCondLst>
                            <p:childTnLst>
                              <p:par>
                                <p:cTn id="109" presetID="10" presetClass="exit" presetSubtype="0" fill="hold" grpId="1" nodeType="after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5750"/>
                            </p:stCondLst>
                            <p:childTnLst>
                              <p:par>
                                <p:cTn id="1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6750"/>
                            </p:stCondLst>
                            <p:childTnLst>
                              <p:par>
                                <p:cTn id="119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9250"/>
                            </p:stCondLst>
                            <p:childTnLst>
                              <p:par>
                                <p:cTn id="1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60250"/>
                            </p:stCondLst>
                            <p:childTnLst>
                              <p:par>
                                <p:cTn id="131" presetID="10" presetClass="exit" presetSubtype="0" fill="hold" grpId="1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63250"/>
                            </p:stCondLst>
                            <p:childTnLst>
                              <p:par>
                                <p:cTn id="13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64750"/>
                            </p:stCondLst>
                            <p:childTnLst>
                              <p:par>
                                <p:cTn id="141" presetID="16" presetClass="entr" presetSubtype="37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66000"/>
                            </p:stCondLst>
                            <p:childTnLst>
                              <p:par>
                                <p:cTn id="1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67000"/>
                            </p:stCondLst>
                            <p:childTnLst>
                              <p:par>
                                <p:cTn id="151" presetID="10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69000"/>
                            </p:stCondLst>
                            <p:childTnLst>
                              <p:par>
                                <p:cTn id="15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70000"/>
                            </p:stCondLst>
                            <p:childTnLst>
                              <p:par>
                                <p:cTn id="161" presetID="16" presetClass="entr" presetSubtype="21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73000"/>
                            </p:stCondLst>
                            <p:childTnLst>
                              <p:par>
                                <p:cTn id="165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74000"/>
                            </p:stCondLst>
                            <p:childTnLst>
                              <p:par>
                                <p:cTn id="16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77500"/>
                            </p:stCondLst>
                            <p:childTnLst>
                              <p:par>
                                <p:cTn id="17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78500"/>
                            </p:stCondLst>
                            <p:childTnLst>
                              <p:par>
                                <p:cTn id="179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81000"/>
                            </p:stCondLst>
                            <p:childTnLst>
                              <p:par>
                                <p:cTn id="18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82000"/>
                            </p:stCondLst>
                            <p:childTnLst>
                              <p:par>
                                <p:cTn id="189" presetID="21" presetClass="entr" presetSubtype="3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91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86500"/>
                            </p:stCondLst>
                            <p:childTnLst>
                              <p:par>
                                <p:cTn id="19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87500"/>
                            </p:stCondLst>
                            <p:childTnLst>
                              <p:par>
                                <p:cTn id="199" presetID="8" presetClass="entr" presetSubtype="16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1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3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93500"/>
                            </p:stCondLst>
                            <p:childTnLst>
                              <p:par>
                                <p:cTn id="209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99000"/>
                            </p:stCondLst>
                            <p:childTnLst>
                              <p:par>
                                <p:cTn id="2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100000"/>
                            </p:stCondLst>
                            <p:childTnLst>
                              <p:par>
                                <p:cTn id="219" presetID="14" presetClass="entr" presetSubtype="5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105000"/>
                            </p:stCondLst>
                            <p:childTnLst>
                              <p:par>
                                <p:cTn id="2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106000"/>
                            </p:stCondLst>
                            <p:childTnLst>
                              <p:par>
                                <p:cTn id="229" presetID="10" presetClass="exit" presetSubtype="0" fill="hold" grpId="1" nodeType="afterEffect">
                                  <p:stCondLst>
                                    <p:cond delay="3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09750"/>
                            </p:stCondLst>
                            <p:childTnLst>
                              <p:par>
                                <p:cTn id="2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110750"/>
                            </p:stCondLst>
                            <p:childTnLst>
                              <p:par>
                                <p:cTn id="239" presetID="21" presetClass="entr" presetSubtype="8" fill="hold" nodeType="after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41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117500"/>
                            </p:stCondLst>
                            <p:childTnLst>
                              <p:par>
                                <p:cTn id="2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118500"/>
                            </p:stCondLst>
                            <p:childTnLst>
                              <p:par>
                                <p:cTn id="24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120000"/>
                            </p:stCondLst>
                            <p:childTnLst>
                              <p:par>
                                <p:cTn id="2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121000"/>
                            </p:stCondLst>
                            <p:childTnLst>
                              <p:par>
                                <p:cTn id="259" presetID="16" presetClass="entr" presetSubtype="2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123000"/>
                            </p:stCondLst>
                            <p:childTnLst>
                              <p:par>
                                <p:cTn id="2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124000"/>
                            </p:stCondLst>
                            <p:childTnLst>
                              <p:par>
                                <p:cTn id="269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126500"/>
                            </p:stCondLst>
                            <p:childTnLst>
                              <p:par>
                                <p:cTn id="27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127500"/>
                            </p:stCondLst>
                            <p:childTnLst>
                              <p:par>
                                <p:cTn id="279" presetID="4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1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130250"/>
                            </p:stCondLst>
                            <p:childTnLst>
                              <p:par>
                                <p:cTn id="28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31250"/>
                            </p:stCondLst>
                            <p:childTnLst>
                              <p:par>
                                <p:cTn id="289" presetID="10" presetClass="exit" presetSubtype="0" fill="hold" grpId="1" nodeType="afterEffect">
                                  <p:stCondLst>
                                    <p:cond delay="3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135000"/>
                            </p:stCondLst>
                            <p:childTnLst>
                              <p:par>
                                <p:cTn id="29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136000"/>
                            </p:stCondLst>
                            <p:childTnLst>
                              <p:par>
                                <p:cTn id="299" presetID="21" presetClass="entr" presetSubtype="1" fill="hold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1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141250"/>
                            </p:stCondLst>
                            <p:childTnLst>
                              <p:par>
                                <p:cTn id="30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142250"/>
                            </p:stCondLst>
                            <p:childTnLst>
                              <p:par>
                                <p:cTn id="309" presetID="42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10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2" dur="10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4" presetID="42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1000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7" dur="1000" fill="hold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49250"/>
                            </p:stCondLst>
                            <p:childTnLst>
                              <p:par>
                                <p:cTn id="320" presetID="22" presetClass="entr" presetSubtype="8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54250"/>
                            </p:stCondLst>
                            <p:childTnLst>
                              <p:par>
                                <p:cTn id="3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155250"/>
                            </p:stCondLst>
                            <p:childTnLst>
                              <p:par>
                                <p:cTn id="330" presetID="10" presetClass="exit" presetSubtype="0" fill="hold" grpId="1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159250"/>
                            </p:stCondLst>
                            <p:childTnLst>
                              <p:par>
                                <p:cTn id="3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160250"/>
                            </p:stCondLst>
                            <p:childTnLst>
                              <p:par>
                                <p:cTn id="340" presetID="22" presetClass="entr" presetSubtype="8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66750"/>
                            </p:stCondLst>
                            <p:childTnLst>
                              <p:par>
                                <p:cTn id="3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6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67750"/>
                            </p:stCondLst>
                            <p:childTnLst>
                              <p:par>
                                <p:cTn id="350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70250"/>
                            </p:stCondLst>
                            <p:childTnLst>
                              <p:par>
                                <p:cTn id="3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71250"/>
                            </p:stCondLst>
                            <p:childTnLst>
                              <p:par>
                                <p:cTn id="360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73750"/>
                            </p:stCondLst>
                            <p:childTnLst>
                              <p:par>
                                <p:cTn id="3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74750"/>
                            </p:stCondLst>
                            <p:childTnLst>
                              <p:par>
                                <p:cTn id="372" presetID="10" presetClass="exit" presetSubtype="0" fill="hold" grpId="1" nodeType="after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178000"/>
                            </p:stCondLst>
                            <p:childTnLst>
                              <p:par>
                                <p:cTn id="376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8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1" fill="hold">
                            <p:stCondLst>
                              <p:cond delay="179500"/>
                            </p:stCondLst>
                            <p:childTnLst>
                              <p:par>
                                <p:cTn id="382" presetID="14" presetClass="entr" presetSubtype="5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8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81750"/>
                            </p:stCondLst>
                            <p:childTnLst>
                              <p:par>
                                <p:cTn id="38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82750"/>
                            </p:stCondLst>
                            <p:childTnLst>
                              <p:par>
                                <p:cTn id="392" presetID="10" presetClass="exit" presetSubtype="0" fill="hold" grpId="1" nodeType="afterEffect">
                                  <p:stCondLst>
                                    <p:cond delay="3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186500"/>
                            </p:stCondLst>
                            <p:childTnLst>
                              <p:par>
                                <p:cTn id="39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8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187500"/>
                            </p:stCondLst>
                            <p:childTnLst>
                              <p:par>
                                <p:cTn id="402" presetID="22" presetClass="entr" presetSubtype="4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5" fill="hold">
                            <p:stCondLst>
                              <p:cond delay="194000"/>
                            </p:stCondLst>
                            <p:childTnLst>
                              <p:par>
                                <p:cTn id="40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>
                            <p:stCondLst>
                              <p:cond delay="195000"/>
                            </p:stCondLst>
                            <p:childTnLst>
                              <p:par>
                                <p:cTn id="412" presetID="10" presetClass="exit" presetSubtype="0" fill="hold" grpId="1" nodeType="after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196750"/>
                            </p:stCondLst>
                            <p:childTnLst>
                              <p:par>
                                <p:cTn id="4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97750"/>
                            </p:stCondLst>
                            <p:childTnLst>
                              <p:par>
                                <p:cTn id="422" presetID="16" presetClass="entr" presetSubtype="2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2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99750"/>
                            </p:stCondLst>
                            <p:childTnLst>
                              <p:par>
                                <p:cTn id="4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8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200750"/>
                            </p:stCondLst>
                            <p:childTnLst>
                              <p:par>
                                <p:cTn id="432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5" fill="hold">
                            <p:stCondLst>
                              <p:cond delay="203250"/>
                            </p:stCondLst>
                            <p:childTnLst>
                              <p:par>
                                <p:cTn id="4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8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1" fill="hold">
                            <p:stCondLst>
                              <p:cond delay="204250"/>
                            </p:stCondLst>
                            <p:childTnLst>
                              <p:par>
                                <p:cTn id="442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4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7" fill="hold">
                            <p:stCondLst>
                              <p:cond delay="207250"/>
                            </p:stCondLst>
                            <p:childTnLst>
                              <p:par>
                                <p:cTn id="4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0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1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2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  <p:bldP spid="7" grpId="0"/>
      <p:bldP spid="9" grpId="0"/>
      <p:bldP spid="9" grpId="1"/>
      <p:bldP spid="15" grpId="0"/>
      <p:bldP spid="18" grpId="0"/>
      <p:bldP spid="20" grpId="0"/>
      <p:bldP spid="20" grpId="1"/>
      <p:bldP spid="21" grpId="0"/>
      <p:bldP spid="25" grpId="0"/>
      <p:bldP spid="26" grpId="0"/>
      <p:bldP spid="29" grpId="0"/>
      <p:bldP spid="29" grpId="1"/>
      <p:bldP spid="30" grpId="0"/>
      <p:bldP spid="32" grpId="0"/>
      <p:bldP spid="32" grpId="1"/>
      <p:bldP spid="33" grpId="0"/>
      <p:bldP spid="35" grpId="0"/>
      <p:bldP spid="35" grpId="1"/>
      <p:bldP spid="36" grpId="0"/>
      <p:bldP spid="38" grpId="0"/>
      <p:bldP spid="11" grpId="0"/>
      <p:bldP spid="11" grpId="1"/>
      <p:bldP spid="12" grpId="0"/>
      <p:bldP spid="22" grpId="0"/>
      <p:bldP spid="41" grpId="0"/>
      <p:bldP spid="41" grpId="1"/>
      <p:bldP spid="42" grpId="0"/>
      <p:bldP spid="44" grpId="0"/>
      <p:bldP spid="44" grpId="1"/>
      <p:bldP spid="45" grpId="0"/>
      <p:bldP spid="47" grpId="0"/>
      <p:bldP spid="47" grpId="1"/>
      <p:bldP spid="48" grpId="0"/>
      <p:bldP spid="50" grpId="0"/>
      <p:bldP spid="50" grpId="1"/>
      <p:bldP spid="51" grpId="0"/>
      <p:bldP spid="53" grpId="0"/>
      <p:bldP spid="53" grpId="1"/>
      <p:bldP spid="54" grpId="0"/>
      <p:bldP spid="56" grpId="0"/>
      <p:bldP spid="62" grpId="0"/>
      <p:bldP spid="62" grpId="1"/>
      <p:bldP spid="63" grpId="0"/>
      <p:bldP spid="67" grpId="0"/>
      <p:bldP spid="67" grpId="1"/>
      <p:bldP spid="68" grpId="0"/>
      <p:bldP spid="71" grpId="0"/>
      <p:bldP spid="71" grpId="1"/>
      <p:bldP spid="72" grpId="0"/>
      <p:bldP spid="75" grpId="0"/>
      <p:bldP spid="75" grpId="1"/>
      <p:bldP spid="76" grpId="0"/>
      <p:bldP spid="78" grpId="0"/>
      <p:bldP spid="78" grpId="1"/>
      <p:bldP spid="79" grpId="0"/>
      <p:bldP spid="81" grpId="0"/>
      <p:bldP spid="81" grpId="1"/>
      <p:bldP spid="82" grpId="0"/>
      <p:bldP spid="8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9bf32b21c57e606988ab10ec694d2e32676a8b"/>
  <p:tag name="ISPRING_PRESENTATION_TITLE" val="PowerPoint 演示文稿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g"/></Relationships>
</file>

<file path=ppt/theme/theme1.xml><?xml version="1.0" encoding="utf-8"?>
<a:theme xmlns:a="http://schemas.openxmlformats.org/drawingml/2006/main" name="Office 主题​​">
  <a:themeElements>
    <a:clrScheme name="自定义 2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73CEE9"/>
      </a:accent1>
      <a:accent2>
        <a:srgbClr val="66CBE9"/>
      </a:accent2>
      <a:accent3>
        <a:srgbClr val="73CEE9"/>
      </a:accent3>
      <a:accent4>
        <a:srgbClr val="73CEE9"/>
      </a:accent4>
      <a:accent5>
        <a:srgbClr val="73CEE9"/>
      </a:accent5>
      <a:accent6>
        <a:srgbClr val="73CEE9"/>
      </a:accent6>
      <a:hlink>
        <a:srgbClr val="262626"/>
      </a:hlink>
      <a:folHlink>
        <a:srgbClr val="78777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tretch>
            <a:fillRect/>
          </a:stretch>
        </a:blipFill>
        <a:ln>
          <a:noFill/>
        </a:ln>
      </a:spPr>
      <a:bodyPr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>
          <a:defRPr sz="1600" b="1" dirty="0" smtClean="0">
            <a:solidFill>
              <a:schemeClr val="accent6"/>
            </a:solidFill>
            <a:latin typeface="微软雅黑" pitchFamily="34" charset="-122"/>
            <a:ea typeface="微软雅黑" pitchFamily="34" charset="-12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自定义 2">
    <a:dk1>
      <a:srgbClr val="000000"/>
    </a:dk1>
    <a:lt1>
      <a:srgbClr val="FFFFFF"/>
    </a:lt1>
    <a:dk2>
      <a:srgbClr val="FFFFFF"/>
    </a:dk2>
    <a:lt2>
      <a:srgbClr val="FFFFFF"/>
    </a:lt2>
    <a:accent1>
      <a:srgbClr val="73CEE9"/>
    </a:accent1>
    <a:accent2>
      <a:srgbClr val="66CBE9"/>
    </a:accent2>
    <a:accent3>
      <a:srgbClr val="73CEE9"/>
    </a:accent3>
    <a:accent4>
      <a:srgbClr val="73CEE9"/>
    </a:accent4>
    <a:accent5>
      <a:srgbClr val="73CEE9"/>
    </a:accent5>
    <a:accent6>
      <a:srgbClr val="73CEE9"/>
    </a:accent6>
    <a:hlink>
      <a:srgbClr val="262626"/>
    </a:hlink>
    <a:folHlink>
      <a:srgbClr val="787777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9573</TotalTime>
  <Words>666</Words>
  <Application>Microsoft Office PowerPoint</Application>
  <PresentationFormat>全屏显示(16:9)</PresentationFormat>
  <Paragraphs>97</Paragraphs>
  <Slides>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黑体</vt:lpstr>
      <vt:lpstr>宋体</vt:lpstr>
      <vt:lpstr>微软雅黑</vt:lpstr>
      <vt:lpstr>Arial</vt:lpstr>
      <vt:lpstr>Bahnschrift</vt:lpstr>
      <vt:lpstr>Calibri</vt:lpstr>
      <vt:lpstr>Edwardian Script ITC</vt:lpstr>
      <vt:lpstr>Office 主题​​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kingpub</dc:creator>
  <cp:lastModifiedBy>admin</cp:lastModifiedBy>
  <cp:revision>1030</cp:revision>
  <dcterms:created xsi:type="dcterms:W3CDTF">2015-04-24T01:01:13Z</dcterms:created>
  <dcterms:modified xsi:type="dcterms:W3CDTF">2019-06-11T08:06:44Z</dcterms:modified>
</cp:coreProperties>
</file>