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4" r:id="rId3"/>
    <p:sldId id="260" r:id="rId4"/>
    <p:sldId id="297" r:id="rId5"/>
    <p:sldId id="261" r:id="rId6"/>
    <p:sldId id="262" r:id="rId7"/>
    <p:sldId id="263" r:id="rId8"/>
    <p:sldId id="264" r:id="rId9"/>
    <p:sldId id="265" r:id="rId10"/>
    <p:sldId id="298" r:id="rId11"/>
    <p:sldId id="266" r:id="rId12"/>
    <p:sldId id="267" r:id="rId13"/>
    <p:sldId id="268" r:id="rId14"/>
    <p:sldId id="269" r:id="rId15"/>
    <p:sldId id="270" r:id="rId16"/>
    <p:sldId id="301" r:id="rId17"/>
    <p:sldId id="271" r:id="rId18"/>
    <p:sldId id="272" r:id="rId19"/>
    <p:sldId id="273" r:id="rId20"/>
    <p:sldId id="300" r:id="rId21"/>
    <p:sldId id="259" r:id="rId22"/>
    <p:sldId id="274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106" y="-1290"/>
      </p:cViewPr>
      <p:guideLst>
        <p:guide orient="horz" pos="2178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51EA-DC88-465C-8311-2D622F5498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399D-86B2-42FD-8FF4-6A19AA211A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426085" y="-1231265"/>
            <a:ext cx="2720340" cy="384365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768985" y="4296410"/>
            <a:ext cx="7606665" cy="196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 defTabSz="9137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 spc="380" dirty="0" smtClean="0">
                <a:solidFill>
                  <a:srgbClr val="002060"/>
                </a:solidFill>
                <a:effectLst/>
                <a:uFillTx/>
                <a:latin typeface="Aharoni" panose="02010803020104030203" charset="0"/>
                <a:ea typeface="微软雅黑" panose="020B0503020204020204" charset="-122"/>
                <a:cs typeface="Aharoni" panose="02010803020104030203" charset="0"/>
              </a:rPr>
              <a:t>作者： </a:t>
            </a:r>
            <a:endParaRPr lang="en-US" altLang="zh-CN" sz="2000" b="1" spc="380" dirty="0" smtClean="0">
              <a:solidFill>
                <a:srgbClr val="002060"/>
              </a:solidFill>
              <a:effectLst/>
              <a:uFillTx/>
              <a:latin typeface="Aharoni" panose="02010803020104030203" charset="0"/>
              <a:ea typeface="微软雅黑" panose="020B0503020204020204" charset="-122"/>
              <a:cs typeface="Aharoni" panose="02010803020104030203" charset="0"/>
            </a:endParaRPr>
          </a:p>
          <a:p>
            <a:pPr algn="l" defTabSz="9137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 spc="380" dirty="0" smtClean="0">
                <a:solidFill>
                  <a:srgbClr val="002060"/>
                </a:solidFill>
                <a:effectLst/>
                <a:uFillTx/>
                <a:latin typeface="Aharoni" panose="02010803020104030203" charset="0"/>
                <a:ea typeface="微软雅黑" panose="020B0503020204020204" charset="-122"/>
                <a:cs typeface="Aharoni" panose="02010803020104030203" charset="0"/>
              </a:rPr>
              <a:t>       华南师范大学外国语言文化学院    方子欣</a:t>
            </a:r>
            <a:endParaRPr lang="en-US" altLang="zh-CN" sz="2000" b="1" spc="380" dirty="0" smtClean="0">
              <a:solidFill>
                <a:srgbClr val="002060"/>
              </a:solidFill>
              <a:effectLst/>
              <a:uFillTx/>
              <a:latin typeface="Aharoni" panose="02010803020104030203" charset="0"/>
              <a:ea typeface="微软雅黑" panose="020B0503020204020204" charset="-122"/>
              <a:cs typeface="Aharoni" panose="02010803020104030203" charset="0"/>
            </a:endParaRPr>
          </a:p>
          <a:p>
            <a:pPr algn="l" defTabSz="9137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 spc="380" dirty="0" smtClean="0">
                <a:solidFill>
                  <a:srgbClr val="002060"/>
                </a:solidFill>
                <a:effectLst/>
                <a:uFillTx/>
                <a:latin typeface="Aharoni" panose="02010803020104030203" charset="0"/>
                <a:ea typeface="微软雅黑" panose="020B0503020204020204" charset="-122"/>
                <a:cs typeface="Aharoni" panose="02010803020104030203" charset="0"/>
              </a:rPr>
              <a:t>       广东省东莞市东莞中学初中部       陈燕青</a:t>
            </a:r>
            <a:endParaRPr lang="en-US" altLang="zh-CN" sz="2000" b="1" spc="380" dirty="0" smtClean="0">
              <a:solidFill>
                <a:srgbClr val="002060"/>
              </a:solidFill>
              <a:effectLst/>
              <a:uFillTx/>
              <a:latin typeface="Aharoni" panose="02010803020104030203" charset="0"/>
              <a:ea typeface="微软雅黑" panose="020B0503020204020204" charset="-122"/>
              <a:cs typeface="Aharoni" panose="0201080302010403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9080" y="2497455"/>
            <a:ext cx="2606040" cy="58356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p>
            <a:pPr algn="l"/>
            <a:r>
              <a:rPr lang="en-US" altLang="zh-CN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  <a:sym typeface="+mn-ea"/>
              </a:rPr>
              <a:t>John Lennon</a:t>
            </a:r>
            <a:endParaRPr lang="en-US" altLang="zh-CN" sz="32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14" name="Title 6"/>
          <p:cNvSpPr txBox="1"/>
          <p:nvPr>
            <p:custDataLst>
              <p:tags r:id="rId3"/>
            </p:custDataLst>
          </p:nvPr>
        </p:nvSpPr>
        <p:spPr>
          <a:xfrm>
            <a:off x="4993958" y="1052195"/>
            <a:ext cx="2711450" cy="115189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380" dirty="0">
                <a:solidFill>
                  <a:srgbClr val="002060"/>
                </a:solidFill>
                <a:effectLst/>
                <a:uFillTx/>
                <a:latin typeface="Aharoni" panose="02010803020104030203" charset="0"/>
                <a:ea typeface="微软雅黑" panose="020B0503020204020204" charset="-122"/>
                <a:cs typeface="Aharoni" panose="02010803020104030203" charset="0"/>
                <a:sym typeface="+mn-ea"/>
              </a:rPr>
              <a:t>How</a:t>
            </a:r>
            <a:endParaRPr lang="en-US" altLang="zh-CN" sz="5400" b="1" spc="380" dirty="0">
              <a:solidFill>
                <a:srgbClr val="002060"/>
              </a:solidFill>
              <a:effectLst/>
              <a:uFillTx/>
              <a:latin typeface="Aharoni" panose="02010803020104030203" charset="0"/>
              <a:ea typeface="微软雅黑" panose="020B0503020204020204" charset="-122"/>
              <a:cs typeface="Aharoni" panose="02010803020104030203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99060" y="1281430"/>
            <a:ext cx="4533900" cy="30149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>
        <p:fade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916940" y="344170"/>
            <a:ext cx="7029450" cy="193802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You know life can be long</a:t>
            </a:r>
            <a:b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And you got to be so strong</a:t>
            </a:r>
            <a:endParaRPr lang="en-US" altLang="zh-CN" sz="4000" dirty="0" smtClean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4608830"/>
            <a:ext cx="3180080" cy="2263140"/>
          </a:xfrm>
          <a:prstGeom prst="rect">
            <a:avLst/>
          </a:prstGeom>
        </p:spPr>
      </p:pic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57425" y="2404745"/>
            <a:ext cx="6524625" cy="36614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4500">
        <p:fade/>
      </p:transition>
    </mc:Choice>
    <mc:Fallback>
      <p:transition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-40640" y="445770"/>
            <a:ext cx="9081770" cy="25533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And the world is so tough</a:t>
            </a:r>
            <a:endParaRPr lang="en-US" altLang="zh-CN" sz="4000" dirty="0" smtClean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ClrTx/>
              <a:buSzTx/>
              <a:buFontTx/>
            </a:pPr>
            <a:b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Sometimes I feel I've had enough</a:t>
            </a:r>
            <a:br>
              <a:rPr lang="en-US" altLang="zh-CN" sz="40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zh-CN" sz="4000" dirty="0" smtClean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500306"/>
            <a:ext cx="7286677" cy="39420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>
        <p:fade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>
            <a:off x="117475" y="2507615"/>
            <a:ext cx="1562100" cy="198437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99559" y="500042"/>
            <a:ext cx="7786742" cy="6001643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give love</a:t>
            </a:r>
            <a:b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zh-CN" alt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zh-CN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don't know what it is I'm giving</a:t>
            </a:r>
            <a:endParaRPr lang="en-US" altLang="en-US" sz="48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1935480" y="1466850"/>
            <a:ext cx="4914900" cy="324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890">
        <p:fade/>
      </p:transition>
    </mc:Choice>
    <mc:Fallback>
      <p:transition advClick="0" advTm="10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900" y="1527175"/>
            <a:ext cx="4684395" cy="2887980"/>
          </a:xfrm>
          <a:prstGeom prst="round2DiagRect">
            <a:avLst>
              <a:gd name="adj1" fmla="val 16667"/>
              <a:gd name="adj2" fmla="val 8237"/>
            </a:avLst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440000">
            <a:off x="7558405" y="390525"/>
            <a:ext cx="1140460" cy="14490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415915" y="3128645"/>
            <a:ext cx="3855085" cy="385445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78787" y="428286"/>
            <a:ext cx="7786742" cy="6001643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give love</a:t>
            </a:r>
            <a:b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zh-CN" altLang="en-US" sz="48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zh-CN" sz="4800" dirty="0" smtClean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just don't know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give</a:t>
            </a:r>
            <a:endParaRPr lang="en-US" sz="48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1852">
        <p:fade/>
      </p:transition>
    </mc:Choice>
    <mc:Fallback>
      <p:transition advClick="0" advTm="11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矩形 32"/>
          <p:cNvSpPr/>
          <p:nvPr/>
        </p:nvSpPr>
        <p:spPr>
          <a:xfrm>
            <a:off x="678153" y="428286"/>
            <a:ext cx="7786742" cy="6001643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give love</a:t>
            </a:r>
            <a:endParaRPr lang="en-US" sz="48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b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zh-CN" alt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 is something I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ain't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never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had</a:t>
            </a:r>
            <a:endParaRPr lang="en-US" sz="48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09875" y="1440180"/>
            <a:ext cx="4184015" cy="3020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0000">
            <a:off x="7243445" y="5033010"/>
            <a:ext cx="2033905" cy="2033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700000">
            <a:off x="-24130" y="780415"/>
            <a:ext cx="1966595" cy="1966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9844">
        <p:fade/>
      </p:transition>
    </mc:Choice>
    <mc:Fallback>
      <p:transition advClick="0" advTm="9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ohnobackground"/>
          <p:cNvSpPr/>
          <p:nvPr/>
        </p:nvSpPr>
        <p:spPr>
          <a:xfrm>
            <a:off x="-346075" y="-71755"/>
            <a:ext cx="9561830" cy="71608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Oh no, oh no</a:t>
            </a:r>
            <a:endParaRPr lang="zh-CN" altLang="en-US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46785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9467215" cy="6857365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00166" y="-1107996"/>
            <a:ext cx="7218643" cy="1107996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40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know life can be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</a:t>
            </a:r>
            <a:endParaRPr lang="zh-CN" altLang="en-US" sz="40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7158" y="6858000"/>
            <a:ext cx="6680034" cy="9233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the world she is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tough</a:t>
            </a:r>
            <a:endParaRPr lang="zh-CN" altLang="en-US" sz="54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86974" y="1357298"/>
            <a:ext cx="8353569" cy="1200329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sz="3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you’ve got to be so </a:t>
            </a: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strong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9078126" y="3357562"/>
            <a:ext cx="9078126" cy="1200329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Sometimes I feel I've had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2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enough</a:t>
            </a:r>
            <a:endParaRPr lang="zh-CN" altLang="en-US" sz="72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1097">
        <p:fade/>
      </p:transition>
    </mc:Choice>
    <mc:Fallback>
      <p:transition advClick="0" advTm="11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3.7037E-7 L -3.61111E-6 0.88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3.33333E-6 L -1.05069 -0.004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" y="-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94444E-6 -7.40741E-7 L 1.94444E-6 -0.9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6667E-6 -3.33333E-6 L 1.01215 -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rongdong" descr="See the source imag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1" name="go forward"/>
          <p:cNvSpPr/>
          <p:nvPr/>
        </p:nvSpPr>
        <p:spPr>
          <a:xfrm>
            <a:off x="571472" y="857232"/>
            <a:ext cx="3428992" cy="5016758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can we</a:t>
            </a:r>
            <a:endParaRPr lang="en-US" sz="40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go forward</a:t>
            </a:r>
            <a:br>
              <a:rPr 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zh-CN" alt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we don't know which way</a:t>
            </a:r>
            <a:endParaRPr lang="en-US" sz="40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0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we're facing</a:t>
            </a:r>
            <a:endParaRPr lang="zh-CN" altLang="en-US" sz="4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2074">
        <p:fade/>
      </p:transition>
    </mc:Choice>
    <mc:Fallback>
      <p:transition advClick="0" advTm="12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-429260" y="297815"/>
            <a:ext cx="9715500" cy="5387975"/>
            <a:chOff x="0" y="949"/>
            <a:chExt cx="14400" cy="8541"/>
          </a:xfrm>
        </p:grpSpPr>
        <p:sp>
          <p:nvSpPr>
            <p:cNvPr id="11" name="PA-圆角矩形 2"/>
            <p:cNvSpPr/>
            <p:nvPr>
              <p:custDataLst>
                <p:tags r:id="rId2"/>
              </p:custDataLst>
            </p:nvPr>
          </p:nvSpPr>
          <p:spPr>
            <a:xfrm>
              <a:off x="0" y="949"/>
              <a:ext cx="11592" cy="124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90.580139290314" ty="-519677.897907617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PA-圆角矩形 3"/>
            <p:cNvSpPr/>
            <p:nvPr>
              <p:custDataLst>
                <p:tags r:id="rId4"/>
              </p:custDataLst>
            </p:nvPr>
          </p:nvSpPr>
          <p:spPr>
            <a:xfrm>
              <a:off x="2808" y="2263"/>
              <a:ext cx="11592" cy="124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783370.86634443" ty="-1354057.5827972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PA-圆角矩形 4"/>
            <p:cNvSpPr/>
            <p:nvPr>
              <p:custDataLst>
                <p:tags r:id="rId5"/>
              </p:custDataLst>
            </p:nvPr>
          </p:nvSpPr>
          <p:spPr>
            <a:xfrm>
              <a:off x="730" y="3577"/>
              <a:ext cx="11592" cy="124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463817.409204006" ty="-2188437.49442988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PA-圆角矩形 5"/>
            <p:cNvSpPr/>
            <p:nvPr>
              <p:custDataLst>
                <p:tags r:id="rId6"/>
              </p:custDataLst>
            </p:nvPr>
          </p:nvSpPr>
          <p:spPr>
            <a:xfrm>
              <a:off x="0" y="4891"/>
              <a:ext cx="13816" cy="2459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90.580139290314" ty="-3022817.17931946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PA-圆角矩形 6"/>
            <p:cNvSpPr/>
            <p:nvPr>
              <p:custDataLst>
                <p:tags r:id="rId7"/>
              </p:custDataLst>
            </p:nvPr>
          </p:nvSpPr>
          <p:spPr>
            <a:xfrm>
              <a:off x="0" y="7418"/>
              <a:ext cx="11592" cy="124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90.580139290314" ty="-4627679.43690408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PA-圆角矩形 7"/>
            <p:cNvSpPr/>
            <p:nvPr>
              <p:custDataLst>
                <p:tags r:id="rId8"/>
              </p:custDataLst>
            </p:nvPr>
          </p:nvSpPr>
          <p:spPr>
            <a:xfrm>
              <a:off x="2344" y="8733"/>
              <a:ext cx="11592" cy="75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488403.03663742" ty="-5462802.3856713" sx="93750" sy="10000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63500" y="-5080"/>
            <a:ext cx="9144000" cy="686308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858000"/>
            <a:ext cx="9144000" cy="55079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</a:t>
            </a:r>
            <a:r>
              <a:rPr lang="en-US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we go forward</a:t>
            </a:r>
            <a:br>
              <a:rPr lang="en-US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altLang="zh-CN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altLang="zh-CN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altLang="zh-CN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br>
              <a:rPr lang="zh-CN" alt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don't know</a:t>
            </a:r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</a:t>
            </a:r>
            <a:r>
              <a:rPr lang="en-US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way to turn</a:t>
            </a:r>
            <a:endParaRPr lang="en-US" altLang="en-US" sz="44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1598">
        <p:fade/>
      </p:transition>
    </mc:Choice>
    <mc:Fallback>
      <p:transition advClick="0" advTm="11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1.2523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how can we know..."/>
          <p:cNvSpPr/>
          <p:nvPr/>
        </p:nvSpPr>
        <p:spPr>
          <a:xfrm>
            <a:off x="2428860" y="500042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can we go forward into</a:t>
            </a:r>
            <a:b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zh-CN" alt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something we're not sure of</a:t>
            </a:r>
            <a:endParaRPr lang="zh-CN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2" name="ques" descr="See the source imag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23440" y="203835"/>
            <a:ext cx="4968875" cy="6465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582">
        <p:fade/>
      </p:transition>
    </mc:Choice>
    <mc:Fallback>
      <p:transition advClick="0" advTm="10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33020" y="26670"/>
            <a:ext cx="9102725" cy="6864350"/>
            <a:chOff x="52" y="42"/>
            <a:chExt cx="14335" cy="108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8317" y="42"/>
              <a:ext cx="6071" cy="607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" y="4782"/>
              <a:ext cx="6071" cy="6070"/>
            </a:xfrm>
            <a:prstGeom prst="rect">
              <a:avLst/>
            </a:prstGeom>
          </p:spPr>
        </p:pic>
      </p:grpSp>
      <p:sp>
        <p:nvSpPr>
          <p:cNvPr id="5" name="00:00"/>
          <p:cNvSpPr/>
          <p:nvPr/>
        </p:nvSpPr>
        <p:spPr>
          <a:xfrm>
            <a:off x="-33655" y="2723515"/>
            <a:ext cx="9210675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can I go forward when I don't know</a:t>
            </a:r>
            <a:br>
              <a:rPr lang="en-US" sz="36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6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which way I'm facing</a:t>
            </a:r>
            <a:endParaRPr lang="en-US" altLang="en-US" sz="3600" dirty="0" smtClean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06010" y="3963035"/>
            <a:ext cx="4250690" cy="2924175"/>
          </a:xfrm>
          <a:prstGeom prst="rect">
            <a:avLst/>
          </a:prstGeom>
          <a:noFill/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62" y="0"/>
            <a:ext cx="4782175" cy="2714620"/>
          </a:xfrm>
          <a:prstGeom prst="rect">
            <a:avLst/>
          </a:prstGeom>
          <a:noFill/>
        </p:spPr>
      </p:pic>
      <p:pic>
        <p:nvPicPr>
          <p:cNvPr id="7" name="John Lennon How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5320" y="10477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3816">
        <p:fade/>
      </p:transition>
    </mc:Choice>
    <mc:Fallback>
      <p:transition advClick="0" advTm="13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1430000" y="6858000"/>
            <a:ext cx="11430000" cy="5981701"/>
          </a:xfrm>
          <a:prstGeom prst="rect">
            <a:avLst/>
          </a:prstGeom>
          <a:noFill/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-6353175"/>
            <a:ext cx="9525000" cy="6353175"/>
          </a:xfrm>
          <a:prstGeom prst="rect">
            <a:avLst/>
          </a:prstGeom>
          <a:noFill/>
        </p:spPr>
      </p:pic>
      <p:sp>
        <p:nvSpPr>
          <p:cNvPr id="15" name="oh no1"/>
          <p:cNvSpPr txBox="1"/>
          <p:nvPr/>
        </p:nvSpPr>
        <p:spPr>
          <a:xfrm>
            <a:off x="-2848857" y="-1200329"/>
            <a:ext cx="284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Oh no</a:t>
            </a:r>
            <a:endParaRPr lang="zh-CN" alt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oh no2"/>
          <p:cNvSpPr txBox="1"/>
          <p:nvPr/>
        </p:nvSpPr>
        <p:spPr>
          <a:xfrm>
            <a:off x="9144000" y="6858000"/>
            <a:ext cx="284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Oh no</a:t>
            </a:r>
            <a:endParaRPr lang="zh-CN" alt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>
            <a:off x="2082800" y="266700"/>
            <a:ext cx="4979035" cy="6325235"/>
          </a:xfrm>
          <a:prstGeom prst="rect">
            <a:avLst/>
          </a:prstGeom>
        </p:spPr>
      </p:pic>
    </p:spTree>
  </p:cSld>
  <p:clrMapOvr>
    <a:masterClrMapping/>
  </p:clrMapOvr>
  <p:transition advClick="0" advTm="17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1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1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0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42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2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1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4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0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8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8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142976" y="1571612"/>
            <a:ext cx="7000924" cy="28575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6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Lennon</a:t>
            </a:r>
            <a:endParaRPr lang="en-US" altLang="zh-CN" sz="6600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altLang="zh-CN" sz="6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</a:t>
            </a:r>
            <a:endParaRPr lang="zh-CN" altLang="en-US" sz="66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36468" y="5157165"/>
            <a:ext cx="4143404" cy="10715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 for watching</a:t>
            </a:r>
            <a:endParaRPr lang="zh-CN" altLang="en-US" sz="2800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sp>
        <p:nvSpPr>
          <p:cNvPr id="6" name="00:13:61"/>
          <p:cNvSpPr/>
          <p:nvPr/>
        </p:nvSpPr>
        <p:spPr>
          <a:xfrm>
            <a:off x="357190" y="2714620"/>
            <a:ext cx="878681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go forward when I don't know</a:t>
            </a:r>
            <a:br>
              <a:rPr lang="zh-CN" altLang="en-US" sz="32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2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which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way to turn</a:t>
            </a:r>
            <a:endParaRPr lang="en-US" altLang="en-US" sz="32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764870"/>
            <a:ext cx="4643438" cy="3093130"/>
          </a:xfrm>
          <a:prstGeom prst="rect">
            <a:avLst/>
          </a:prstGeom>
          <a:noFill/>
        </p:spPr>
      </p:pic>
      <p:pic>
        <p:nvPicPr>
          <p:cNvPr id="1032" name="Picture 8" descr="See the source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2714596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1578">
        <p:fade/>
      </p:transition>
    </mc:Choice>
    <mc:Fallback>
      <p:transition advClick="0" advTm="11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500034" y="571480"/>
            <a:ext cx="7358114" cy="56311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go forward into</a:t>
            </a:r>
            <a:endParaRPr lang="en-US" sz="40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br>
              <a:rPr lang="zh-CN" altLang="en-US" sz="40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something I'm not sure of</a:t>
            </a:r>
            <a:endParaRPr lang="en-US" altLang="en-US" sz="40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9870" y="1285875"/>
            <a:ext cx="7604760" cy="4866005"/>
            <a:chOff x="2362" y="2025"/>
            <a:chExt cx="11976" cy="7663"/>
          </a:xfrm>
        </p:grpSpPr>
        <p:pic>
          <p:nvPicPr>
            <p:cNvPr id="1034" name="Picture 10" descr="See the source image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/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" y="2025"/>
              <a:ext cx="9551" cy="6360"/>
            </a:xfrm>
            <a:prstGeom prst="rect">
              <a:avLst/>
            </a:prstGeom>
            <a:noFill/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0000">
              <a:off x="10297" y="6486"/>
              <a:ext cx="3203" cy="320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700000">
              <a:off x="11242" y="4589"/>
              <a:ext cx="3097" cy="30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9102">
        <p:fade/>
      </p:transition>
    </mc:Choice>
    <mc:Fallback>
      <p:transition advClick="0" advTm="9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428728" y="1643050"/>
            <a:ext cx="6143667" cy="3993782"/>
            <a:chOff x="2250" y="2587"/>
            <a:chExt cx="9675" cy="6289"/>
          </a:xfrm>
        </p:grpSpPr>
        <p:pic>
          <p:nvPicPr>
            <p:cNvPr id="1036" name="Picture 12" descr="See the source image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/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" y="2587"/>
              <a:ext cx="9675" cy="4838"/>
            </a:xfrm>
            <a:prstGeom prst="rect">
              <a:avLst/>
            </a:prstGeom>
            <a:noFill/>
          </p:spPr>
        </p:pic>
        <p:sp>
          <p:nvSpPr>
            <p:cNvPr id="15" name="00:13:61"/>
            <p:cNvSpPr/>
            <p:nvPr/>
          </p:nvSpPr>
          <p:spPr>
            <a:xfrm>
              <a:off x="3352" y="7424"/>
              <a:ext cx="8573" cy="14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en-US" altLang="zh-CN" sz="5400" dirty="0" smtClean="0">
                  <a:solidFill>
                    <a:srgbClr val="002060"/>
                  </a:solidFill>
                  <a:effectLst/>
                  <a:latin typeface="Aharoni" panose="02010803020104030203" pitchFamily="2" charset="-79"/>
                  <a:cs typeface="Aharoni" panose="02010803020104030203" pitchFamily="2" charset="-79"/>
                </a:rPr>
                <a:t>Oh no, oh no </a:t>
              </a:r>
              <a:endParaRPr lang="en-US" altLang="zh-CN" sz="54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9115">
        <p:fade/>
      </p:transition>
    </mc:Choice>
    <mc:Fallback>
      <p:transition advClick="0" advTm="9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8" name="Picture 14" descr="See the source image"/>
          <p:cNvPicPr>
            <a:picLocks noChangeAspect="1" noChangeArrowheads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4605" y="0"/>
            <a:ext cx="9157970" cy="6858000"/>
          </a:xfrm>
          <a:prstGeom prst="rect">
            <a:avLst/>
          </a:prstGeom>
          <a:noFill/>
        </p:spPr>
      </p:pic>
      <p:sp>
        <p:nvSpPr>
          <p:cNvPr id="17" name="00:13:61"/>
          <p:cNvSpPr/>
          <p:nvPr/>
        </p:nvSpPr>
        <p:spPr>
          <a:xfrm>
            <a:off x="177165" y="-768350"/>
            <a:ext cx="7579995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altLang="zh-CN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I have feeling</a:t>
            </a:r>
            <a:endParaRPr lang="en-US" altLang="zh-CN" sz="44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00:13:61"/>
          <p:cNvSpPr/>
          <p:nvPr/>
        </p:nvSpPr>
        <p:spPr>
          <a:xfrm>
            <a:off x="-261620" y="6858000"/>
            <a:ext cx="940562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altLang="zh-CN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don’t know if it is a feeling</a:t>
            </a:r>
            <a:endParaRPr lang="en-US" altLang="zh-CN" sz="44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1644">
        <p:fade/>
      </p:transition>
    </mc:Choice>
    <mc:Fallback>
      <p:transition advClick="0" advTm="11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4.44444E-6 1.193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94444E-6 -2.59259E-6 L -1.94444E-6 -1.0990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635" y="0"/>
            <a:ext cx="3855085" cy="3854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288915" y="3001645"/>
            <a:ext cx="3855085" cy="3854450"/>
          </a:xfrm>
          <a:prstGeom prst="rect">
            <a:avLst/>
          </a:prstGeom>
        </p:spPr>
      </p:pic>
      <p:pic>
        <p:nvPicPr>
          <p:cNvPr id="1040" name="Picture 16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429452" y="1285860"/>
            <a:ext cx="5715000" cy="3800476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697355" y="424180"/>
            <a:ext cx="7089775" cy="95313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feel something</a:t>
            </a:r>
            <a:br>
              <a:rPr lang="zh-CN" altLang="en-US" sz="20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zh-CN" altLang="en-US" sz="20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812290" y="1289685"/>
            <a:ext cx="5017135" cy="37579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69900" y="5515610"/>
            <a:ext cx="1103820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if I just don't know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feel</a:t>
            </a:r>
            <a:endParaRPr lang="en-US" altLang="en-US" sz="36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3768">
        <p:fade/>
      </p:transition>
    </mc:Choice>
    <mc:Fallback>
      <p:transition advClick="0" advTm="13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2.35539 -3.33333E-6 " pathEditMode="relative" rAng="0" ptsTypes="AA">
                                      <p:cBhvr>
                                        <p:cTn id="10" dur="1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3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矩形 21"/>
          <p:cNvSpPr/>
          <p:nvPr/>
        </p:nvSpPr>
        <p:spPr>
          <a:xfrm>
            <a:off x="0" y="928670"/>
            <a:ext cx="8786842" cy="483209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p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can I have feelings</a:t>
            </a:r>
            <a:br>
              <a:rPr lang="en-US" sz="44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my feelings have </a:t>
            </a:r>
            <a:endParaRPr lang="en-US" sz="44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44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always 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been denied</a:t>
            </a:r>
            <a:endParaRPr lang="en-US" altLang="en-US" sz="4400" dirty="0" smtClean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635" y="2800985"/>
            <a:ext cx="4476115" cy="4476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8105">
        <p:fade/>
      </p:transition>
    </mc:Choice>
    <mc:Fallback>
      <p:transition advClick="0" advTm="8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-666115" y="-266065"/>
            <a:ext cx="4476115" cy="4476115"/>
          </a:xfrm>
          <a:prstGeom prst="rect">
            <a:avLst/>
          </a:prstGeom>
        </p:spPr>
      </p:pic>
      <p:pic>
        <p:nvPicPr>
          <p:cNvPr id="1036" name="Picture 12" descr="See the source imag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728" y="1643050"/>
            <a:ext cx="6143667" cy="3071834"/>
          </a:xfrm>
          <a:prstGeom prst="rect">
            <a:avLst/>
          </a:prstGeom>
          <a:noFill/>
        </p:spPr>
      </p:pic>
      <p:sp>
        <p:nvSpPr>
          <p:cNvPr id="15" name="00:13:61"/>
          <p:cNvSpPr/>
          <p:nvPr/>
        </p:nvSpPr>
        <p:spPr>
          <a:xfrm>
            <a:off x="2417445" y="5115560"/>
            <a:ext cx="469773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lvl="0" algn="l">
              <a:buClrTx/>
              <a:buSzTx/>
              <a:buFontTx/>
            </a:pPr>
            <a:r>
              <a:rPr lang="en-US" altLang="zh-CN" sz="5400" dirty="0" smtClean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  <a:sym typeface="+mn-ea"/>
              </a:rPr>
              <a:t>Oh no, oh no </a:t>
            </a:r>
            <a:endParaRPr lang="en-US" altLang="zh-CN" sz="5400" dirty="0" smtClean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p="http://schemas.openxmlformats.org/presentationml/2006/main">
  <p:tag name="KSO_WM_UNIT_PRESET_TEXT_INDEX" val="0"/>
  <p:tag name="KSO_WM_UNIT_PRESET_TEXT_LEN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OneParaText2_1*f*1"/>
  <p:tag name="KSO_WM_TEMPLATE_CATEGORY" val="OneParaText"/>
  <p:tag name="KSO_WM_TEMPLATE_INDEX" val="2"/>
  <p:tag name="KSO_WM_UNIT_LAYERLEVEL" val="1"/>
  <p:tag name="KSO_WM_TAG_VERSION" val="1.0"/>
  <p:tag name="KSO_WM_BEAUTIFY_FLAG" val="#wm#"/>
  <p:tag name="KSO_WM_UNIT_TEXTBOXSTYLE_GUID" val="{6f373502-ea5a-4ea3-833f-8abc440d9741}"/>
  <p:tag name="KSO_WM_UNIT_TEXTBOXSTYLE_INDEX" val="1"/>
  <p:tag name="KSO_WM_UNIT_TEXTBOXSTYLE_TYPE" val="OneParaTitle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0"/>
  <p:tag name="KSO_WM_CREATIVE_CROP_SHAPE_TOP" val="47.45"/>
  <p:tag name="KSO_WM_CREATIVE_CROP_SHAPE_WIDTH" val="579.6"/>
  <p:tag name="KSO_WM_CREATIVE_CROP_SHAPE_HEIGHT" val="62.35"/>
</p:tagLst>
</file>

<file path=ppt/tags/tag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140.4"/>
  <p:tag name="KSO_WM_CREATIVE_CROP_SHAPE_TOP" val="113.15"/>
  <p:tag name="KSO_WM_CREATIVE_CROP_SHAPE_WIDTH" val="579.6"/>
  <p:tag name="KSO_WM_CREATIVE_CROP_SHAPE_HEIGHT" val="62.35"/>
</p:tagLst>
</file>

<file path=ppt/tags/tag5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36.5"/>
  <p:tag name="KSO_WM_CREATIVE_CROP_SHAPE_TOP" val="178.85"/>
  <p:tag name="KSO_WM_CREATIVE_CROP_SHAPE_WIDTH" val="579.6"/>
  <p:tag name="KSO_WM_CREATIVE_CROP_SHAPE_HEIGHT" val="62.35"/>
</p:tagLst>
</file>

<file path=ppt/tags/tag6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0"/>
  <p:tag name="KSO_WM_CREATIVE_CROP_SHAPE_TOP" val="244.55"/>
  <p:tag name="KSO_WM_CREATIVE_CROP_SHAPE_WIDTH" val="690.8"/>
  <p:tag name="KSO_WM_CREATIVE_CROP_SHAPE_HEIGHT" val="122.95"/>
</p:tagLst>
</file>

<file path=ppt/tags/tag7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0"/>
  <p:tag name="KSO_WM_CREATIVE_CROP_SHAPE_TOP" val="370.9"/>
  <p:tag name="KSO_WM_CREATIVE_CROP_SHAPE_WIDTH" val="579.6"/>
  <p:tag name="KSO_WM_CREATIVE_CROP_SHAPE_HEIGHT" val="62.35"/>
</p:tagLst>
</file>

<file path=ppt/tags/tag8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3571711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0"/>
  <p:tag name="KSO_WM_CREATIVE_CROP_ORG_TOP" val="6.5"/>
  <p:tag name="KSO_WM_CREATIVE_CROP_ORG_WIDTH" val="720"/>
  <p:tag name="KSO_WM_CREATIVE_CROP_ORG_HEIGHT" val="533.45"/>
  <p:tag name="KSO_WM_CREATIVE_CROP_SHAPE_LEFT" val="117.2"/>
  <p:tag name="KSO_WM_CREATIVE_CROP_SHAPE_TOP" val="436.65"/>
  <p:tag name="KSO_WM_CREATIVE_CROP_SHAPE_WIDTH" val="579.6"/>
  <p:tag name="KSO_WM_CREATIVE_CROP_SHAPE_HEIGHT" val="62.3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演示</Application>
  <PresentationFormat>全屏显示(4:3)</PresentationFormat>
  <Paragraphs>96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Aharoni</vt:lpstr>
      <vt:lpstr>微软雅黑</vt:lpstr>
      <vt:lpstr>Aharoni</vt:lpstr>
      <vt:lpstr>Segoe UI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tushuguan</dc:creator>
  <cp:lastModifiedBy>方子欣</cp:lastModifiedBy>
  <cp:revision>18</cp:revision>
  <dcterms:created xsi:type="dcterms:W3CDTF">2019-06-05T11:50:00Z</dcterms:created>
  <dcterms:modified xsi:type="dcterms:W3CDTF">2019-06-14T11:10:47Z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