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0" r:id="rId5"/>
    <p:sldId id="261" r:id="rId6"/>
    <p:sldId id="262" r:id="rId7"/>
    <p:sldId id="296" r:id="rId8"/>
    <p:sldId id="297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259" r:id="rId3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3300"/>
    <a:srgbClr val="CC3300"/>
    <a:srgbClr val="FF99CC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03" autoAdjust="0"/>
  </p:normalViewPr>
  <p:slideViewPr>
    <p:cSldViewPr>
      <p:cViewPr>
        <p:scale>
          <a:sx n="60" d="100"/>
          <a:sy n="60" d="100"/>
        </p:scale>
        <p:origin x="-944" y="-4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CC61F-585F-49B2-8725-D81448E34853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C6342-06AB-4B84-9B46-F5EE138434D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3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C6342-06AB-4B84-9B46-F5EE138434D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06B88-5FE5-4A1B-92D6-05AFFAD5C78B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848C2-49A2-4F7D-BE06-DBD1B65CF7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ab98207f3c1093e4163f6f6c4397b1bc.1000x1000x1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251520" y="339502"/>
            <a:ext cx="3241401" cy="32403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图片 5" descr="logo-650px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9862"/>
            <a:ext cx="9144000" cy="163564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563888" y="195486"/>
            <a:ext cx="5436096" cy="3528392"/>
            <a:chOff x="3971936" y="692696"/>
            <a:chExt cx="5617296" cy="4468587"/>
          </a:xfrm>
        </p:grpSpPr>
        <p:grpSp>
          <p:nvGrpSpPr>
            <p:cNvPr id="12" name="组合 11"/>
            <p:cNvGrpSpPr/>
            <p:nvPr/>
          </p:nvGrpSpPr>
          <p:grpSpPr>
            <a:xfrm>
              <a:off x="4716018" y="692696"/>
              <a:ext cx="4661439" cy="2212966"/>
              <a:chOff x="4716018" y="1340768"/>
              <a:chExt cx="4661439" cy="2212966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716018" y="1340768"/>
                <a:ext cx="4080155" cy="14773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CN" sz="6600" b="1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  <a:reflection blurRad="6350" stA="55000" endA="300" endPos="45500" dir="5400000" sy="-100000" algn="bl" rotWithShape="0"/>
                    </a:effectLst>
                  </a:rPr>
                  <a:t>Heartbeats</a:t>
                </a:r>
                <a:endParaRPr lang="zh-CN" altLang="en-US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6650633" y="2891094"/>
                <a:ext cx="2726824" cy="66264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CN" sz="2800" b="1" cap="none" spc="0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——</a:t>
                </a:r>
                <a:r>
                  <a:rPr lang="zh-CN" altLang="en-US" sz="2800" b="1" cap="none" spc="0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形容词原级</a:t>
                </a:r>
                <a:endParaRPr lang="zh-CN" altLang="en-US" sz="2800" b="1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971936" y="2939490"/>
              <a:ext cx="5617296" cy="222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设计制作：华南师范大学外国语言文化学院  陈洁盈</a:t>
              </a:r>
              <a:endParaRPr lang="en-US" altLang="zh-CN" b="1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zh-CN" b="1" dirty="0" smtClean="0">
                  <a:solidFill>
                    <a:schemeClr val="accent2">
                      <a:lumMod val="75000"/>
                    </a:schemeClr>
                  </a:solidFill>
                </a:rPr>
                <a:t>                      </a:t>
              </a:r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广东省东莞市东莞中学 初中部     陈燕青</a:t>
              </a:r>
              <a:endParaRPr lang="en-US" altLang="zh-CN" b="1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指导教师：陈燕青、刘晓斌 </a:t>
              </a:r>
              <a:endParaRPr lang="en-US" altLang="zh-CN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3" name="Amy Diamond - Heartbeats 00_00_01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92696" y="545207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Can’t you feel my heartbeats giving me away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 descr="1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95486"/>
            <a:ext cx="3240000" cy="1836000"/>
          </a:xfrm>
          <a:prstGeom prst="rect">
            <a:avLst/>
          </a:prstGeom>
        </p:spPr>
      </p:pic>
      <p:pic>
        <p:nvPicPr>
          <p:cNvPr id="8" name="图片 7" descr="3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95486"/>
            <a:ext cx="3240000" cy="1836000"/>
          </a:xfrm>
          <a:prstGeom prst="rect">
            <a:avLst/>
          </a:prstGeom>
        </p:spPr>
      </p:pic>
      <p:pic>
        <p:nvPicPr>
          <p:cNvPr id="10" name="图片 9" descr="4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2103902"/>
            <a:ext cx="3240000" cy="1836000"/>
          </a:xfrm>
          <a:prstGeom prst="rect">
            <a:avLst/>
          </a:prstGeom>
        </p:spPr>
      </p:pic>
      <p:pic>
        <p:nvPicPr>
          <p:cNvPr id="11" name="图片 10" descr="5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384" y="2103902"/>
            <a:ext cx="3240000" cy="18360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just want to know if you too feel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afraid</a:t>
            </a:r>
            <a:r>
              <a:rPr lang="en-US" altLang="zh-CN" sz="28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b="1" u="sng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 descr="th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2720" y="339502"/>
            <a:ext cx="5978560" cy="3355057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4898" y="4064754"/>
            <a:ext cx="86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can feel your heartbeats giving you away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 descr="11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51470"/>
            <a:ext cx="3060000" cy="1944000"/>
          </a:xfrm>
          <a:prstGeom prst="rect">
            <a:avLst/>
          </a:prstGeom>
        </p:spPr>
      </p:pic>
      <p:pic>
        <p:nvPicPr>
          <p:cNvPr id="7" name="图片 6" descr="12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51470"/>
            <a:ext cx="3060000" cy="1944000"/>
          </a:xfrm>
          <a:prstGeom prst="rect">
            <a:avLst/>
          </a:prstGeom>
        </p:spPr>
      </p:pic>
      <p:pic>
        <p:nvPicPr>
          <p:cNvPr id="8" name="图片 7" descr="1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067910"/>
            <a:ext cx="3060000" cy="1908000"/>
          </a:xfrm>
          <a:prstGeom prst="rect">
            <a:avLst/>
          </a:prstGeom>
        </p:spPr>
      </p:pic>
      <p:pic>
        <p:nvPicPr>
          <p:cNvPr id="10" name="图片 9" descr="14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2067694"/>
            <a:ext cx="3060000" cy="190800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4898" y="4064754"/>
            <a:ext cx="86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Giving us away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16" descr="1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4008" y="123694"/>
            <a:ext cx="3060000" cy="1944000"/>
          </a:xfrm>
          <a:prstGeom prst="rect">
            <a:avLst/>
          </a:prstGeom>
        </p:spPr>
      </p:pic>
      <p:pic>
        <p:nvPicPr>
          <p:cNvPr id="18" name="图片 17" descr="2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3478"/>
            <a:ext cx="3060000" cy="1944000"/>
          </a:xfrm>
          <a:prstGeom prst="rect">
            <a:avLst/>
          </a:prstGeom>
        </p:spPr>
      </p:pic>
      <p:pic>
        <p:nvPicPr>
          <p:cNvPr id="19" name="图片 18" descr="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4008" y="2067694"/>
            <a:ext cx="3060000" cy="1908000"/>
          </a:xfrm>
          <a:prstGeom prst="rect">
            <a:avLst/>
          </a:prstGeom>
        </p:spPr>
      </p:pic>
      <p:pic>
        <p:nvPicPr>
          <p:cNvPr id="20" name="图片 19" descr="4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2067694"/>
            <a:ext cx="3060000" cy="1908000"/>
          </a:xfrm>
          <a:prstGeom prst="rect">
            <a:avLst/>
          </a:prstGeom>
        </p:spPr>
      </p:pic>
      <p:sp>
        <p:nvSpPr>
          <p:cNvPr id="8" name="心形 7"/>
          <p:cNvSpPr/>
          <p:nvPr/>
        </p:nvSpPr>
        <p:spPr>
          <a:xfrm rot="1032096">
            <a:off x="4609468" y="3704969"/>
            <a:ext cx="360040" cy="288032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心形 8"/>
          <p:cNvSpPr/>
          <p:nvPr/>
        </p:nvSpPr>
        <p:spPr>
          <a:xfrm rot="1032096">
            <a:off x="5041517" y="3272922"/>
            <a:ext cx="360040" cy="288032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心形 9"/>
          <p:cNvSpPr/>
          <p:nvPr/>
        </p:nvSpPr>
        <p:spPr>
          <a:xfrm rot="1032096">
            <a:off x="4462524" y="1034370"/>
            <a:ext cx="360040" cy="288032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心形 10"/>
          <p:cNvSpPr/>
          <p:nvPr/>
        </p:nvSpPr>
        <p:spPr>
          <a:xfrm rot="1032096">
            <a:off x="5257542" y="608625"/>
            <a:ext cx="360040" cy="288032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心形 11"/>
          <p:cNvSpPr/>
          <p:nvPr/>
        </p:nvSpPr>
        <p:spPr>
          <a:xfrm rot="1032096">
            <a:off x="6265653" y="896657"/>
            <a:ext cx="360040" cy="288032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心形 12"/>
          <p:cNvSpPr/>
          <p:nvPr/>
        </p:nvSpPr>
        <p:spPr>
          <a:xfrm rot="1032096">
            <a:off x="6265653" y="1616737"/>
            <a:ext cx="360040" cy="288032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心形 13"/>
          <p:cNvSpPr/>
          <p:nvPr/>
        </p:nvSpPr>
        <p:spPr>
          <a:xfrm rot="1032096">
            <a:off x="5974690" y="2258506"/>
            <a:ext cx="360040" cy="288032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心形 14"/>
          <p:cNvSpPr/>
          <p:nvPr/>
        </p:nvSpPr>
        <p:spPr>
          <a:xfrm rot="1032096">
            <a:off x="5545573" y="2768865"/>
            <a:ext cx="360040" cy="288032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心形 15"/>
          <p:cNvSpPr/>
          <p:nvPr/>
        </p:nvSpPr>
        <p:spPr>
          <a:xfrm rot="19874138">
            <a:off x="3827001" y="3294981"/>
            <a:ext cx="360040" cy="28803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心形 20"/>
          <p:cNvSpPr/>
          <p:nvPr/>
        </p:nvSpPr>
        <p:spPr>
          <a:xfrm rot="19874138">
            <a:off x="3394952" y="552375"/>
            <a:ext cx="360040" cy="28803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心形 21"/>
          <p:cNvSpPr/>
          <p:nvPr/>
        </p:nvSpPr>
        <p:spPr>
          <a:xfrm rot="19874138">
            <a:off x="4259048" y="1056431"/>
            <a:ext cx="360040" cy="28803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心形 22"/>
          <p:cNvSpPr/>
          <p:nvPr/>
        </p:nvSpPr>
        <p:spPr>
          <a:xfrm rot="19874138">
            <a:off x="2458849" y="984423"/>
            <a:ext cx="360040" cy="28803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心形 23"/>
          <p:cNvSpPr/>
          <p:nvPr/>
        </p:nvSpPr>
        <p:spPr>
          <a:xfrm rot="19874138">
            <a:off x="2530857" y="1704503"/>
            <a:ext cx="360040" cy="28803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心形 24"/>
          <p:cNvSpPr/>
          <p:nvPr/>
        </p:nvSpPr>
        <p:spPr>
          <a:xfrm rot="19874138">
            <a:off x="2890897" y="2352575"/>
            <a:ext cx="360040" cy="28803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心形 25"/>
          <p:cNvSpPr/>
          <p:nvPr/>
        </p:nvSpPr>
        <p:spPr>
          <a:xfrm rot="19874138">
            <a:off x="3322945" y="2856631"/>
            <a:ext cx="360040" cy="28803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心形 26"/>
          <p:cNvSpPr/>
          <p:nvPr/>
        </p:nvSpPr>
        <p:spPr>
          <a:xfrm rot="19874138">
            <a:off x="4478002" y="3727029"/>
            <a:ext cx="360040" cy="28803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th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885396"/>
            <a:ext cx="3960440" cy="89426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25" name="图片 24" descr="th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339502"/>
            <a:ext cx="3096344" cy="894266"/>
          </a:xfrm>
          <a:prstGeom prst="rect">
            <a:avLst/>
          </a:prstGeom>
        </p:spPr>
      </p:pic>
      <p:pic>
        <p:nvPicPr>
          <p:cNvPr id="24" name="图片 23" descr="th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016" y="843558"/>
            <a:ext cx="4139952" cy="1008112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4898" y="4064754"/>
            <a:ext cx="86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can’t understand</a:t>
            </a:r>
          </a:p>
        </p:txBody>
      </p:sp>
      <p:pic>
        <p:nvPicPr>
          <p:cNvPr id="11" name="图片 10" descr="48238c512bb4b353bbf7befb11e41d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2643758"/>
            <a:ext cx="4536504" cy="13681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59732" y="4587974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it’s making sense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9732" y="4587974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That we put up such defense</a:t>
            </a:r>
          </a:p>
        </p:txBody>
      </p:sp>
      <p:pic>
        <p:nvPicPr>
          <p:cNvPr id="13" name="图片 12" descr="48238c512bb4b353bbf7befb11e41d0.png"/>
          <p:cNvPicPr>
            <a:picLocks noChangeAspect="1"/>
          </p:cNvPicPr>
          <p:nvPr/>
        </p:nvPicPr>
        <p:blipFill>
          <a:blip r:embed="rId4" cstate="print"/>
          <a:srcRect t="57282"/>
          <a:stretch>
            <a:fillRect/>
          </a:stretch>
        </p:blipFill>
        <p:spPr>
          <a:xfrm>
            <a:off x="2123728" y="4659982"/>
            <a:ext cx="4680520" cy="483518"/>
          </a:xfrm>
          <a:prstGeom prst="rect">
            <a:avLst/>
          </a:prstGeom>
        </p:spPr>
      </p:pic>
      <p:sp>
        <p:nvSpPr>
          <p:cNvPr id="19" name="心形 18"/>
          <p:cNvSpPr/>
          <p:nvPr/>
        </p:nvSpPr>
        <p:spPr>
          <a:xfrm rot="21035700">
            <a:off x="3140947" y="589613"/>
            <a:ext cx="2501051" cy="2079796"/>
          </a:xfrm>
          <a:prstGeom prst="heart">
            <a:avLst/>
          </a:prstGeom>
          <a:solidFill>
            <a:srgbClr val="FF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心形 19"/>
          <p:cNvSpPr/>
          <p:nvPr/>
        </p:nvSpPr>
        <p:spPr>
          <a:xfrm rot="366460">
            <a:off x="3888382" y="1277532"/>
            <a:ext cx="1733120" cy="1428184"/>
          </a:xfrm>
          <a:prstGeom prst="heart">
            <a:avLst/>
          </a:prstGeom>
          <a:solidFill>
            <a:srgbClr val="FF3300">
              <a:alpha val="96078"/>
            </a:srgbClr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th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2067694"/>
            <a:ext cx="3851920" cy="1008112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21" name="图片 20" descr="th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2643758"/>
            <a:ext cx="3096344" cy="894266"/>
          </a:xfrm>
          <a:prstGeom prst="rect">
            <a:avLst/>
          </a:prstGeom>
        </p:spPr>
      </p:pic>
      <p:pic>
        <p:nvPicPr>
          <p:cNvPr id="18" name="图片 17" descr="th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35" y="2067694"/>
            <a:ext cx="4057625" cy="89426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9.53998E-7 L 0 -0.1031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 0.01914 L 0 -0.1018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 0.01914 L 0 -0.1018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2" grpId="1"/>
      <p:bldP spid="14" grpId="0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4898" y="4064754"/>
            <a:ext cx="86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When all you need to know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 descr="photo-what-cios-need-to-know-about-governa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67494"/>
            <a:ext cx="5328592" cy="3554171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4898" y="4064754"/>
            <a:ext cx="86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 matter what you do   I’m just as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scared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as you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 descr="alone-sad-1920x1080-wallpaper-11277141.jpg"/>
          <p:cNvPicPr preferRelativeResize="0">
            <a:picLocks/>
          </p:cNvPicPr>
          <p:nvPr/>
        </p:nvPicPr>
        <p:blipFill>
          <a:blip r:embed="rId2" cstate="print"/>
          <a:srcRect l="5975" r="29792" b="2401"/>
          <a:stretch>
            <a:fillRect/>
          </a:stretch>
        </p:blipFill>
        <p:spPr>
          <a:xfrm>
            <a:off x="899592" y="483518"/>
            <a:ext cx="3276000" cy="3276000"/>
          </a:xfrm>
          <a:prstGeom prst="rect">
            <a:avLst/>
          </a:prstGeom>
        </p:spPr>
      </p:pic>
      <p:pic>
        <p:nvPicPr>
          <p:cNvPr id="7" name="图片 6" descr="kartandtinki1_sad-wallpapers_02.jpg"/>
          <p:cNvPicPr preferRelativeResize="0">
            <a:picLocks/>
          </p:cNvPicPr>
          <p:nvPr/>
        </p:nvPicPr>
        <p:blipFill>
          <a:blip r:embed="rId3" cstate="print"/>
          <a:srcRect l="29157" r="11079" b="4245"/>
          <a:stretch>
            <a:fillRect/>
          </a:stretch>
        </p:blipFill>
        <p:spPr>
          <a:xfrm>
            <a:off x="5076056" y="483518"/>
            <a:ext cx="3276000" cy="327600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75756" y="406475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Tell me am I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mistaken</a:t>
            </a:r>
            <a:endParaRPr lang="zh-CN" alt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 descr="PS_0581_WRONG_MISTAK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5" y="411510"/>
            <a:ext cx="4608511" cy="3317354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Cause I don’t have another heart for breaking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 descr="heart_touch_sta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8888" y="483518"/>
            <a:ext cx="5826224" cy="3240837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Please don’t let me go       I just wanna stay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 descr="1200x630b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8735" y="243458"/>
            <a:ext cx="6766530" cy="3552428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logo-650px.png"/>
          <p:cNvPicPr>
            <a:picLocks noChangeAspect="1"/>
          </p:cNvPicPr>
          <p:nvPr/>
        </p:nvPicPr>
        <p:blipFill>
          <a:blip r:embed="rId2" cstate="print"/>
          <a:srcRect r="42125"/>
          <a:stretch>
            <a:fillRect/>
          </a:stretch>
        </p:blipFill>
        <p:spPr>
          <a:xfrm>
            <a:off x="0" y="1940196"/>
            <a:ext cx="9144000" cy="3151834"/>
          </a:xfrm>
          <a:prstGeom prst="rect">
            <a:avLst/>
          </a:prstGeom>
        </p:spPr>
      </p:pic>
      <p:pic>
        <p:nvPicPr>
          <p:cNvPr id="8" name="图片 7" descr="微信图片_2019060713332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7784" y="411510"/>
            <a:ext cx="3960440" cy="4567981"/>
          </a:xfrm>
          <a:prstGeom prst="rect">
            <a:avLst/>
          </a:prstGeom>
        </p:spPr>
      </p:pic>
      <p:sp>
        <p:nvSpPr>
          <p:cNvPr id="9" name="心形 8"/>
          <p:cNvSpPr/>
          <p:nvPr/>
        </p:nvSpPr>
        <p:spPr>
          <a:xfrm rot="20259868">
            <a:off x="1654777" y="1615126"/>
            <a:ext cx="792088" cy="720080"/>
          </a:xfrm>
          <a:prstGeom prst="heart">
            <a:avLst/>
          </a:prstGeom>
          <a:solidFill>
            <a:srgbClr val="CC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心形 10"/>
          <p:cNvSpPr/>
          <p:nvPr/>
        </p:nvSpPr>
        <p:spPr>
          <a:xfrm rot="1177742">
            <a:off x="696780" y="3829913"/>
            <a:ext cx="670332" cy="568674"/>
          </a:xfrm>
          <a:prstGeom prst="heart">
            <a:avLst/>
          </a:prstGeom>
          <a:solidFill>
            <a:srgbClr val="CC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心形 11"/>
          <p:cNvSpPr/>
          <p:nvPr/>
        </p:nvSpPr>
        <p:spPr>
          <a:xfrm rot="20259868">
            <a:off x="7271400" y="3271310"/>
            <a:ext cx="792088" cy="720080"/>
          </a:xfrm>
          <a:prstGeom prst="heart">
            <a:avLst/>
          </a:prstGeom>
          <a:solidFill>
            <a:srgbClr val="CC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心形 12"/>
          <p:cNvSpPr/>
          <p:nvPr/>
        </p:nvSpPr>
        <p:spPr>
          <a:xfrm rot="2464956">
            <a:off x="6724280" y="2081578"/>
            <a:ext cx="389078" cy="340717"/>
          </a:xfrm>
          <a:prstGeom prst="heart">
            <a:avLst/>
          </a:prstGeom>
          <a:solidFill>
            <a:srgbClr val="CC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心形 13"/>
          <p:cNvSpPr/>
          <p:nvPr/>
        </p:nvSpPr>
        <p:spPr>
          <a:xfrm rot="938676">
            <a:off x="600683" y="588829"/>
            <a:ext cx="518251" cy="381956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心形 14"/>
          <p:cNvSpPr/>
          <p:nvPr/>
        </p:nvSpPr>
        <p:spPr>
          <a:xfrm>
            <a:off x="8028384" y="2211710"/>
            <a:ext cx="523502" cy="486930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心形 15"/>
          <p:cNvSpPr/>
          <p:nvPr/>
        </p:nvSpPr>
        <p:spPr>
          <a:xfrm rot="1162321">
            <a:off x="7516430" y="4302371"/>
            <a:ext cx="530241" cy="477050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心形 16"/>
          <p:cNvSpPr/>
          <p:nvPr/>
        </p:nvSpPr>
        <p:spPr>
          <a:xfrm rot="21306119">
            <a:off x="556309" y="2590483"/>
            <a:ext cx="456448" cy="412025"/>
          </a:xfrm>
          <a:prstGeom prst="hear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心形 17"/>
          <p:cNvSpPr/>
          <p:nvPr/>
        </p:nvSpPr>
        <p:spPr>
          <a:xfrm rot="158432">
            <a:off x="2330721" y="4293752"/>
            <a:ext cx="443808" cy="430614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7436088" y="479518"/>
            <a:ext cx="839393" cy="710549"/>
            <a:chOff x="7436088" y="479518"/>
            <a:chExt cx="839393" cy="710549"/>
          </a:xfrm>
        </p:grpSpPr>
        <p:sp>
          <p:nvSpPr>
            <p:cNvPr id="19" name="心形 18"/>
            <p:cNvSpPr/>
            <p:nvPr/>
          </p:nvSpPr>
          <p:spPr>
            <a:xfrm rot="1017811">
              <a:off x="7891882" y="852257"/>
              <a:ext cx="383599" cy="337810"/>
            </a:xfrm>
            <a:prstGeom prst="hear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心形 9"/>
            <p:cNvSpPr/>
            <p:nvPr/>
          </p:nvSpPr>
          <p:spPr>
            <a:xfrm rot="20910701">
              <a:off x="7436088" y="479518"/>
              <a:ext cx="746809" cy="635212"/>
            </a:xfrm>
            <a:prstGeom prst="heart">
              <a:avLst/>
            </a:prstGeom>
            <a:solidFill>
              <a:srgbClr val="CC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Can’t you feel my heartbeats giving me away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 descr="th (1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59632" y="195486"/>
            <a:ext cx="1296144" cy="3638298"/>
          </a:xfrm>
          <a:prstGeom prst="rect">
            <a:avLst/>
          </a:prstGeom>
        </p:spPr>
      </p:pic>
      <p:pic>
        <p:nvPicPr>
          <p:cNvPr id="13" name="图片 12" descr="d7952383c350579bfb0a4c5b7e4160f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6096" y="0"/>
            <a:ext cx="3135165" cy="4299942"/>
          </a:xfrm>
          <a:prstGeom prst="rect">
            <a:avLst/>
          </a:prstGeom>
        </p:spPr>
      </p:pic>
      <p:sp>
        <p:nvSpPr>
          <p:cNvPr id="14" name="心形 13"/>
          <p:cNvSpPr/>
          <p:nvPr/>
        </p:nvSpPr>
        <p:spPr>
          <a:xfrm>
            <a:off x="5148064" y="1347614"/>
            <a:ext cx="360040" cy="360040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-7.34115E-7 C -0.02917 -0.0111 -0.12309 -0.0549 -0.17518 -0.06693 C -0.22726 -0.07896 -0.27952 -0.07249 -0.31233 -0.0731 C -0.34514 -0.07372 -0.35938 -0.07125 -0.3717 -0.07094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just want to know if you too feel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afraid </a:t>
            </a:r>
            <a:endParaRPr lang="zh-CN" alt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 descr="th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432171"/>
            <a:ext cx="5040560" cy="3147691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4898" y="4064754"/>
            <a:ext cx="86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can feel your heartbeats giving you away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 descr="th (1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23728" y="195486"/>
            <a:ext cx="1296144" cy="3638298"/>
          </a:xfrm>
          <a:prstGeom prst="rect">
            <a:avLst/>
          </a:prstGeom>
        </p:spPr>
      </p:pic>
      <p:pic>
        <p:nvPicPr>
          <p:cNvPr id="12" name="图片 11" descr="2007812142829350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1059582"/>
            <a:ext cx="661767" cy="699542"/>
          </a:xfrm>
          <a:prstGeom prst="rect">
            <a:avLst/>
          </a:prstGeom>
        </p:spPr>
      </p:pic>
      <p:sp>
        <p:nvSpPr>
          <p:cNvPr id="13" name="椭圆形标注 12"/>
          <p:cNvSpPr/>
          <p:nvPr/>
        </p:nvSpPr>
        <p:spPr>
          <a:xfrm rot="183953">
            <a:off x="3740736" y="362783"/>
            <a:ext cx="3636119" cy="2721501"/>
          </a:xfrm>
          <a:prstGeom prst="wedgeEllipseCallout">
            <a:avLst>
              <a:gd name="adj1" fmla="val -69379"/>
              <a:gd name="adj2" fmla="val -8267"/>
            </a:avLst>
          </a:prstGeom>
          <a:solidFill>
            <a:srgbClr val="FFCCCC">
              <a:alpha val="65882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心形 10"/>
          <p:cNvSpPr/>
          <p:nvPr/>
        </p:nvSpPr>
        <p:spPr>
          <a:xfrm>
            <a:off x="4716016" y="1059582"/>
            <a:ext cx="1584176" cy="1296144"/>
          </a:xfrm>
          <a:prstGeom prst="hear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4898" y="4064754"/>
            <a:ext cx="86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Giving us away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图片 27" descr="Giveaway.jpe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861048" y="555526"/>
            <a:ext cx="4377478" cy="3456384"/>
          </a:xfrm>
          <a:prstGeom prst="rect">
            <a:avLst/>
          </a:prstGeom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83951E-6 L 0.80799 0.0003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Please don’t let me go       I just wanna stay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 descr="Breaking-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708" y="411510"/>
            <a:ext cx="5256585" cy="333007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Can’t you feel my heartbeats giving me away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 descr="th (3).jpg"/>
          <p:cNvPicPr>
            <a:picLocks noChangeAspect="1"/>
          </p:cNvPicPr>
          <p:nvPr/>
        </p:nvPicPr>
        <p:blipFill>
          <a:blip r:embed="rId2" cstate="print"/>
          <a:srcRect t="29266"/>
          <a:stretch>
            <a:fillRect/>
          </a:stretch>
        </p:blipFill>
        <p:spPr>
          <a:xfrm>
            <a:off x="2123728" y="411510"/>
            <a:ext cx="4824535" cy="3312368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just want to know if you too feel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afraid</a:t>
            </a:r>
            <a:r>
              <a:rPr lang="en-US" altLang="zh-CN" sz="28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b="1" u="sng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 descr="Sad-Boy-Desktop-Wallpap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9336" y="483518"/>
            <a:ext cx="4705328" cy="3138417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4898" y="4064754"/>
            <a:ext cx="86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can feel your heartbeats giving you away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 descr="couple-anime-love-wallpaper-1920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7915" y="339502"/>
            <a:ext cx="6108171" cy="3435846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4898" y="4064754"/>
            <a:ext cx="86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Giving us away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 descr="loversc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39502"/>
            <a:ext cx="6768752" cy="338437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-650p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68151"/>
            <a:ext cx="9144000" cy="16356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55776" y="5143500"/>
            <a:ext cx="42947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The end</a:t>
            </a:r>
            <a:endParaRPr lang="zh-CN" alt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5452E-6 L 0.00156 -0.694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3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555776" y="406475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can’t figure out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19872" y="123478"/>
            <a:ext cx="2385580" cy="3849360"/>
          </a:xfrm>
          <a:prstGeom prst="rect">
            <a:avLst/>
          </a:prstGeom>
        </p:spPr>
      </p:pic>
      <p:pic>
        <p:nvPicPr>
          <p:cNvPr id="8" name="图片 7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6876256" y="1707654"/>
            <a:ext cx="729396" cy="792088"/>
          </a:xfrm>
          <a:prstGeom prst="rect">
            <a:avLst/>
          </a:prstGeom>
        </p:spPr>
      </p:pic>
      <p:pic>
        <p:nvPicPr>
          <p:cNvPr id="9" name="图片 8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6444208" y="267494"/>
            <a:ext cx="729396" cy="792088"/>
          </a:xfrm>
          <a:prstGeom prst="rect">
            <a:avLst/>
          </a:prstGeom>
        </p:spPr>
      </p:pic>
      <p:pic>
        <p:nvPicPr>
          <p:cNvPr id="10" name="图片 9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7884368" y="1203598"/>
            <a:ext cx="729396" cy="792088"/>
          </a:xfrm>
          <a:prstGeom prst="rect">
            <a:avLst/>
          </a:prstGeom>
        </p:spPr>
      </p:pic>
      <p:pic>
        <p:nvPicPr>
          <p:cNvPr id="11" name="图片 10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8028384" y="0"/>
            <a:ext cx="729396" cy="792088"/>
          </a:xfrm>
          <a:prstGeom prst="rect">
            <a:avLst/>
          </a:prstGeom>
        </p:spPr>
      </p:pic>
      <p:pic>
        <p:nvPicPr>
          <p:cNvPr id="12" name="图片 11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7956376" y="3147814"/>
            <a:ext cx="729396" cy="792088"/>
          </a:xfrm>
          <a:prstGeom prst="rect">
            <a:avLst/>
          </a:prstGeom>
        </p:spPr>
      </p:pic>
      <p:pic>
        <p:nvPicPr>
          <p:cNvPr id="13" name="图片 12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6228184" y="2859782"/>
            <a:ext cx="729396" cy="792088"/>
          </a:xfrm>
          <a:prstGeom prst="rect">
            <a:avLst/>
          </a:prstGeom>
        </p:spPr>
      </p:pic>
      <p:pic>
        <p:nvPicPr>
          <p:cNvPr id="14" name="图片 13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539552" y="3075806"/>
            <a:ext cx="729396" cy="792088"/>
          </a:xfrm>
          <a:prstGeom prst="rect">
            <a:avLst/>
          </a:prstGeom>
        </p:spPr>
      </p:pic>
      <p:pic>
        <p:nvPicPr>
          <p:cNvPr id="15" name="图片 14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179512" y="987574"/>
            <a:ext cx="729396" cy="792088"/>
          </a:xfrm>
          <a:prstGeom prst="rect">
            <a:avLst/>
          </a:prstGeom>
        </p:spPr>
      </p:pic>
      <p:pic>
        <p:nvPicPr>
          <p:cNvPr id="16" name="图片 15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1835696" y="2211710"/>
            <a:ext cx="729396" cy="792088"/>
          </a:xfrm>
          <a:prstGeom prst="rect">
            <a:avLst/>
          </a:prstGeom>
        </p:spPr>
      </p:pic>
      <p:pic>
        <p:nvPicPr>
          <p:cNvPr id="17" name="图片 16" descr="t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425" b="79423"/>
          <a:stretch>
            <a:fillRect/>
          </a:stretch>
        </p:blipFill>
        <p:spPr>
          <a:xfrm>
            <a:off x="1979712" y="555526"/>
            <a:ext cx="729396" cy="792088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555776" y="406475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 it meant to be this way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1043608" y="2067694"/>
            <a:ext cx="3672408" cy="1296144"/>
          </a:xfrm>
          <a:prstGeom prst="rightArrow">
            <a:avLst>
              <a:gd name="adj1" fmla="val 50000"/>
              <a:gd name="adj2" fmla="val 7768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11560" y="91556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THIS WAY</a:t>
            </a:r>
            <a:endParaRPr lang="zh-CN" altLang="en-US" sz="4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1" descr="938px-Broken_heart.svg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08104" y="1491630"/>
            <a:ext cx="2877176" cy="2355726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h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11510"/>
            <a:ext cx="2962596" cy="3363838"/>
          </a:xfrm>
          <a:prstGeom prst="rect">
            <a:avLst/>
          </a:prstGeom>
        </p:spPr>
      </p:pic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75756" y="406475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Easy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words so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hard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say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79912" y="267494"/>
            <a:ext cx="5184576" cy="2592288"/>
            <a:chOff x="3779912" y="267494"/>
            <a:chExt cx="5184576" cy="2592288"/>
          </a:xfrm>
        </p:grpSpPr>
        <p:sp>
          <p:nvSpPr>
            <p:cNvPr id="13" name="云形标注 12"/>
            <p:cNvSpPr/>
            <p:nvPr/>
          </p:nvSpPr>
          <p:spPr>
            <a:xfrm>
              <a:off x="3779912" y="267494"/>
              <a:ext cx="5184576" cy="2592288"/>
            </a:xfrm>
            <a:prstGeom prst="cloudCallout">
              <a:avLst>
                <a:gd name="adj1" fmla="val -54618"/>
                <a:gd name="adj2" fmla="val 56758"/>
              </a:avLst>
            </a:prstGeom>
            <a:solidFill>
              <a:srgbClr val="FFCCCC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39952" y="987574"/>
              <a:ext cx="43924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Easy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words</a:t>
              </a:r>
              <a:endParaRPr lang="zh-CN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403648" y="1995686"/>
            <a:ext cx="18825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Hard</a:t>
            </a:r>
            <a:endParaRPr lang="zh-CN" alt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375756" y="406475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can’t live without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0" y="4083918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Knowing how you feel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08504" y="4083918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Know if this is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real</a:t>
            </a:r>
          </a:p>
        </p:txBody>
      </p:sp>
      <p:pic>
        <p:nvPicPr>
          <p:cNvPr id="18" name="图片 17" descr="I-Cant-Live-Without-You-HD-Pictures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411510"/>
            <a:ext cx="3312368" cy="3292414"/>
          </a:xfrm>
          <a:prstGeom prst="rect">
            <a:avLst/>
          </a:prstGeom>
        </p:spPr>
      </p:pic>
      <p:pic>
        <p:nvPicPr>
          <p:cNvPr id="19" name="图片 18" descr="feeling-tod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95486"/>
            <a:ext cx="4464496" cy="3655307"/>
          </a:xfrm>
          <a:prstGeom prst="rect">
            <a:avLst/>
          </a:prstGeom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3033E-6 L -0.70087 -0.0049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3033E-6 L -0.70087 -0.0049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00" y="-2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44444E-6 4.98456E-6 L -0.69306 -0.0089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1"/>
      <p:bldP spid="12" grpId="2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75756" y="406475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Tell me am I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mistaken</a:t>
            </a:r>
            <a:endParaRPr lang="zh-CN" alt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 descr="erasing-your-VP-mist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8624" y="339502"/>
            <a:ext cx="5606752" cy="3493217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Cause I don’t have another heart for breaking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 descr="938px-Broken_heart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31590"/>
            <a:ext cx="3053070" cy="2499742"/>
          </a:xfrm>
          <a:prstGeom prst="rect">
            <a:avLst/>
          </a:prstGeom>
        </p:spPr>
      </p:pic>
      <p:sp>
        <p:nvSpPr>
          <p:cNvPr id="7" name="心形 6"/>
          <p:cNvSpPr/>
          <p:nvPr/>
        </p:nvSpPr>
        <p:spPr>
          <a:xfrm>
            <a:off x="683568" y="1131590"/>
            <a:ext cx="3168352" cy="252028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乘号 7"/>
          <p:cNvSpPr/>
          <p:nvPr/>
        </p:nvSpPr>
        <p:spPr>
          <a:xfrm>
            <a:off x="2339752" y="2139702"/>
            <a:ext cx="1800200" cy="2016224"/>
          </a:xfrm>
          <a:prstGeom prst="mathMultiply">
            <a:avLst>
              <a:gd name="adj1" fmla="val 13616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3.61334E-6 L 0.4868 0.0092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3"/>
          <p:cNvSpPr/>
          <p:nvPr/>
        </p:nvSpPr>
        <p:spPr>
          <a:xfrm>
            <a:off x="0" y="4011910"/>
            <a:ext cx="9144000" cy="648072"/>
          </a:xfrm>
          <a:prstGeom prst="flowChartProcess">
            <a:avLst/>
          </a:prstGeom>
          <a:solidFill>
            <a:srgbClr val="FFCC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49796" y="406475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Please don’t let me go       I just wanna stay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 descr="hold-me-tight-and-don-t-let-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67422"/>
            <a:ext cx="3888432" cy="3531929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266</Words>
  <Application>Microsoft Office PowerPoint</Application>
  <PresentationFormat>全屏显示(16:9)</PresentationFormat>
  <Paragraphs>40</Paragraphs>
  <Slides>29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abc</cp:lastModifiedBy>
  <cp:revision>109</cp:revision>
  <dcterms:created xsi:type="dcterms:W3CDTF">2019-06-07T04:05:57Z</dcterms:created>
  <dcterms:modified xsi:type="dcterms:W3CDTF">2019-06-21T04:39:12Z</dcterms:modified>
</cp:coreProperties>
</file>