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E0E4"/>
    <a:srgbClr val="80E5AD"/>
    <a:srgbClr val="FF9399"/>
    <a:srgbClr val="FF9999"/>
    <a:srgbClr val="FB999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90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99D83-061E-482C-8B9D-A8D496D3912E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BE878-9328-429B-A6DF-3B46C87D23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446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BE878-9328-429B-A6DF-3B46C87D238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039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332A-D92C-42AC-9D21-53A5A32489E7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88471-6866-4700-8709-1D48B8A9A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75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332A-D92C-42AC-9D21-53A5A32489E7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88471-6866-4700-8709-1D48B8A9A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982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332A-D92C-42AC-9D21-53A5A32489E7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88471-6866-4700-8709-1D48B8A9A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3128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332A-D92C-42AC-9D21-53A5A32489E7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88471-6866-4700-8709-1D48B8A9A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853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332A-D92C-42AC-9D21-53A5A32489E7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88471-6866-4700-8709-1D48B8A9A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06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332A-D92C-42AC-9D21-53A5A32489E7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88471-6866-4700-8709-1D48B8A9A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294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332A-D92C-42AC-9D21-53A5A32489E7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88471-6866-4700-8709-1D48B8A9A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326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332A-D92C-42AC-9D21-53A5A32489E7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88471-6866-4700-8709-1D48B8A9A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007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332A-D92C-42AC-9D21-53A5A32489E7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88471-6866-4700-8709-1D48B8A9A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96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332A-D92C-42AC-9D21-53A5A32489E7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88471-6866-4700-8709-1D48B8A9A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58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332A-D92C-42AC-9D21-53A5A32489E7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88471-6866-4700-8709-1D48B8A9A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98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D332A-D92C-42AC-9D21-53A5A32489E7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88471-6866-4700-8709-1D48B8A9A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51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e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52.png"/><Relationship Id="rId4" Type="http://schemas.microsoft.com/office/2007/relationships/hdphoto" Target="../media/hdphoto1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2" y="0"/>
            <a:ext cx="9144000" cy="37487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504" y="3932741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4000" b="1" dirty="0" smtClean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Who </a:t>
            </a:r>
            <a:r>
              <a:rPr lang="zh-CN" altLang="en-US" sz="4000" b="1" dirty="0" smtClean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引导的定语从句</a:t>
            </a:r>
            <a:endParaRPr lang="zh-CN" altLang="en-US" sz="4000" b="1" dirty="0">
              <a:ln w="11430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5856" y="543593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课件制作：华南</a:t>
            </a:r>
            <a:r>
              <a: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师范大学外国语言文化学院 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王志萍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9912" y="593998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  </a:t>
            </a:r>
            <a:r>
              <a: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广东省东莞市东莞中学初中部    徐</a:t>
            </a:r>
            <a:r>
              <a: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秀媚 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Dido - Girl Who Got Awa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64704" y="90872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39367" y="630932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指导</a:t>
            </a:r>
            <a:r>
              <a: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教师：徐秀媚、刘晓斌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373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08"/>
          <a:stretch/>
        </p:blipFill>
        <p:spPr>
          <a:xfrm>
            <a:off x="-14515" y="-27384"/>
            <a:ext cx="6692097" cy="68853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5" b="31408"/>
          <a:stretch/>
        </p:blipFill>
        <p:spPr>
          <a:xfrm>
            <a:off x="6588224" y="-27384"/>
            <a:ext cx="1190171" cy="68853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5" b="31408"/>
          <a:stretch/>
        </p:blipFill>
        <p:spPr>
          <a:xfrm>
            <a:off x="7702309" y="-27384"/>
            <a:ext cx="1190171" cy="68853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5" b="31408"/>
          <a:stretch/>
        </p:blipFill>
        <p:spPr>
          <a:xfrm>
            <a:off x="8844160" y="-27384"/>
            <a:ext cx="1190171" cy="688538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11962" y="947629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The </a:t>
            </a:r>
            <a:r>
              <a:rPr lang="en-US" altLang="zh-CN" sz="4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lover who </a:t>
            </a:r>
            <a:r>
              <a:rPr lang="en-US" altLang="zh-CN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really </a:t>
            </a:r>
            <a:r>
              <a:rPr lang="en-US" altLang="zh-CN" sz="4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loved</a:t>
            </a:r>
            <a:endParaRPr lang="zh-CN" altLang="zh-CN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24786" y="260648"/>
            <a:ext cx="29578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(I </a:t>
            </a:r>
            <a:r>
              <a:rPr lang="en-US" altLang="zh-CN" sz="48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wanna</a:t>
            </a:r>
            <a:r>
              <a:rPr lang="en-US" altLang="zh-CN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altLang="zh-CN" sz="4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be)</a:t>
            </a:r>
            <a:endParaRPr lang="zh-CN" altLang="zh-CN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80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">
        <p:dissolve/>
      </p:transition>
    </mc:Choice>
    <mc:Fallback xmlns="">
      <p:transition spd="slow" advTm="2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2" b="100000" l="0" r="99091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9063"/>
            <a:ext cx="2692379" cy="368366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61" y="3529173"/>
            <a:ext cx="1728192" cy="31107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2" b="89859" l="422" r="89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907" y="3258544"/>
            <a:ext cx="4514850" cy="3381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94" b="81629" l="0" r="95208">
                        <a14:foregroundMark x1="56070" y1="23163" x2="56070" y2="23163"/>
                        <a14:foregroundMark x1="65655" y1="39457" x2="65655" y2="39457"/>
                        <a14:foregroundMark x1="60703" y1="40735" x2="60703" y2="40735"/>
                        <a14:foregroundMark x1="56869" y1="33706" x2="56869" y2="33706"/>
                        <a14:foregroundMark x1="46645" y1="27796" x2="46645" y2="27796"/>
                        <a14:foregroundMark x1="45847" y1="31470" x2="45847" y2="31470"/>
                        <a14:foregroundMark x1="52716" y1="33387" x2="52716" y2="33387"/>
                        <a14:foregroundMark x1="50799" y1="33387" x2="50799" y2="33387"/>
                        <a14:foregroundMark x1="55112" y1="37220" x2="55112" y2="37220"/>
                        <a14:foregroundMark x1="54633" y1="41374" x2="54633" y2="41374"/>
                        <a14:foregroundMark x1="58946" y1="46006" x2="58946" y2="46006"/>
                        <a14:foregroundMark x1="54633" y1="31470" x2="54633" y2="31470"/>
                        <a14:foregroundMark x1="50799" y1="28754" x2="50799" y2="28754"/>
                        <a14:foregroundMark x1="57508" y1="49681" x2="57508" y2="49681"/>
                        <a14:foregroundMark x1="62620" y1="35623" x2="62620" y2="35623"/>
                        <a14:foregroundMark x1="59744" y1="29233" x2="59744" y2="29233"/>
                        <a14:foregroundMark x1="52875" y1="25399" x2="52875" y2="25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90" b="19128"/>
          <a:stretch/>
        </p:blipFill>
        <p:spPr>
          <a:xfrm>
            <a:off x="5652120" y="2252951"/>
            <a:ext cx="4829468" cy="399719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600670" y="1054981"/>
            <a:ext cx="52920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latin typeface="Monotype Corsiva" panose="03010101010201010101" pitchFamily="66" charset="0"/>
              </a:rPr>
              <a:t>The </a:t>
            </a:r>
            <a:r>
              <a:rPr lang="en-US" altLang="zh-CN" sz="4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dancer who </a:t>
            </a:r>
            <a:r>
              <a:rPr lang="en-US" altLang="zh-CN" sz="4800" b="1" dirty="0">
                <a:latin typeface="Monotype Corsiva" panose="03010101010201010101" pitchFamily="66" charset="0"/>
              </a:rPr>
              <a:t>danced</a:t>
            </a:r>
            <a:endParaRPr lang="zh-CN" altLang="zh-CN" sz="4800" b="1" dirty="0">
              <a:latin typeface="Monotype Corsiva" panose="03010101010201010101" pitchFamily="66" charset="0"/>
            </a:endParaRPr>
          </a:p>
          <a:p>
            <a:r>
              <a:rPr lang="en-US" altLang="zh-CN" sz="4800" b="1" dirty="0" smtClean="0">
                <a:latin typeface="Monotype Corsiva" panose="03010101010201010101" pitchFamily="66" charset="0"/>
              </a:rPr>
              <a:t>To </a:t>
            </a:r>
            <a:r>
              <a:rPr lang="en-US" altLang="zh-CN" sz="4800" b="1" dirty="0">
                <a:latin typeface="Monotype Corsiva" panose="03010101010201010101" pitchFamily="66" charset="0"/>
              </a:rPr>
              <a:t>the last song</a:t>
            </a:r>
            <a:endParaRPr lang="zh-CN" altLang="zh-CN" sz="4800" b="1" dirty="0">
              <a:latin typeface="Monotype Corsiva" panose="03010101010201010101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07904" y="331685"/>
            <a:ext cx="29578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smtClean="0">
                <a:latin typeface="Monotype Corsiva" panose="03010101010201010101" pitchFamily="66" charset="0"/>
              </a:rPr>
              <a:t>(I </a:t>
            </a:r>
            <a:r>
              <a:rPr lang="en-US" altLang="zh-CN" sz="4800" b="1" dirty="0" err="1">
                <a:latin typeface="Monotype Corsiva" panose="03010101010201010101" pitchFamily="66" charset="0"/>
              </a:rPr>
              <a:t>wanna</a:t>
            </a:r>
            <a:r>
              <a:rPr lang="en-US" altLang="zh-CN" sz="4800" b="1" dirty="0">
                <a:latin typeface="Monotype Corsiva" panose="03010101010201010101" pitchFamily="66" charset="0"/>
              </a:rPr>
              <a:t> </a:t>
            </a:r>
            <a:r>
              <a:rPr lang="en-US" altLang="zh-CN" sz="4800" b="1" dirty="0" smtClean="0">
                <a:latin typeface="Monotype Corsiva" panose="03010101010201010101" pitchFamily="66" charset="0"/>
              </a:rPr>
              <a:t>be)</a:t>
            </a:r>
            <a:endParaRPr lang="zh-CN" altLang="zh-CN" sz="4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884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9000">
        <p14:ripple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5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6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2510"/>
            <a:ext cx="4104456" cy="45949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312899"/>
            <a:ext cx="2232248" cy="306838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4651" y1="32854" x2="44651" y2="32854"/>
                        <a14:foregroundMark x1="32326" y1="24341" x2="32326" y2="24341"/>
                        <a14:foregroundMark x1="43953" y1="19065" x2="43953" y2="19065"/>
                        <a14:foregroundMark x1="57326" y1="20743" x2="57326" y2="20743"/>
                        <a14:foregroundMark x1="64884" y1="24341" x2="64884" y2="24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16" y="1124744"/>
            <a:ext cx="3960440" cy="38407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5" b="9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8127"/>
            <a:ext cx="2965656" cy="311393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771800" y="5525605"/>
            <a:ext cx="7473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latin typeface="Monotype Corsiva" panose="03010101010201010101" pitchFamily="66" charset="0"/>
              </a:rPr>
              <a:t>Don’t </a:t>
            </a:r>
            <a:r>
              <a:rPr lang="en-US" altLang="zh-CN" sz="4800" dirty="0" err="1">
                <a:latin typeface="Monotype Corsiva" panose="03010101010201010101" pitchFamily="66" charset="0"/>
              </a:rPr>
              <a:t>wanna</a:t>
            </a:r>
            <a:r>
              <a:rPr lang="en-US" altLang="zh-CN" sz="4800" dirty="0">
                <a:latin typeface="Monotype Corsiva" panose="03010101010201010101" pitchFamily="66" charset="0"/>
              </a:rPr>
              <a:t> take </a:t>
            </a:r>
            <a:r>
              <a:rPr lang="en-US" altLang="zh-CN" sz="4800" dirty="0" smtClean="0">
                <a:latin typeface="Monotype Corsiva" panose="03010101010201010101" pitchFamily="66" charset="0"/>
              </a:rPr>
              <a:t>sides</a:t>
            </a:r>
            <a:endParaRPr lang="zh-CN" altLang="zh-CN" sz="4800" dirty="0">
              <a:latin typeface="Monotype Corsiva" panose="03010101010201010101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57494" y="5012694"/>
            <a:ext cx="6552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latin typeface="Monotype Corsiva" panose="03010101010201010101" pitchFamily="66" charset="0"/>
              </a:rPr>
              <a:t>Don’t </a:t>
            </a:r>
            <a:r>
              <a:rPr lang="en-US" altLang="zh-CN" sz="4800" dirty="0" err="1">
                <a:latin typeface="Monotype Corsiva" panose="03010101010201010101" pitchFamily="66" charset="0"/>
              </a:rPr>
              <a:t>wanna</a:t>
            </a:r>
            <a:r>
              <a:rPr lang="en-US" altLang="zh-CN" sz="4800" dirty="0">
                <a:latin typeface="Monotype Corsiva" panose="03010101010201010101" pitchFamily="66" charset="0"/>
              </a:rPr>
              <a:t> make sense</a:t>
            </a:r>
            <a:endParaRPr lang="zh-CN" altLang="zh-CN" sz="4800" dirty="0">
              <a:latin typeface="Monotype Corsiva" panose="03010101010201010101" pitchFamily="66" charset="0"/>
            </a:endParaRPr>
          </a:p>
          <a:p>
            <a:r>
              <a:rPr lang="en-US" altLang="zh-CN" sz="4800" dirty="0" smtClean="0">
                <a:latin typeface="Monotype Corsiva" panose="03010101010201010101" pitchFamily="66" charset="0"/>
              </a:rPr>
              <a:t>Of </a:t>
            </a:r>
            <a:r>
              <a:rPr lang="en-US" altLang="zh-CN" sz="4800" dirty="0">
                <a:latin typeface="Monotype Corsiva" panose="03010101010201010101" pitchFamily="66" charset="0"/>
              </a:rPr>
              <a:t>pounds and pence</a:t>
            </a:r>
            <a:endParaRPr lang="zh-CN" altLang="zh-CN" sz="4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701050"/>
      </p:ext>
    </p:extLst>
  </p:cSld>
  <p:clrMapOvr>
    <a:masterClrMapping/>
  </p:clrMapOvr>
  <p:transition spd="slow" advTm="8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5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4" presetClass="emph" presetSubtype="0" fill="hold" grpId="1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7" b="6614"/>
          <a:stretch/>
        </p:blipFill>
        <p:spPr>
          <a:xfrm>
            <a:off x="0" y="-1179512"/>
            <a:ext cx="9396536" cy="81834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1" b="97396" l="9961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14"/>
          <a:stretch/>
        </p:blipFill>
        <p:spPr>
          <a:xfrm>
            <a:off x="-399063" y="692696"/>
            <a:ext cx="9144000" cy="480332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55976" y="4365104"/>
            <a:ext cx="41729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latin typeface="Monotype Corsiva" panose="03010101010201010101" pitchFamily="66" charset="0"/>
              </a:rPr>
              <a:t>I want to be alone</a:t>
            </a:r>
            <a:endParaRPr lang="zh-CN" altLang="en-US" sz="4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277659"/>
      </p:ext>
    </p:extLst>
  </p:cSld>
  <p:clrMapOvr>
    <a:masterClrMapping/>
  </p:clrMapOvr>
  <p:transition spd="slow" advTm="45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r="9702"/>
          <a:stretch/>
        </p:blipFill>
        <p:spPr>
          <a:xfrm>
            <a:off x="755576" y="484841"/>
            <a:ext cx="3911914" cy="273630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86" y="3221144"/>
            <a:ext cx="3770246" cy="314296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850319" y="1437494"/>
            <a:ext cx="41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latin typeface="Monotype Corsiva" panose="03010101010201010101" pitchFamily="66" charset="0"/>
              </a:rPr>
              <a:t>Don’t want </a:t>
            </a:r>
            <a:r>
              <a:rPr lang="en-US" altLang="zh-CN" sz="4800" dirty="0" smtClean="0">
                <a:latin typeface="Monotype Corsiva" panose="03010101010201010101" pitchFamily="66" charset="0"/>
              </a:rPr>
              <a:t>hide</a:t>
            </a:r>
          </a:p>
        </p:txBody>
      </p:sp>
      <p:sp>
        <p:nvSpPr>
          <p:cNvPr id="5" name="矩形 4"/>
          <p:cNvSpPr/>
          <p:nvPr/>
        </p:nvSpPr>
        <p:spPr>
          <a:xfrm>
            <a:off x="755576" y="363846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4800" dirty="0" smtClean="0">
                <a:latin typeface="Monotype Corsiva" panose="03010101010201010101" pitchFamily="66" charset="0"/>
              </a:rPr>
              <a:t>Don’t want to be talked over</a:t>
            </a:r>
            <a:endParaRPr lang="zh-CN" altLang="zh-CN" sz="4800" dirty="0" smtClean="0">
              <a:latin typeface="Monotype Corsiva" panose="03010101010201010101" pitchFamily="66" charset="0"/>
            </a:endParaRPr>
          </a:p>
          <a:p>
            <a:r>
              <a:rPr lang="en-US" altLang="zh-CN" sz="4800" dirty="0" smtClean="0">
                <a:latin typeface="Monotype Corsiva" panose="03010101010201010101" pitchFamily="66" charset="0"/>
              </a:rPr>
              <a:t>Or walked upon</a:t>
            </a:r>
            <a:endParaRPr lang="zh-CN" altLang="zh-CN" sz="4800" dirty="0">
              <a:latin typeface="Monotype Corsiva" panose="03010101010201010101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51807"/>
            <a:ext cx="3954883" cy="27646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507" y="3221145"/>
            <a:ext cx="2622669" cy="31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13221"/>
      </p:ext>
    </p:extLst>
  </p:cSld>
  <p:clrMapOvr>
    <a:masterClrMapping/>
  </p:clrMapOvr>
  <p:transition advTm="85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xit" presetSubtype="3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xit" presetSubtype="3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3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7" y="3069664"/>
            <a:ext cx="3477805" cy="34778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953" l="0" r="89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36712"/>
            <a:ext cx="4059340" cy="366539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6954" y="4502108"/>
            <a:ext cx="58326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latin typeface="Monotype Corsiva" panose="03010101010201010101" pitchFamily="66" charset="0"/>
              </a:rPr>
              <a:t>I want to think the </a:t>
            </a:r>
            <a:r>
              <a:rPr lang="en-US" altLang="zh-CN" sz="4800" dirty="0" smtClean="0">
                <a:latin typeface="Monotype Corsiva" panose="03010101010201010101" pitchFamily="66" charset="0"/>
              </a:rPr>
              <a:t>heart </a:t>
            </a:r>
            <a:r>
              <a:rPr lang="en-US" altLang="zh-CN" sz="4800" dirty="0">
                <a:latin typeface="Monotype Corsiva" panose="03010101010201010101" pitchFamily="66" charset="0"/>
              </a:rPr>
              <a:t>is bigger than the head</a:t>
            </a:r>
            <a:endParaRPr lang="zh-CN" altLang="zh-CN" sz="4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552544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71"/>
          <a:stretch/>
        </p:blipFill>
        <p:spPr>
          <a:xfrm>
            <a:off x="-4642" y="2420888"/>
            <a:ext cx="9144000" cy="431779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08021" y="764704"/>
            <a:ext cx="73629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 err="1">
                <a:latin typeface="Monotype Corsiva" panose="03010101010201010101" pitchFamily="66" charset="0"/>
              </a:rPr>
              <a:t>Wanna</a:t>
            </a:r>
            <a:r>
              <a:rPr lang="en-US" altLang="zh-CN" sz="4800" dirty="0">
                <a:latin typeface="Monotype Corsiva" panose="03010101010201010101" pitchFamily="66" charset="0"/>
              </a:rPr>
              <a:t> follow you but not be led</a:t>
            </a:r>
            <a:endParaRPr lang="zh-CN" altLang="en-US" sz="4800" dirty="0">
              <a:latin typeface="Monotype Corsiva" panose="03010101010201010101" pitchFamily="66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96952"/>
            <a:ext cx="7779454" cy="408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99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14929"/>
          <a:stretch/>
        </p:blipFill>
        <p:spPr>
          <a:xfrm>
            <a:off x="-36512" y="-191549"/>
            <a:ext cx="9180512" cy="706036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296871" y="-459432"/>
            <a:ext cx="2921699" cy="3314700"/>
            <a:chOff x="5537093" y="-91217"/>
            <a:chExt cx="3663681" cy="3314700"/>
          </a:xfrm>
        </p:grpSpPr>
        <p:sp>
          <p:nvSpPr>
            <p:cNvPr id="6" name="云形标注 5"/>
            <p:cNvSpPr/>
            <p:nvPr/>
          </p:nvSpPr>
          <p:spPr>
            <a:xfrm rot="1652454">
              <a:off x="5537093" y="319190"/>
              <a:ext cx="3455844" cy="2841133"/>
            </a:xfrm>
            <a:prstGeom prst="cloud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8774" y="-91217"/>
              <a:ext cx="3302000" cy="3314700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0" y="170096"/>
            <a:ext cx="7056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If </a:t>
            </a:r>
            <a:r>
              <a:rPr lang="en-US" altLang="zh-CN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only for today</a:t>
            </a:r>
            <a:endParaRPr lang="zh-CN" altLang="zh-CN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r>
              <a:rPr lang="en-US" altLang="zh-CN" sz="4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I </a:t>
            </a:r>
            <a:r>
              <a:rPr lang="en-US" altLang="zh-CN" sz="48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wanna</a:t>
            </a:r>
            <a:r>
              <a:rPr lang="en-US" altLang="zh-CN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altLang="zh-CN" sz="4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be</a:t>
            </a:r>
            <a:endParaRPr lang="zh-CN" altLang="zh-CN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48865" y="1657350"/>
            <a:ext cx="42354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The girl </a:t>
            </a:r>
            <a:r>
              <a:rPr lang="en-US" altLang="zh-CN" sz="4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who got </a:t>
            </a:r>
            <a:r>
              <a:rPr lang="en-US" altLang="zh-CN" sz="4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away</a:t>
            </a:r>
            <a:endParaRPr lang="zh-CN" altLang="en-US" sz="40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399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1000"/>
    </mc:Choice>
    <mc:Fallback>
      <p:transition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10" grpId="0"/>
      <p:bldP spid="1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08"/>
          <a:stretch/>
        </p:blipFill>
        <p:spPr>
          <a:xfrm>
            <a:off x="-14515" y="-27384"/>
            <a:ext cx="6692097" cy="68853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5" b="31408"/>
          <a:stretch/>
        </p:blipFill>
        <p:spPr>
          <a:xfrm>
            <a:off x="6588224" y="-27384"/>
            <a:ext cx="1190171" cy="68853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5" b="31408"/>
          <a:stretch/>
        </p:blipFill>
        <p:spPr>
          <a:xfrm>
            <a:off x="7702309" y="-27384"/>
            <a:ext cx="1190171" cy="68853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5" b="31408"/>
          <a:stretch/>
        </p:blipFill>
        <p:spPr>
          <a:xfrm>
            <a:off x="8844160" y="-27384"/>
            <a:ext cx="1190171" cy="688538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15208" y="948147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The </a:t>
            </a:r>
            <a:r>
              <a:rPr lang="en-US" altLang="zh-CN" sz="4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lover who </a:t>
            </a:r>
            <a:r>
              <a:rPr lang="en-US" altLang="zh-CN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really </a:t>
            </a:r>
            <a:r>
              <a:rPr lang="en-US" altLang="zh-CN" sz="4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loved</a:t>
            </a:r>
            <a:endParaRPr lang="zh-CN" altLang="zh-CN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22970" y="110283"/>
            <a:ext cx="2954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(I </a:t>
            </a:r>
            <a:r>
              <a:rPr lang="en-US" altLang="zh-CN" sz="48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wanna</a:t>
            </a:r>
            <a:r>
              <a:rPr lang="en-US" altLang="zh-CN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altLang="zh-CN" sz="4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be)</a:t>
            </a:r>
            <a:endParaRPr lang="zh-CN" altLang="zh-CN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608175"/>
      </p:ext>
    </p:extLst>
  </p:cSld>
  <p:clrMapOvr>
    <a:masterClrMapping/>
  </p:clrMapOvr>
  <p:transition spd="slow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2" b="100000" l="0" r="99091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9063"/>
            <a:ext cx="2692379" cy="368366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61" y="3529173"/>
            <a:ext cx="1728192" cy="31107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2" b="89859" l="422" r="89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907" y="3258544"/>
            <a:ext cx="4514850" cy="3381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94" b="81629" l="0" r="95208">
                        <a14:foregroundMark x1="56070" y1="23163" x2="56070" y2="23163"/>
                        <a14:foregroundMark x1="65655" y1="39457" x2="65655" y2="39457"/>
                        <a14:foregroundMark x1="60703" y1="40735" x2="60703" y2="40735"/>
                        <a14:foregroundMark x1="56869" y1="33706" x2="56869" y2="33706"/>
                        <a14:foregroundMark x1="46645" y1="27796" x2="46645" y2="27796"/>
                        <a14:foregroundMark x1="45847" y1="31470" x2="45847" y2="31470"/>
                        <a14:foregroundMark x1="52716" y1="33387" x2="52716" y2="33387"/>
                        <a14:foregroundMark x1="50799" y1="33387" x2="50799" y2="33387"/>
                        <a14:foregroundMark x1="55112" y1="37220" x2="55112" y2="37220"/>
                        <a14:foregroundMark x1="54633" y1="41374" x2="54633" y2="41374"/>
                        <a14:foregroundMark x1="58946" y1="46006" x2="58946" y2="46006"/>
                        <a14:foregroundMark x1="54633" y1="31470" x2="54633" y2="31470"/>
                        <a14:foregroundMark x1="50799" y1="28754" x2="50799" y2="28754"/>
                        <a14:foregroundMark x1="57508" y1="49681" x2="57508" y2="49681"/>
                        <a14:foregroundMark x1="62620" y1="35623" x2="62620" y2="35623"/>
                        <a14:foregroundMark x1="59744" y1="29233" x2="59744" y2="29233"/>
                        <a14:foregroundMark x1="52875" y1="25399" x2="52875" y2="25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90" b="19128"/>
          <a:stretch/>
        </p:blipFill>
        <p:spPr>
          <a:xfrm>
            <a:off x="5652120" y="2252951"/>
            <a:ext cx="4829468" cy="399719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635896" y="1096330"/>
            <a:ext cx="52920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smtClean="0">
                <a:latin typeface="Monotype Corsiva" panose="03010101010201010101" pitchFamily="66" charset="0"/>
              </a:rPr>
              <a:t>The </a:t>
            </a:r>
            <a:r>
              <a:rPr lang="en-US" altLang="zh-CN" sz="4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dancer who </a:t>
            </a:r>
            <a:r>
              <a:rPr lang="en-US" altLang="zh-CN" sz="4800" b="1" dirty="0" smtClean="0">
                <a:latin typeface="Monotype Corsiva" panose="03010101010201010101" pitchFamily="66" charset="0"/>
              </a:rPr>
              <a:t>danced</a:t>
            </a:r>
            <a:endParaRPr lang="zh-CN" altLang="zh-CN" sz="4800" b="1" dirty="0" smtClean="0">
              <a:latin typeface="Monotype Corsiva" panose="03010101010201010101" pitchFamily="66" charset="0"/>
            </a:endParaRPr>
          </a:p>
          <a:p>
            <a:r>
              <a:rPr lang="en-US" altLang="zh-CN" sz="4800" b="1" dirty="0" smtClean="0">
                <a:latin typeface="Monotype Corsiva" panose="03010101010201010101" pitchFamily="66" charset="0"/>
              </a:rPr>
              <a:t>To the last song</a:t>
            </a:r>
            <a:endParaRPr lang="zh-CN" altLang="zh-CN" sz="4800" b="1" dirty="0">
              <a:latin typeface="Monotype Corsiva" panose="03010101010201010101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07904" y="293747"/>
            <a:ext cx="29578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smtClean="0">
                <a:latin typeface="Monotype Corsiva" panose="03010101010201010101" pitchFamily="66" charset="0"/>
              </a:rPr>
              <a:t>(I </a:t>
            </a:r>
            <a:r>
              <a:rPr lang="en-US" altLang="zh-CN" sz="4800" b="1" dirty="0" err="1">
                <a:latin typeface="Monotype Corsiva" panose="03010101010201010101" pitchFamily="66" charset="0"/>
              </a:rPr>
              <a:t>wanna</a:t>
            </a:r>
            <a:r>
              <a:rPr lang="en-US" altLang="zh-CN" sz="4800" b="1" dirty="0">
                <a:latin typeface="Monotype Corsiva" panose="03010101010201010101" pitchFamily="66" charset="0"/>
              </a:rPr>
              <a:t> </a:t>
            </a:r>
            <a:r>
              <a:rPr lang="en-US" altLang="zh-CN" sz="4800" b="1" dirty="0" smtClean="0">
                <a:latin typeface="Monotype Corsiva" panose="03010101010201010101" pitchFamily="66" charset="0"/>
              </a:rPr>
              <a:t>be)</a:t>
            </a:r>
            <a:endParaRPr lang="zh-CN" altLang="zh-CN" sz="4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54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ripple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5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6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80528" y="1700808"/>
            <a:ext cx="9326353" cy="45833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93062" y="692695"/>
            <a:ext cx="71400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latin typeface="Monotype Corsiva" panose="03010101010201010101" pitchFamily="66" charset="0"/>
              </a:rPr>
              <a:t>I </a:t>
            </a:r>
            <a:r>
              <a:rPr lang="en-US" altLang="zh-CN" sz="4800" b="1" dirty="0" err="1">
                <a:latin typeface="Monotype Corsiva" panose="03010101010201010101" pitchFamily="66" charset="0"/>
              </a:rPr>
              <a:t>wanna</a:t>
            </a:r>
            <a:r>
              <a:rPr lang="en-US" altLang="zh-CN" sz="4800" b="1" dirty="0">
                <a:latin typeface="Monotype Corsiva" panose="03010101010201010101" pitchFamily="66" charset="0"/>
              </a:rPr>
              <a:t> move with the seasons </a:t>
            </a:r>
            <a:endParaRPr lang="zh-CN" altLang="en-US" sz="4800" b="1" dirty="0">
              <a:latin typeface="Monotype Corsiva" panose="03010101010201010101" pitchFamily="66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59752" y="2089472"/>
            <a:ext cx="21252589" cy="3242646"/>
            <a:chOff x="359752" y="2089472"/>
            <a:chExt cx="21252589" cy="3242646"/>
          </a:xfrm>
        </p:grpSpPr>
        <p:grpSp>
          <p:nvGrpSpPr>
            <p:cNvPr id="15" name="组合 14"/>
            <p:cNvGrpSpPr/>
            <p:nvPr/>
          </p:nvGrpSpPr>
          <p:grpSpPr>
            <a:xfrm>
              <a:off x="359752" y="2089472"/>
              <a:ext cx="16931147" cy="3242646"/>
              <a:chOff x="359752" y="2089472"/>
              <a:chExt cx="16931147" cy="3242646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359752" y="2089472"/>
                <a:ext cx="8398419" cy="3242646"/>
                <a:chOff x="359752" y="2089472"/>
                <a:chExt cx="8398419" cy="3242646"/>
              </a:xfrm>
            </p:grpSpPr>
            <p:pic>
              <p:nvPicPr>
                <p:cNvPr id="7" name="图片 6"/>
                <p:cNvPicPr>
                  <a:picLocks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631" r="24133" b="2490"/>
                <a:stretch/>
              </p:blipFill>
              <p:spPr>
                <a:xfrm>
                  <a:off x="2483768" y="2090796"/>
                  <a:ext cx="1980000" cy="3240000"/>
                </a:xfrm>
                <a:prstGeom prst="rect">
                  <a:avLst/>
                </a:prstGeom>
                <a:effectLst>
                  <a:reflection blurRad="6350" stA="50000" endA="300" endPos="38500" dist="50800" dir="5400000" sy="-100000" algn="bl" rotWithShape="0"/>
                </a:effectLst>
              </p:spPr>
            </p:pic>
            <p:pic>
              <p:nvPicPr>
                <p:cNvPr id="8" name="图片 7"/>
                <p:cNvPicPr>
                  <a:picLocks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518" r="39177"/>
                <a:stretch/>
              </p:blipFill>
              <p:spPr>
                <a:xfrm>
                  <a:off x="4644008" y="2090796"/>
                  <a:ext cx="1980000" cy="3240000"/>
                </a:xfrm>
                <a:prstGeom prst="rect">
                  <a:avLst/>
                </a:prstGeom>
                <a:effectLst>
                  <a:reflection blurRad="6350" stA="50000" endA="300" endPos="38500" dist="50800" dir="5400000" sy="-100000" algn="bl" rotWithShape="0"/>
                </a:effectLst>
              </p:spPr>
            </p:pic>
            <p:pic>
              <p:nvPicPr>
                <p:cNvPr id="9" name="图片 8"/>
                <p:cNvPicPr>
                  <a:picLocks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1933"/>
                <a:stretch/>
              </p:blipFill>
              <p:spPr>
                <a:xfrm>
                  <a:off x="6778171" y="2089472"/>
                  <a:ext cx="1980000" cy="3240000"/>
                </a:xfrm>
                <a:prstGeom prst="rect">
                  <a:avLst/>
                </a:prstGeom>
                <a:effectLst>
                  <a:reflection blurRad="6350" stA="50000" endA="300" endPos="38500" dist="50800" dir="5400000" sy="-100000" algn="bl" rotWithShape="0"/>
                </a:effectLst>
              </p:spPr>
            </p:pic>
            <p:pic>
              <p:nvPicPr>
                <p:cNvPr id="11" name="图片 10"/>
                <p:cNvPicPr>
                  <a:picLocks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739" r="51255"/>
                <a:stretch/>
              </p:blipFill>
              <p:spPr>
                <a:xfrm>
                  <a:off x="359752" y="2092118"/>
                  <a:ext cx="1980000" cy="3240000"/>
                </a:xfrm>
                <a:prstGeom prst="rect">
                  <a:avLst/>
                </a:prstGeom>
                <a:effectLst>
                  <a:reflection blurRad="6350" stA="50000" endA="300" endPos="38500" dist="50800" dir="5400000" sy="-100000" algn="bl" rotWithShape="0"/>
                </a:effectLst>
              </p:spPr>
            </p:pic>
          </p:grpSp>
          <p:grpSp>
            <p:nvGrpSpPr>
              <p:cNvPr id="13" name="组合 12"/>
              <p:cNvGrpSpPr/>
              <p:nvPr/>
            </p:nvGrpSpPr>
            <p:grpSpPr>
              <a:xfrm>
                <a:off x="8892480" y="2089472"/>
                <a:ext cx="8398419" cy="3240000"/>
                <a:chOff x="359752" y="5661248"/>
                <a:chExt cx="8398419" cy="3240000"/>
              </a:xfrm>
            </p:grpSpPr>
            <p:pic>
              <p:nvPicPr>
                <p:cNvPr id="3" name="图片 2"/>
                <p:cNvPicPr>
                  <a:picLocks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984" r="40693"/>
                <a:stretch/>
              </p:blipFill>
              <p:spPr>
                <a:xfrm>
                  <a:off x="6778171" y="5661248"/>
                  <a:ext cx="1980000" cy="3240000"/>
                </a:xfrm>
                <a:prstGeom prst="rect">
                  <a:avLst/>
                </a:prstGeom>
                <a:effectLst>
                  <a:reflection blurRad="6350" stA="50000" endA="300" endPos="38500" dist="50800" dir="5400000" sy="-100000" algn="bl" rotWithShape="0"/>
                </a:effectLst>
              </p:spPr>
            </p:pic>
            <p:pic>
              <p:nvPicPr>
                <p:cNvPr id="4" name="图片 3"/>
                <p:cNvPicPr>
                  <a:picLocks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3887"/>
                <a:stretch/>
              </p:blipFill>
              <p:spPr>
                <a:xfrm>
                  <a:off x="359752" y="5661248"/>
                  <a:ext cx="1980000" cy="3240000"/>
                </a:xfrm>
                <a:prstGeom prst="rect">
                  <a:avLst/>
                </a:prstGeom>
                <a:effectLst>
                  <a:reflection blurRad="6350" stA="50000" endA="300" endPos="38500" dist="50800" dir="5400000" sy="-100000" algn="bl" rotWithShape="0"/>
                </a:effectLst>
              </p:spPr>
            </p:pic>
            <p:pic>
              <p:nvPicPr>
                <p:cNvPr id="5" name="图片 4"/>
                <p:cNvPicPr>
                  <a:picLocks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280" r="34664"/>
                <a:stretch/>
              </p:blipFill>
              <p:spPr>
                <a:xfrm>
                  <a:off x="2483768" y="5661248"/>
                  <a:ext cx="1980000" cy="3240000"/>
                </a:xfrm>
                <a:prstGeom prst="rect">
                  <a:avLst/>
                </a:prstGeom>
                <a:effectLst>
                  <a:reflection blurRad="6350" stA="50000" endA="300" endPos="38500" dist="50800" dir="5400000" sy="-100000" algn="bl" rotWithShape="0"/>
                </a:effectLst>
              </p:spPr>
            </p:pic>
            <p:pic>
              <p:nvPicPr>
                <p:cNvPr id="10" name="图片 9"/>
                <p:cNvPicPr>
                  <a:picLocks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7771"/>
                <a:stretch/>
              </p:blipFill>
              <p:spPr>
                <a:xfrm>
                  <a:off x="4644008" y="5661248"/>
                  <a:ext cx="1980000" cy="3240000"/>
                </a:xfrm>
                <a:prstGeom prst="rect">
                  <a:avLst/>
                </a:prstGeom>
                <a:effectLst>
                  <a:reflection blurRad="6350" stA="50000" endA="300" endPos="38500" dist="50800" dir="5400000" sy="-100000" algn="bl" rotWithShape="0"/>
                </a:effectLst>
              </p:spPr>
            </p:pic>
          </p:grpSp>
        </p:grpSp>
        <p:grpSp>
          <p:nvGrpSpPr>
            <p:cNvPr id="20" name="组合 19"/>
            <p:cNvGrpSpPr/>
            <p:nvPr/>
          </p:nvGrpSpPr>
          <p:grpSpPr>
            <a:xfrm>
              <a:off x="17461432" y="2089472"/>
              <a:ext cx="4150909" cy="3240000"/>
              <a:chOff x="9911186" y="5517232"/>
              <a:chExt cx="4150909" cy="3240000"/>
            </a:xfrm>
          </p:grpSpPr>
          <p:pic>
            <p:nvPicPr>
              <p:cNvPr id="18" name="图片 17"/>
              <p:cNvPicPr>
                <a:picLocks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48" r="46367"/>
              <a:stretch/>
            </p:blipFill>
            <p:spPr>
              <a:xfrm>
                <a:off x="9911186" y="5517232"/>
                <a:ext cx="1978702" cy="3240000"/>
              </a:xfrm>
              <a:prstGeom prst="rect">
                <a:avLst/>
              </a:prstGeom>
              <a:effectLst>
                <a:reflection blurRad="6350" stA="50000" endA="300" endPos="38500" dist="50800" dir="5400000" sy="-100000" algn="bl" rotWithShape="0"/>
              </a:effectLst>
            </p:spPr>
          </p:pic>
          <p:pic>
            <p:nvPicPr>
              <p:cNvPr id="19" name="图片 18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897" r="42767"/>
              <a:stretch/>
            </p:blipFill>
            <p:spPr>
              <a:xfrm>
                <a:off x="12082095" y="5517232"/>
                <a:ext cx="1980000" cy="3240000"/>
              </a:xfrm>
              <a:prstGeom prst="rect">
                <a:avLst/>
              </a:prstGeom>
              <a:effectLst>
                <a:reflection blurRad="6350" stA="50000" endA="300" endPos="38500" dist="508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844626881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85" y="178881"/>
            <a:ext cx="4407915" cy="6528179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-612576" y="3417657"/>
            <a:ext cx="4752528" cy="3642999"/>
            <a:chOff x="-612576" y="3417657"/>
            <a:chExt cx="4752528" cy="364299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47890" r="978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-612576" y="3442970"/>
              <a:ext cx="3073088" cy="3617686"/>
            </a:xfrm>
            <a:prstGeom prst="rect">
              <a:avLst/>
            </a:prstGeom>
          </p:spPr>
        </p:pic>
        <p:sp>
          <p:nvSpPr>
            <p:cNvPr id="4" name="弧形 3"/>
            <p:cNvSpPr/>
            <p:nvPr/>
          </p:nvSpPr>
          <p:spPr>
            <a:xfrm rot="6141721">
              <a:off x="1846167" y="3500135"/>
              <a:ext cx="864096" cy="864096"/>
            </a:xfrm>
            <a:prstGeom prst="arc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278214" y="3417657"/>
              <a:ext cx="18617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/>
                <a:t>I know</a:t>
              </a:r>
              <a:endParaRPr lang="zh-CN" altLang="en-US" sz="2800" b="1" dirty="0"/>
            </a:p>
          </p:txBody>
        </p:sp>
      </p:grpSp>
      <p:sp>
        <p:nvSpPr>
          <p:cNvPr id="7" name="矩形 6"/>
          <p:cNvSpPr/>
          <p:nvPr/>
        </p:nvSpPr>
        <p:spPr>
          <a:xfrm>
            <a:off x="-31711" y="908720"/>
            <a:ext cx="54371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latin typeface="Monotype Corsiva" panose="03010101010201010101" pitchFamily="66" charset="0"/>
              </a:rPr>
              <a:t>I know what it’s like</a:t>
            </a:r>
            <a:endParaRPr lang="zh-CN" altLang="zh-CN" sz="4800" dirty="0">
              <a:latin typeface="Monotype Corsiva" panose="03010101010201010101" pitchFamily="66" charset="0"/>
            </a:endParaRPr>
          </a:p>
          <a:p>
            <a:r>
              <a:rPr lang="zh-CN" altLang="zh-CN" sz="4800" dirty="0" smtClean="0">
                <a:latin typeface="Monotype Corsiva" panose="03010101010201010101" pitchFamily="66" charset="0"/>
              </a:rPr>
              <a:t>To </a:t>
            </a:r>
            <a:r>
              <a:rPr lang="zh-CN" altLang="zh-CN" sz="4800" dirty="0">
                <a:latin typeface="Monotype Corsiva" panose="03010101010201010101" pitchFamily="66" charset="0"/>
              </a:rPr>
              <a:t>be passed over</a:t>
            </a:r>
          </a:p>
        </p:txBody>
      </p:sp>
    </p:spTree>
    <p:extLst>
      <p:ext uri="{BB962C8B-B14F-4D97-AF65-F5344CB8AC3E}">
        <p14:creationId xmlns:p14="http://schemas.microsoft.com/office/powerpoint/2010/main" val="2140197155"/>
      </p:ext>
    </p:extLst>
  </p:cSld>
  <p:clrMapOvr>
    <a:masterClrMapping/>
  </p:clrMapOvr>
  <p:transition advTm="4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908720"/>
            <a:ext cx="5202712" cy="346847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716016" y="4902259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latin typeface="Monotype Corsiva" panose="03010101010201010101" pitchFamily="66" charset="0"/>
                <a:ea typeface="MingLiU_HKSCS-ExtB" panose="02020500000000000000" pitchFamily="18" charset="-120"/>
                <a:cs typeface="Microsoft Tai Le" panose="020B0502040204020203" pitchFamily="34" charset="0"/>
              </a:rPr>
              <a:t>To go </a:t>
            </a:r>
            <a:r>
              <a:rPr lang="en-US" altLang="zh-CN" sz="4800" dirty="0" smtClean="0">
                <a:latin typeface="Monotype Corsiva" panose="03010101010201010101" pitchFamily="66" charset="0"/>
                <a:ea typeface="MingLiU_HKSCS-ExtB" panose="02020500000000000000" pitchFamily="18" charset="-120"/>
                <a:cs typeface="Microsoft Tai Le" panose="020B0502040204020203" pitchFamily="34" charset="0"/>
              </a:rPr>
              <a:t>unnoticed</a:t>
            </a:r>
            <a:endParaRPr lang="zh-CN" altLang="zh-CN" sz="4800" dirty="0">
              <a:latin typeface="Monotype Corsiva" panose="03010101010201010101" pitchFamily="66" charset="0"/>
              <a:cs typeface="Microsoft Tai Le" panose="020B0502040204020203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84761" y="4830251"/>
            <a:ext cx="67249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latin typeface="Monotype Corsiva" panose="03010101010201010101" pitchFamily="66" charset="0"/>
                <a:ea typeface="MingLiU_HKSCS-ExtB" panose="02020500000000000000" pitchFamily="18" charset="-120"/>
                <a:cs typeface="Microsoft Tai Le" panose="020B0502040204020203" pitchFamily="34" charset="0"/>
              </a:rPr>
              <a:t>To be clumsy get things </a:t>
            </a:r>
            <a:r>
              <a:rPr lang="en-US" altLang="zh-CN" sz="4800" dirty="0" smtClean="0">
                <a:latin typeface="Monotype Corsiva" panose="03010101010201010101" pitchFamily="66" charset="0"/>
                <a:ea typeface="MingLiU_HKSCS-ExtB" panose="02020500000000000000" pitchFamily="18" charset="-120"/>
                <a:cs typeface="Microsoft Tai Le" panose="020B0502040204020203" pitchFamily="34" charset="0"/>
              </a:rPr>
              <a:t>wrong</a:t>
            </a:r>
            <a:endParaRPr lang="zh-CN" altLang="zh-CN" sz="4800" dirty="0">
              <a:latin typeface="Monotype Corsiva" panose="03010101010201010101" pitchFamily="66" charset="0"/>
              <a:cs typeface="Microsoft Tai Le" panose="020B0502040204020203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85" y="907605"/>
            <a:ext cx="4892103" cy="345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79450"/>
      </p:ext>
    </p:extLst>
  </p:cSld>
  <p:clrMapOvr>
    <a:masterClrMapping/>
  </p:clrMapOvr>
  <p:transition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xit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3159 0.00254 L -0.22466 0.00509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1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116632"/>
            <a:ext cx="9168371" cy="6552728"/>
          </a:xfrm>
          <a:prstGeom prst="rect">
            <a:avLst/>
          </a:prstGeom>
          <a:solidFill>
            <a:srgbClr val="C3E0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1"/>
          <a:stretch/>
        </p:blipFill>
        <p:spPr>
          <a:xfrm>
            <a:off x="2641771" y="1916832"/>
            <a:ext cx="6526600" cy="435655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1" b="61026" l="0" r="99444">
                        <a14:foregroundMark x1="52222" y1="55897" x2="52222" y2="55897"/>
                        <a14:foregroundMark x1="62222" y1="35897" x2="62222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881"/>
          <a:stretch/>
        </p:blipFill>
        <p:spPr>
          <a:xfrm>
            <a:off x="-324544" y="4221088"/>
            <a:ext cx="3271412" cy="216608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34" b="49525" l="46414" r="96203">
                        <a14:foregroundMark x1="64346" y1="42518" x2="64346" y2="42518"/>
                        <a14:foregroundMark x1="78903" y1="44181" x2="78903" y2="44181"/>
                        <a14:foregroundMark x1="86920" y1="42993" x2="86920" y2="42993"/>
                        <a14:foregroundMark x1="91350" y1="38124" x2="91350" y2="38124"/>
                        <a14:foregroundMark x1="90506" y1="34442" x2="90506" y2="34442"/>
                        <a14:foregroundMark x1="83122" y1="29810" x2="83122" y2="29810"/>
                        <a14:foregroundMark x1="75949" y1="27316" x2="75949" y2="27316"/>
                        <a14:foregroundMark x1="66878" y1="27553" x2="66878" y2="27553"/>
                        <a14:foregroundMark x1="59494" y1="31591" x2="59494" y2="31591"/>
                        <a14:foregroundMark x1="58228" y1="34917" x2="58228" y2="34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13" t="20106" b="50000"/>
          <a:stretch/>
        </p:blipFill>
        <p:spPr>
          <a:xfrm rot="20684878">
            <a:off x="1185176" y="3339984"/>
            <a:ext cx="972422" cy="9408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85" b="94012" l="0" r="97890">
                        <a14:foregroundMark x1="57384" y1="38024" x2="57384" y2="38024"/>
                        <a14:foregroundMark x1="51266" y1="36826" x2="51266" y2="36826"/>
                        <a14:foregroundMark x1="66878" y1="32635" x2="66878" y2="32635"/>
                        <a14:foregroundMark x1="76582" y1="35928" x2="76582" y2="35928"/>
                        <a14:foregroundMark x1="85865" y1="30838" x2="85865" y2="30838"/>
                        <a14:foregroundMark x1="84599" y1="42515" x2="84599" y2="42515"/>
                        <a14:foregroundMark x1="88186" y1="57784" x2="88186" y2="57784"/>
                        <a14:foregroundMark x1="15401" y1="42515" x2="15401" y2="42515"/>
                        <a14:foregroundMark x1="25105" y1="66766" x2="25105" y2="66766"/>
                        <a14:foregroundMark x1="39451" y1="45808" x2="39451" y2="45808"/>
                        <a14:backgroundMark x1="10549" y1="57186" x2="10549" y2="57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6847">
            <a:off x="6502020" y="1214104"/>
            <a:ext cx="1994570" cy="140545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23528" y="476338"/>
            <a:ext cx="6192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I know what it’s like</a:t>
            </a:r>
            <a:endParaRPr lang="zh-CN" altLang="zh-CN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r>
              <a:rPr lang="en-US" altLang="zh-CN" sz="4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To </a:t>
            </a:r>
            <a:r>
              <a:rPr lang="en-US" altLang="zh-CN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arrive too late</a:t>
            </a:r>
            <a:endParaRPr lang="zh-CN" altLang="zh-CN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262436"/>
      </p:ext>
    </p:extLst>
  </p:cSld>
  <p:clrMapOvr>
    <a:masterClrMapping/>
  </p:clrMapOvr>
  <p:transition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393" y="1772816"/>
            <a:ext cx="4921965" cy="49219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173334" y="589581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latin typeface="Monotype Corsiva" panose="03010101010201010101" pitchFamily="66" charset="0"/>
              </a:rPr>
              <a:t>To be told to </a:t>
            </a:r>
            <a:r>
              <a:rPr lang="en-US" altLang="zh-CN" sz="4800" dirty="0" smtClean="0">
                <a:latin typeface="Monotype Corsiva" panose="03010101010201010101" pitchFamily="66" charset="0"/>
              </a:rPr>
              <a:t>leave</a:t>
            </a:r>
            <a:endParaRPr lang="zh-CN" altLang="zh-CN" sz="4800" dirty="0">
              <a:latin typeface="Monotype Corsiva" panose="03010101010201010101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1685" y="4947479"/>
            <a:ext cx="42723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latin typeface="Monotype Corsiva" panose="03010101010201010101" pitchFamily="66" charset="0"/>
              </a:rPr>
              <a:t>To be walked upon</a:t>
            </a:r>
            <a:endParaRPr lang="zh-CN" altLang="zh-CN" sz="4800" dirty="0">
              <a:latin typeface="Monotype Corsiva" panose="03010101010201010101" pitchFamily="66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-31455" y="404664"/>
            <a:ext cx="6817432" cy="4550929"/>
            <a:chOff x="-13184" y="188640"/>
            <a:chExt cx="6817432" cy="455092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0" r="1892" b="10592"/>
            <a:stretch/>
          </p:blipFill>
          <p:spPr>
            <a:xfrm>
              <a:off x="-13184" y="188640"/>
              <a:ext cx="6817432" cy="444030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3077" y1="70115" x2="43077" y2="70115"/>
                          <a14:foregroundMark x1="47308" y1="69732" x2="47308" y2="69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1708">
              <a:off x="1497887" y="1424869"/>
              <a:ext cx="3302000" cy="3314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9838870"/>
      </p:ext>
    </p:extLst>
  </p:cSld>
  <p:clrMapOvr>
    <a:masterClrMapping/>
  </p:clrMapOvr>
  <p:transition advTm="6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14929"/>
          <a:stretch/>
        </p:blipFill>
        <p:spPr>
          <a:xfrm>
            <a:off x="0" y="-191549"/>
            <a:ext cx="9180512" cy="706036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160666" y="-240469"/>
            <a:ext cx="2990952" cy="2910036"/>
            <a:chOff x="5537093" y="-91217"/>
            <a:chExt cx="3663681" cy="3314700"/>
          </a:xfrm>
        </p:grpSpPr>
        <p:sp>
          <p:nvSpPr>
            <p:cNvPr id="6" name="云形标注 5"/>
            <p:cNvSpPr/>
            <p:nvPr/>
          </p:nvSpPr>
          <p:spPr>
            <a:xfrm rot="1652454">
              <a:off x="5537093" y="319190"/>
              <a:ext cx="3455844" cy="2841133"/>
            </a:xfrm>
            <a:prstGeom prst="cloud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8774" y="-91217"/>
              <a:ext cx="3302000" cy="3314700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0" y="170096"/>
            <a:ext cx="7056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smtClean="0">
                <a:solidFill>
                  <a:prstClr val="white"/>
                </a:solidFill>
                <a:latin typeface="Monotype Corsiva" panose="03010101010201010101" pitchFamily="66" charset="0"/>
              </a:rPr>
              <a:t>If </a:t>
            </a:r>
            <a:r>
              <a:rPr lang="en-US" altLang="zh-CN" sz="4800" dirty="0">
                <a:solidFill>
                  <a:prstClr val="white"/>
                </a:solidFill>
                <a:latin typeface="Monotype Corsiva" panose="03010101010201010101" pitchFamily="66" charset="0"/>
              </a:rPr>
              <a:t>only for today</a:t>
            </a:r>
            <a:endParaRPr lang="zh-CN" altLang="zh-CN" sz="4800" dirty="0">
              <a:solidFill>
                <a:prstClr val="white"/>
              </a:solidFill>
              <a:latin typeface="Monotype Corsiva" panose="03010101010201010101" pitchFamily="66" charset="0"/>
            </a:endParaRPr>
          </a:p>
          <a:p>
            <a:r>
              <a:rPr lang="en-US" altLang="zh-CN" sz="4800" dirty="0" smtClean="0">
                <a:solidFill>
                  <a:prstClr val="white"/>
                </a:solidFill>
                <a:latin typeface="Monotype Corsiva" panose="03010101010201010101" pitchFamily="66" charset="0"/>
              </a:rPr>
              <a:t>I </a:t>
            </a:r>
            <a:r>
              <a:rPr lang="en-US" altLang="zh-CN" sz="4800" dirty="0" err="1">
                <a:solidFill>
                  <a:prstClr val="white"/>
                </a:solidFill>
                <a:latin typeface="Monotype Corsiva" panose="03010101010201010101" pitchFamily="66" charset="0"/>
              </a:rPr>
              <a:t>wanna</a:t>
            </a:r>
            <a:r>
              <a:rPr lang="en-US" altLang="zh-CN" sz="4800" dirty="0">
                <a:solidFill>
                  <a:prstClr val="white"/>
                </a:solidFill>
                <a:latin typeface="Monotype Corsiva" panose="03010101010201010101" pitchFamily="66" charset="0"/>
              </a:rPr>
              <a:t> </a:t>
            </a:r>
            <a:r>
              <a:rPr lang="en-US" altLang="zh-CN" sz="4800" dirty="0" smtClean="0">
                <a:solidFill>
                  <a:prstClr val="white"/>
                </a:solidFill>
                <a:latin typeface="Monotype Corsiva" panose="03010101010201010101" pitchFamily="66" charset="0"/>
              </a:rPr>
              <a:t>be</a:t>
            </a:r>
            <a:endParaRPr lang="zh-CN" altLang="zh-CN" sz="4800" dirty="0">
              <a:solidFill>
                <a:prstClr val="white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51595" y="1828422"/>
            <a:ext cx="42354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The </a:t>
            </a:r>
            <a:r>
              <a:rPr lang="en-US" altLang="zh-CN" sz="4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girl who</a:t>
            </a:r>
            <a:r>
              <a:rPr lang="en-US" altLang="zh-CN" sz="40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 got away</a:t>
            </a:r>
            <a:endParaRPr lang="zh-CN" altLang="en-US" sz="4000" b="1" dirty="0">
              <a:solidFill>
                <a:prstClr val="white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013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500"/>
    </mc:Choice>
    <mc:Fallback>
      <p:transition advTm="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10" grpId="0"/>
      <p:bldP spid="1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08"/>
          <a:stretch/>
        </p:blipFill>
        <p:spPr>
          <a:xfrm>
            <a:off x="-14515" y="-27384"/>
            <a:ext cx="6692097" cy="68853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5" b="31408"/>
          <a:stretch/>
        </p:blipFill>
        <p:spPr>
          <a:xfrm>
            <a:off x="6588224" y="-27384"/>
            <a:ext cx="1190171" cy="68853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5" b="31408"/>
          <a:stretch/>
        </p:blipFill>
        <p:spPr>
          <a:xfrm>
            <a:off x="7702309" y="-27384"/>
            <a:ext cx="1190171" cy="68853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5" b="31408"/>
          <a:stretch/>
        </p:blipFill>
        <p:spPr>
          <a:xfrm>
            <a:off x="8844160" y="-27384"/>
            <a:ext cx="1190171" cy="688538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15208" y="947629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The </a:t>
            </a:r>
            <a:r>
              <a:rPr lang="en-US" altLang="zh-CN" sz="4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lover who </a:t>
            </a:r>
            <a:r>
              <a:rPr lang="en-US" altLang="zh-CN" sz="48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really </a:t>
            </a:r>
            <a:r>
              <a:rPr lang="en-US" altLang="zh-CN" sz="4800" b="1" dirty="0" smtClean="0">
                <a:solidFill>
                  <a:prstClr val="white"/>
                </a:solidFill>
                <a:latin typeface="Monotype Corsiva" panose="03010101010201010101" pitchFamily="66" charset="0"/>
              </a:rPr>
              <a:t>loved</a:t>
            </a:r>
            <a:endParaRPr lang="zh-CN" altLang="zh-CN" sz="4800" b="1" dirty="0">
              <a:solidFill>
                <a:prstClr val="white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123728" y="116632"/>
            <a:ext cx="29578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(I </a:t>
            </a:r>
            <a:r>
              <a:rPr lang="en-US" altLang="zh-CN" sz="48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wanna</a:t>
            </a:r>
            <a:r>
              <a:rPr lang="en-US" altLang="zh-CN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altLang="zh-CN" sz="4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be)</a:t>
            </a:r>
            <a:endParaRPr lang="zh-CN" altLang="zh-CN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15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000">
        <p:dissolve/>
      </p:transition>
    </mc:Choice>
    <mc:Fallback xmlns="">
      <p:transition spd="slow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2" b="100000" l="0" r="99091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9063"/>
            <a:ext cx="2692379" cy="368366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61" y="3529173"/>
            <a:ext cx="1728192" cy="31107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2" b="89859" l="422" r="89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907" y="3258544"/>
            <a:ext cx="4514850" cy="3381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94" b="81629" l="0" r="95208">
                        <a14:foregroundMark x1="56070" y1="23163" x2="56070" y2="23163"/>
                        <a14:foregroundMark x1="65655" y1="39457" x2="65655" y2="39457"/>
                        <a14:foregroundMark x1="60703" y1="40735" x2="60703" y2="40735"/>
                        <a14:foregroundMark x1="56869" y1="33706" x2="56869" y2="33706"/>
                        <a14:foregroundMark x1="46645" y1="27796" x2="46645" y2="27796"/>
                        <a14:foregroundMark x1="45847" y1="31470" x2="45847" y2="31470"/>
                        <a14:foregroundMark x1="52716" y1="33387" x2="52716" y2="33387"/>
                        <a14:foregroundMark x1="50799" y1="33387" x2="50799" y2="33387"/>
                        <a14:foregroundMark x1="55112" y1="37220" x2="55112" y2="37220"/>
                        <a14:foregroundMark x1="54633" y1="41374" x2="54633" y2="41374"/>
                        <a14:foregroundMark x1="58946" y1="46006" x2="58946" y2="46006"/>
                        <a14:foregroundMark x1="54633" y1="31470" x2="54633" y2="31470"/>
                        <a14:foregroundMark x1="50799" y1="28754" x2="50799" y2="28754"/>
                        <a14:foregroundMark x1="57508" y1="49681" x2="57508" y2="49681"/>
                        <a14:foregroundMark x1="62620" y1="35623" x2="62620" y2="35623"/>
                        <a14:foregroundMark x1="59744" y1="29233" x2="59744" y2="29233"/>
                        <a14:foregroundMark x1="52875" y1="25399" x2="52875" y2="25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90" b="19128"/>
          <a:stretch/>
        </p:blipFill>
        <p:spPr>
          <a:xfrm>
            <a:off x="5652120" y="2252951"/>
            <a:ext cx="4829468" cy="399719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635896" y="908720"/>
            <a:ext cx="52920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latin typeface="Monotype Corsiva" panose="03010101010201010101" pitchFamily="66" charset="0"/>
              </a:rPr>
              <a:t>The </a:t>
            </a:r>
            <a:r>
              <a:rPr lang="en-US" altLang="zh-CN" sz="4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dancer who </a:t>
            </a:r>
            <a:r>
              <a:rPr lang="en-US" altLang="zh-CN" sz="4800" b="1" dirty="0">
                <a:latin typeface="Monotype Corsiva" panose="03010101010201010101" pitchFamily="66" charset="0"/>
              </a:rPr>
              <a:t>danced</a:t>
            </a:r>
            <a:endParaRPr lang="zh-CN" altLang="zh-CN" sz="4800" b="1" dirty="0">
              <a:latin typeface="Monotype Corsiva" panose="03010101010201010101" pitchFamily="66" charset="0"/>
            </a:endParaRPr>
          </a:p>
          <a:p>
            <a:r>
              <a:rPr lang="en-US" altLang="zh-CN" sz="4800" b="1" dirty="0" smtClean="0">
                <a:latin typeface="Monotype Corsiva" panose="03010101010201010101" pitchFamily="66" charset="0"/>
              </a:rPr>
              <a:t>To </a:t>
            </a:r>
            <a:r>
              <a:rPr lang="en-US" altLang="zh-CN" sz="4800" b="1" dirty="0">
                <a:latin typeface="Monotype Corsiva" panose="03010101010201010101" pitchFamily="66" charset="0"/>
              </a:rPr>
              <a:t>the last song</a:t>
            </a:r>
            <a:endParaRPr lang="zh-CN" altLang="zh-CN" sz="4800" b="1" dirty="0">
              <a:latin typeface="Monotype Corsiva" panose="03010101010201010101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07904" y="188640"/>
            <a:ext cx="29578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smtClean="0">
                <a:latin typeface="Monotype Corsiva" panose="03010101010201010101" pitchFamily="66" charset="0"/>
              </a:rPr>
              <a:t>(I </a:t>
            </a:r>
            <a:r>
              <a:rPr lang="en-US" altLang="zh-CN" sz="4800" b="1" dirty="0" err="1">
                <a:latin typeface="Monotype Corsiva" panose="03010101010201010101" pitchFamily="66" charset="0"/>
              </a:rPr>
              <a:t>wanna</a:t>
            </a:r>
            <a:r>
              <a:rPr lang="en-US" altLang="zh-CN" sz="4800" b="1" dirty="0">
                <a:latin typeface="Monotype Corsiva" panose="03010101010201010101" pitchFamily="66" charset="0"/>
              </a:rPr>
              <a:t> </a:t>
            </a:r>
            <a:r>
              <a:rPr lang="en-US" altLang="zh-CN" sz="4800" b="1" dirty="0" smtClean="0">
                <a:latin typeface="Monotype Corsiva" panose="03010101010201010101" pitchFamily="66" charset="0"/>
              </a:rPr>
              <a:t>be)</a:t>
            </a:r>
            <a:endParaRPr lang="zh-CN" altLang="zh-CN" sz="4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2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21600000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5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6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14929"/>
          <a:stretch/>
        </p:blipFill>
        <p:spPr>
          <a:xfrm>
            <a:off x="0" y="-191549"/>
            <a:ext cx="9180512" cy="706036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023723" y="-386213"/>
            <a:ext cx="3120277" cy="2910036"/>
            <a:chOff x="5537093" y="-91217"/>
            <a:chExt cx="3663681" cy="3314700"/>
          </a:xfrm>
        </p:grpSpPr>
        <p:sp>
          <p:nvSpPr>
            <p:cNvPr id="6" name="云形标注 5"/>
            <p:cNvSpPr/>
            <p:nvPr/>
          </p:nvSpPr>
          <p:spPr>
            <a:xfrm rot="1652454">
              <a:off x="5537093" y="319190"/>
              <a:ext cx="3455844" cy="2841133"/>
            </a:xfrm>
            <a:prstGeom prst="cloud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8774" y="-91217"/>
              <a:ext cx="3302000" cy="3314700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0" y="170096"/>
            <a:ext cx="7056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If </a:t>
            </a:r>
            <a:r>
              <a:rPr lang="en-US" altLang="zh-CN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only for today</a:t>
            </a:r>
            <a:endParaRPr lang="zh-CN" altLang="zh-CN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r>
              <a:rPr lang="en-US" altLang="zh-CN" sz="4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I </a:t>
            </a:r>
            <a:r>
              <a:rPr lang="en-US" altLang="zh-CN" sz="48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wanna</a:t>
            </a:r>
            <a:r>
              <a:rPr lang="en-US" altLang="zh-CN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altLang="zh-CN" sz="4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be</a:t>
            </a:r>
            <a:endParaRPr lang="zh-CN" altLang="zh-CN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96153" y="1828422"/>
            <a:ext cx="42354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The </a:t>
            </a:r>
            <a:r>
              <a:rPr lang="en-US" altLang="zh-CN" sz="4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girl who </a:t>
            </a:r>
            <a:r>
              <a:rPr lang="en-US" altLang="zh-CN" sz="4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got away</a:t>
            </a:r>
            <a:endParaRPr lang="zh-CN" altLang="en-US" sz="40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013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500"/>
    </mc:Choice>
    <mc:Fallback>
      <p:transition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10" grpId="0"/>
      <p:bldP spid="1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08"/>
          <a:stretch/>
        </p:blipFill>
        <p:spPr>
          <a:xfrm>
            <a:off x="-14515" y="-27384"/>
            <a:ext cx="6692097" cy="68853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5" b="31408"/>
          <a:stretch/>
        </p:blipFill>
        <p:spPr>
          <a:xfrm>
            <a:off x="6588224" y="-27384"/>
            <a:ext cx="1190171" cy="68853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5" b="31408"/>
          <a:stretch/>
        </p:blipFill>
        <p:spPr>
          <a:xfrm>
            <a:off x="7702309" y="-27384"/>
            <a:ext cx="1190171" cy="68853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5" b="31408"/>
          <a:stretch/>
        </p:blipFill>
        <p:spPr>
          <a:xfrm>
            <a:off x="8844160" y="-27384"/>
            <a:ext cx="1190171" cy="688538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15208" y="947629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The </a:t>
            </a:r>
            <a:r>
              <a:rPr lang="en-US" altLang="zh-CN" sz="4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lover who</a:t>
            </a:r>
            <a:r>
              <a:rPr lang="en-US" altLang="zh-CN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really </a:t>
            </a:r>
            <a:r>
              <a:rPr lang="en-US" altLang="zh-CN" sz="4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loved</a:t>
            </a:r>
            <a:endParaRPr lang="zh-CN" altLang="zh-CN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19017" y="116632"/>
            <a:ext cx="29578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(I </a:t>
            </a:r>
            <a:r>
              <a:rPr lang="en-US" altLang="zh-CN" sz="48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wanna</a:t>
            </a:r>
            <a:r>
              <a:rPr lang="en-US" altLang="zh-CN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altLang="zh-CN" sz="4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be)</a:t>
            </a:r>
            <a:endParaRPr lang="zh-CN" altLang="zh-CN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15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000">
        <p:dissolve/>
      </p:transition>
    </mc:Choice>
    <mc:Fallback xmlns="">
      <p:transition spd="slow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2" b="100000" l="0" r="99091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9063"/>
            <a:ext cx="2692379" cy="368366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61" y="3529173"/>
            <a:ext cx="1728192" cy="31107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2" b="89859" l="422" r="89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907" y="3258544"/>
            <a:ext cx="4514850" cy="3381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94" b="81629" l="0" r="95208">
                        <a14:foregroundMark x1="56070" y1="23163" x2="56070" y2="23163"/>
                        <a14:foregroundMark x1="65655" y1="39457" x2="65655" y2="39457"/>
                        <a14:foregroundMark x1="60703" y1="40735" x2="60703" y2="40735"/>
                        <a14:foregroundMark x1="56869" y1="33706" x2="56869" y2="33706"/>
                        <a14:foregroundMark x1="46645" y1="27796" x2="46645" y2="27796"/>
                        <a14:foregroundMark x1="45847" y1="31470" x2="45847" y2="31470"/>
                        <a14:foregroundMark x1="52716" y1="33387" x2="52716" y2="33387"/>
                        <a14:foregroundMark x1="50799" y1="33387" x2="50799" y2="33387"/>
                        <a14:foregroundMark x1="55112" y1="37220" x2="55112" y2="37220"/>
                        <a14:foregroundMark x1="54633" y1="41374" x2="54633" y2="41374"/>
                        <a14:foregroundMark x1="58946" y1="46006" x2="58946" y2="46006"/>
                        <a14:foregroundMark x1="54633" y1="31470" x2="54633" y2="31470"/>
                        <a14:foregroundMark x1="50799" y1="28754" x2="50799" y2="28754"/>
                        <a14:foregroundMark x1="57508" y1="49681" x2="57508" y2="49681"/>
                        <a14:foregroundMark x1="62620" y1="35623" x2="62620" y2="35623"/>
                        <a14:foregroundMark x1="59744" y1="29233" x2="59744" y2="29233"/>
                        <a14:foregroundMark x1="52875" y1="25399" x2="52875" y2="25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90" b="19128"/>
          <a:stretch/>
        </p:blipFill>
        <p:spPr>
          <a:xfrm>
            <a:off x="5652120" y="2252951"/>
            <a:ext cx="4829468" cy="399719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634071" y="1054981"/>
            <a:ext cx="52920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latin typeface="Monotype Corsiva" panose="03010101010201010101" pitchFamily="66" charset="0"/>
              </a:rPr>
              <a:t>The </a:t>
            </a:r>
            <a:r>
              <a:rPr lang="en-US" altLang="zh-CN" sz="4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dancer who </a:t>
            </a:r>
            <a:r>
              <a:rPr lang="en-US" altLang="zh-CN" sz="4800" b="1" dirty="0">
                <a:latin typeface="Monotype Corsiva" panose="03010101010201010101" pitchFamily="66" charset="0"/>
              </a:rPr>
              <a:t>danced</a:t>
            </a:r>
            <a:endParaRPr lang="zh-CN" altLang="zh-CN" sz="4800" b="1" dirty="0">
              <a:latin typeface="Monotype Corsiva" panose="03010101010201010101" pitchFamily="66" charset="0"/>
            </a:endParaRPr>
          </a:p>
          <a:p>
            <a:r>
              <a:rPr lang="en-US" altLang="zh-CN" sz="4800" b="1" dirty="0" smtClean="0">
                <a:latin typeface="Monotype Corsiva" panose="03010101010201010101" pitchFamily="66" charset="0"/>
              </a:rPr>
              <a:t>To </a:t>
            </a:r>
            <a:r>
              <a:rPr lang="en-US" altLang="zh-CN" sz="4800" b="1" dirty="0">
                <a:latin typeface="Monotype Corsiva" panose="03010101010201010101" pitchFamily="66" charset="0"/>
              </a:rPr>
              <a:t>the last song</a:t>
            </a:r>
            <a:endParaRPr lang="zh-CN" altLang="zh-CN" sz="4800" b="1" dirty="0">
              <a:latin typeface="Monotype Corsiva" panose="03010101010201010101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02371" y="266711"/>
            <a:ext cx="29578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smtClean="0">
                <a:latin typeface="Monotype Corsiva" panose="03010101010201010101" pitchFamily="66" charset="0"/>
              </a:rPr>
              <a:t>(I </a:t>
            </a:r>
            <a:r>
              <a:rPr lang="en-US" altLang="zh-CN" sz="4800" b="1" dirty="0" err="1">
                <a:latin typeface="Monotype Corsiva" panose="03010101010201010101" pitchFamily="66" charset="0"/>
              </a:rPr>
              <a:t>wanna</a:t>
            </a:r>
            <a:r>
              <a:rPr lang="en-US" altLang="zh-CN" sz="4800" b="1" dirty="0">
                <a:latin typeface="Monotype Corsiva" panose="03010101010201010101" pitchFamily="66" charset="0"/>
              </a:rPr>
              <a:t> </a:t>
            </a:r>
            <a:r>
              <a:rPr lang="en-US" altLang="zh-CN" sz="4800" b="1" dirty="0" smtClean="0">
                <a:latin typeface="Monotype Corsiva" panose="03010101010201010101" pitchFamily="66" charset="0"/>
              </a:rPr>
              <a:t>be)</a:t>
            </a:r>
            <a:endParaRPr lang="zh-CN" altLang="zh-CN" sz="4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2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000">
        <p14:ripple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5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6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2"/>
          <a:stretch/>
        </p:blipFill>
        <p:spPr>
          <a:xfrm>
            <a:off x="3985839" y="188640"/>
            <a:ext cx="5158161" cy="65527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2060848"/>
            <a:ext cx="46182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latin typeface="Monotype Corsiva" panose="03010101010201010101" pitchFamily="66" charset="0"/>
              </a:rPr>
              <a:t>Go with the flow Take it easy </a:t>
            </a:r>
            <a:endParaRPr lang="zh-CN" altLang="zh-CN" sz="4800" b="1" dirty="0">
              <a:latin typeface="Monotype Corsiva" panose="03010101010201010101" pitchFamily="66" charset="0"/>
            </a:endParaRPr>
          </a:p>
          <a:p>
            <a:r>
              <a:rPr lang="en-US" altLang="zh-CN" sz="4800" b="1" dirty="0" smtClean="0">
                <a:latin typeface="Monotype Corsiva" panose="03010101010201010101" pitchFamily="66" charset="0"/>
              </a:rPr>
              <a:t>And </a:t>
            </a:r>
            <a:r>
              <a:rPr lang="en-US" altLang="zh-CN" sz="4800" b="1" dirty="0">
                <a:latin typeface="Monotype Corsiva" panose="03010101010201010101" pitchFamily="66" charset="0"/>
              </a:rPr>
              <a:t>let stuff go </a:t>
            </a:r>
            <a:endParaRPr lang="zh-CN" altLang="zh-CN" sz="4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713603"/>
      </p:ext>
    </p:extLst>
  </p:cSld>
  <p:clrMapOvr>
    <a:masterClrMapping/>
  </p:clrMapOvr>
  <p:transition spd="slow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887">
            <a:off x="34849" y="2393153"/>
            <a:ext cx="5004048" cy="3753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8" r="16046"/>
          <a:stretch/>
        </p:blipFill>
        <p:spPr>
          <a:xfrm rot="21121727">
            <a:off x="4966778" y="2659233"/>
            <a:ext cx="4322214" cy="3574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/>
          <p:cNvSpPr/>
          <p:nvPr/>
        </p:nvSpPr>
        <p:spPr>
          <a:xfrm>
            <a:off x="1763688" y="560331"/>
            <a:ext cx="56845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latin typeface="Monotype Corsiva" panose="03010101010201010101" pitchFamily="66" charset="0"/>
              </a:rPr>
              <a:t>I </a:t>
            </a:r>
            <a:r>
              <a:rPr lang="en-US" altLang="zh-CN" sz="4800" b="1" dirty="0" err="1">
                <a:latin typeface="Monotype Corsiva" panose="03010101010201010101" pitchFamily="66" charset="0"/>
              </a:rPr>
              <a:t>wanna</a:t>
            </a:r>
            <a:r>
              <a:rPr lang="en-US" altLang="zh-CN" sz="4800" b="1" dirty="0">
                <a:latin typeface="Monotype Corsiva" panose="03010101010201010101" pitchFamily="66" charset="0"/>
              </a:rPr>
              <a:t> sleep like a baby</a:t>
            </a:r>
            <a:endParaRPr lang="zh-CN" altLang="zh-CN" sz="4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469355"/>
      </p:ext>
    </p:extLst>
  </p:cSld>
  <p:clrMapOvr>
    <a:masterClrMapping/>
  </p:clrMapOvr>
  <p:transition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5925"/>
            <a:ext cx="9164283" cy="504207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140" y="188640"/>
            <a:ext cx="73701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latin typeface="Monotype Corsiva" panose="03010101010201010101" pitchFamily="66" charset="0"/>
              </a:rPr>
              <a:t>And rise with the </a:t>
            </a:r>
            <a:r>
              <a:rPr lang="en-US" altLang="zh-CN" sz="4800" dirty="0" smtClean="0">
                <a:latin typeface="Monotype Corsiva" panose="03010101010201010101" pitchFamily="66" charset="0"/>
              </a:rPr>
              <a:t>sun</a:t>
            </a:r>
          </a:p>
        </p:txBody>
      </p:sp>
      <p:sp>
        <p:nvSpPr>
          <p:cNvPr id="5" name="矩形 4"/>
          <p:cNvSpPr/>
          <p:nvPr/>
        </p:nvSpPr>
        <p:spPr>
          <a:xfrm>
            <a:off x="5760316" y="836712"/>
            <a:ext cx="3239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>
                <a:latin typeface="Monotype Corsiva" panose="03010101010201010101" pitchFamily="66" charset="0"/>
              </a:rPr>
              <a:t>K</a:t>
            </a:r>
            <a:r>
              <a:rPr lang="en-US" altLang="zh-CN" sz="4400" dirty="0" smtClean="0">
                <a:latin typeface="Monotype Corsiva" panose="03010101010201010101" pitchFamily="66" charset="0"/>
              </a:rPr>
              <a:t>ick it all back</a:t>
            </a:r>
            <a:endParaRPr lang="zh-CN" altLang="zh-CN" sz="4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36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14:ferris dir="l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b="11334"/>
          <a:stretch/>
        </p:blipFill>
        <p:spPr>
          <a:xfrm>
            <a:off x="-1" y="-219953"/>
            <a:ext cx="9385201" cy="710533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67544" y="620688"/>
            <a:ext cx="50016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latin typeface="Monotype Corsiva" panose="03010101010201010101" pitchFamily="66" charset="0"/>
              </a:rPr>
              <a:t>And get nothing done </a:t>
            </a:r>
            <a:endParaRPr lang="zh-CN" altLang="en-US" sz="4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93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500">
        <p14:prism/>
      </p:transition>
    </mc:Choice>
    <mc:Fallback xmlns="">
      <p:transition spd="med" advTm="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7"/>
          <a:stretch/>
        </p:blipFill>
        <p:spPr>
          <a:xfrm>
            <a:off x="24647" y="1700807"/>
            <a:ext cx="9144000" cy="513264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5536" y="764704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 err="1">
                <a:latin typeface="Monotype Corsiva" panose="03010101010201010101" pitchFamily="66" charset="0"/>
              </a:rPr>
              <a:t>Wanna</a:t>
            </a:r>
            <a:r>
              <a:rPr lang="en-US" altLang="zh-CN" sz="5400" dirty="0">
                <a:latin typeface="Monotype Corsiva" panose="03010101010201010101" pitchFamily="66" charset="0"/>
              </a:rPr>
              <a:t> make this </a:t>
            </a:r>
            <a:r>
              <a:rPr lang="en-US" altLang="zh-CN" sz="5400" dirty="0" smtClean="0">
                <a:latin typeface="Monotype Corsiva" panose="03010101010201010101" pitchFamily="66" charset="0"/>
              </a:rPr>
              <a:t>day</a:t>
            </a:r>
            <a:endParaRPr lang="zh-CN" altLang="zh-CN" sz="5400" dirty="0">
              <a:latin typeface="Monotype Corsiva" panose="03010101010201010101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90631" y="1772816"/>
            <a:ext cx="35477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 smtClean="0">
                <a:latin typeface="Monotype Corsiva" panose="03010101010201010101" pitchFamily="66" charset="0"/>
              </a:rPr>
              <a:t>The longest day</a:t>
            </a:r>
            <a:endParaRPr lang="zh-CN" altLang="en-US" sz="4800" dirty="0">
              <a:latin typeface="Monotype Corsiva" panose="03010101010201010101" pitchFamily="66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4"/>
          <a:stretch/>
        </p:blipFill>
        <p:spPr>
          <a:xfrm rot="21046188">
            <a:off x="3226014" y="2797779"/>
            <a:ext cx="2094130" cy="2002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010">
            <a:off x="414827" y="2852936"/>
            <a:ext cx="2736304" cy="2037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795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2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" t="-5290" b="-11600"/>
          <a:stretch/>
        </p:blipFill>
        <p:spPr>
          <a:xfrm>
            <a:off x="2267744" y="1268760"/>
            <a:ext cx="6516913" cy="5916386"/>
          </a:xfrm>
          <a:prstGeom prst="ellipse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41"/>
          <a:stretch/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1520" y="260648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With a warmth </a:t>
            </a:r>
            <a:r>
              <a:rPr lang="en-US" altLang="zh-CN" sz="4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that</a:t>
            </a:r>
            <a:endParaRPr lang="zh-CN" altLang="zh-CN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5272" y="1113808"/>
            <a:ext cx="4248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smtClean="0">
                <a:latin typeface="Monotype Corsiva" panose="03010101010201010101" pitchFamily="66" charset="0"/>
              </a:rPr>
              <a:t>Delivers happiness</a:t>
            </a:r>
            <a:endParaRPr lang="zh-CN" altLang="zh-CN" sz="4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350320"/>
      </p:ext>
    </p:extLst>
  </p:cSld>
  <p:clrMapOvr>
    <a:masterClrMapping/>
  </p:clrMapOvr>
  <p:transition spd="slow" advTm="3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14929"/>
          <a:stretch/>
        </p:blipFill>
        <p:spPr>
          <a:xfrm>
            <a:off x="0" y="-191549"/>
            <a:ext cx="9180512" cy="706036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079614" y="-27384"/>
            <a:ext cx="3302000" cy="3314700"/>
            <a:chOff x="5537093" y="-91217"/>
            <a:chExt cx="3663681" cy="3314700"/>
          </a:xfrm>
        </p:grpSpPr>
        <p:sp>
          <p:nvSpPr>
            <p:cNvPr id="6" name="云形标注 5"/>
            <p:cNvSpPr/>
            <p:nvPr/>
          </p:nvSpPr>
          <p:spPr>
            <a:xfrm rot="1652454">
              <a:off x="5537093" y="319190"/>
              <a:ext cx="3455844" cy="2841133"/>
            </a:xfrm>
            <a:prstGeom prst="cloud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8774" y="-91217"/>
              <a:ext cx="3302000" cy="3314700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0" y="170096"/>
            <a:ext cx="7056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If </a:t>
            </a:r>
            <a:r>
              <a:rPr lang="en-US" altLang="zh-CN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only for today</a:t>
            </a:r>
            <a:endParaRPr lang="zh-CN" altLang="zh-CN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r>
              <a:rPr lang="en-US" altLang="zh-CN" sz="4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I </a:t>
            </a:r>
            <a:r>
              <a:rPr lang="en-US" altLang="zh-CN" sz="48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wanna</a:t>
            </a:r>
            <a:r>
              <a:rPr lang="en-US" altLang="zh-CN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altLang="zh-CN" sz="4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be</a:t>
            </a:r>
            <a:endParaRPr lang="zh-CN" altLang="zh-CN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43608" y="1657350"/>
            <a:ext cx="42354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The </a:t>
            </a:r>
            <a:r>
              <a:rPr lang="en-US" altLang="zh-CN" sz="4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girl who </a:t>
            </a:r>
            <a:r>
              <a:rPr lang="en-US" altLang="zh-CN" sz="4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got away</a:t>
            </a:r>
            <a:endParaRPr lang="zh-CN" altLang="en-US" sz="40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332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250"/>
    </mc:Choice>
    <mc:Fallback>
      <p:transition advTm="5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0" grpId="2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305</Words>
  <Application>Microsoft Office PowerPoint</Application>
  <PresentationFormat>全屏显示(4:3)</PresentationFormat>
  <Paragraphs>66</Paragraphs>
  <Slides>29</Slides>
  <Notes>1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0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Girl who get away</dc:title>
  <dc:creator>admin</dc:creator>
  <cp:lastModifiedBy>admin</cp:lastModifiedBy>
  <cp:revision>75</cp:revision>
  <dcterms:created xsi:type="dcterms:W3CDTF">2019-06-09T08:13:17Z</dcterms:created>
  <dcterms:modified xsi:type="dcterms:W3CDTF">2019-06-12T09:02:03Z</dcterms:modified>
</cp:coreProperties>
</file>