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handoutMasterIdLst>
    <p:handoutMasterId r:id="rId27"/>
  </p:handoutMasterIdLst>
  <p:sldIdLst>
    <p:sldId id="294" r:id="rId2"/>
    <p:sldId id="295" r:id="rId3"/>
    <p:sldId id="296" r:id="rId4"/>
    <p:sldId id="297" r:id="rId5"/>
    <p:sldId id="298" r:id="rId6"/>
    <p:sldId id="299" r:id="rId7"/>
    <p:sldId id="300" r:id="rId8"/>
    <p:sldId id="301" r:id="rId9"/>
    <p:sldId id="318" r:id="rId10"/>
    <p:sldId id="302" r:id="rId11"/>
    <p:sldId id="303" r:id="rId12"/>
    <p:sldId id="304" r:id="rId13"/>
    <p:sldId id="305" r:id="rId14"/>
    <p:sldId id="306" r:id="rId15"/>
    <p:sldId id="307" r:id="rId16"/>
    <p:sldId id="309" r:id="rId17"/>
    <p:sldId id="311" r:id="rId18"/>
    <p:sldId id="319" r:id="rId19"/>
    <p:sldId id="320" r:id="rId20"/>
    <p:sldId id="321" r:id="rId21"/>
    <p:sldId id="312" r:id="rId22"/>
    <p:sldId id="313" r:id="rId23"/>
    <p:sldId id="314" r:id="rId24"/>
    <p:sldId id="315" r:id="rId25"/>
    <p:sldId id="316" r:id="rId26"/>
  </p:sldIdLst>
  <p:sldSz cx="12192000" cy="6858000"/>
  <p:notesSz cx="6858000" cy="9144000"/>
  <p:embeddedFontLst>
    <p:embeddedFont>
      <p:font typeface="Impact" panose="020B0806030902050204" pitchFamily="34" charset="0"/>
      <p:regular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方正粗圆简体" panose="02010600030101010101" charset="-122"/>
      <p:regular r:id="rId35"/>
    </p:embeddedFont>
    <p:embeddedFont>
      <p:font typeface="华文琥珀" panose="02010800040101010101" pitchFamily="2" charset="-122"/>
      <p:regular r:id="rId36"/>
    </p:embeddedFont>
    <p:embeddedFont>
      <p:font typeface="Lucida Calligraphy" panose="03010101010101010101" pitchFamily="66" charset="0"/>
      <p:regular r:id="rId37"/>
    </p:embeddedFont>
    <p:embeddedFont>
      <p:font typeface="Comic Sans MS" panose="030F0702030302020204" pitchFamily="66" charset="0"/>
      <p:regular r:id="rId38"/>
      <p:bold r:id="rId39"/>
      <p:italic r:id="rId40"/>
      <p:boldItalic r:id="rId41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85" userDrawn="1">
          <p15:clr>
            <a:srgbClr val="A4A3A4"/>
          </p15:clr>
        </p15:guide>
        <p15:guide id="3" pos="461" userDrawn="1">
          <p15:clr>
            <a:srgbClr val="A4A3A4"/>
          </p15:clr>
        </p15:guide>
        <p15:guide id="4" pos="726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4B76"/>
    <a:srgbClr val="B77C69"/>
    <a:srgbClr val="DED6C5"/>
    <a:srgbClr val="DED5C2"/>
    <a:srgbClr val="E1D8C8"/>
    <a:srgbClr val="DAD4C0"/>
    <a:srgbClr val="E0D7C7"/>
    <a:srgbClr val="C69889"/>
    <a:srgbClr val="E399DB"/>
    <a:srgbClr val="BA4B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576" y="66"/>
      </p:cViewPr>
      <p:guideLst>
        <p:guide orient="horz" pos="2205"/>
        <p:guide pos="3885"/>
        <p:guide pos="461"/>
        <p:guide pos="726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7" d="100"/>
          <a:sy n="57" d="100"/>
        </p:scale>
        <p:origin x="283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font" Target="fonts/font1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E81D8F-9B39-4DEB-855B-BA0BCDF0587F}" type="datetimeFigureOut">
              <a:rPr lang="zh-CN" altLang="en-US" smtClean="0"/>
              <a:t>2019/6/11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772D7E-CEB1-4AFF-9B0A-5DEC697A53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82821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2858F-D079-476C-BEFC-E197A2177CD1}" type="datetimeFigureOut">
              <a:rPr lang="zh-CN" altLang="en-US" smtClean="0"/>
              <a:t>2019/6/11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3B58B-0858-44A5-A8FB-84A4670D8A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480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2858F-D079-476C-BEFC-E197A2177CD1}" type="datetimeFigureOut">
              <a:rPr lang="zh-CN" altLang="en-US" smtClean="0"/>
              <a:t>2019/6/11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3B58B-0858-44A5-A8FB-84A4670D8A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535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2858F-D079-476C-BEFC-E197A2177CD1}" type="datetimeFigureOut">
              <a:rPr lang="zh-CN" altLang="en-US" smtClean="0"/>
              <a:t>2019/6/11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3B58B-0858-44A5-A8FB-84A4670D8A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5986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2858F-D079-476C-BEFC-E197A2177CD1}" type="datetimeFigureOut">
              <a:rPr lang="zh-CN" altLang="en-US" smtClean="0"/>
              <a:t>2019/6/11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3B58B-0858-44A5-A8FB-84A4670D8A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114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2858F-D079-476C-BEFC-E197A2177CD1}" type="datetimeFigureOut">
              <a:rPr lang="zh-CN" altLang="en-US" smtClean="0"/>
              <a:t>2019/6/11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3B58B-0858-44A5-A8FB-84A4670D8A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9313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2858F-D079-476C-BEFC-E197A2177CD1}" type="datetimeFigureOut">
              <a:rPr lang="zh-CN" altLang="en-US" smtClean="0"/>
              <a:t>2019/6/11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3B58B-0858-44A5-A8FB-84A4670D8A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2454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2858F-D079-476C-BEFC-E197A2177CD1}" type="datetimeFigureOut">
              <a:rPr lang="zh-CN" altLang="en-US" smtClean="0"/>
              <a:t>2019/6/11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3B58B-0858-44A5-A8FB-84A4670D8A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5780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2858F-D079-476C-BEFC-E197A2177CD1}" type="datetimeFigureOut">
              <a:rPr lang="zh-CN" altLang="en-US" smtClean="0"/>
              <a:t>2019/6/11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3B58B-0858-44A5-A8FB-84A4670D8A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37842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2858F-D079-476C-BEFC-E197A2177CD1}" type="datetimeFigureOut">
              <a:rPr lang="zh-CN" altLang="en-US" smtClean="0"/>
              <a:t>2019/6/11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3B58B-0858-44A5-A8FB-84A4670D8A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4248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2858F-D079-476C-BEFC-E197A2177CD1}" type="datetimeFigureOut">
              <a:rPr lang="zh-CN" altLang="en-US" smtClean="0"/>
              <a:t>2019/6/11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3B58B-0858-44A5-A8FB-84A4670D8A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3548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2858F-D079-476C-BEFC-E197A2177CD1}" type="datetimeFigureOut">
              <a:rPr lang="zh-CN" altLang="en-US" smtClean="0"/>
              <a:t>2019/6/11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3B58B-0858-44A5-A8FB-84A4670D8A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1016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82858F-D079-476C-BEFC-E197A2177CD1}" type="datetimeFigureOut">
              <a:rPr lang="zh-CN" altLang="en-US" smtClean="0"/>
              <a:t>2019/6/11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D3B58B-0858-44A5-A8FB-84A4670D8A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6039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Freeform 203"/>
          <p:cNvSpPr>
            <a:spLocks/>
          </p:cNvSpPr>
          <p:nvPr/>
        </p:nvSpPr>
        <p:spPr bwMode="auto">
          <a:xfrm rot="1177621" flipH="1">
            <a:off x="7783890" y="358098"/>
            <a:ext cx="1551603" cy="1610775"/>
          </a:xfrm>
          <a:custGeom>
            <a:avLst/>
            <a:gdLst>
              <a:gd name="T0" fmla="*/ 279 w 549"/>
              <a:gd name="T1" fmla="*/ 36 h 569"/>
              <a:gd name="T2" fmla="*/ 275 w 549"/>
              <a:gd name="T3" fmla="*/ 7 h 569"/>
              <a:gd name="T4" fmla="*/ 270 w 549"/>
              <a:gd name="T5" fmla="*/ 36 h 569"/>
              <a:gd name="T6" fmla="*/ 0 w 549"/>
              <a:gd name="T7" fmla="*/ 277 h 569"/>
              <a:gd name="T8" fmla="*/ 0 w 549"/>
              <a:gd name="T9" fmla="*/ 284 h 569"/>
              <a:gd name="T10" fmla="*/ 1 w 549"/>
              <a:gd name="T11" fmla="*/ 284 h 569"/>
              <a:gd name="T12" fmla="*/ 56 w 549"/>
              <a:gd name="T13" fmla="*/ 228 h 569"/>
              <a:gd name="T14" fmla="*/ 111 w 549"/>
              <a:gd name="T15" fmla="*/ 284 h 569"/>
              <a:gd name="T16" fmla="*/ 165 w 549"/>
              <a:gd name="T17" fmla="*/ 228 h 569"/>
              <a:gd name="T18" fmla="*/ 220 w 549"/>
              <a:gd name="T19" fmla="*/ 284 h 569"/>
              <a:gd name="T20" fmla="*/ 270 w 549"/>
              <a:gd name="T21" fmla="*/ 229 h 569"/>
              <a:gd name="T22" fmla="*/ 270 w 549"/>
              <a:gd name="T23" fmla="*/ 459 h 569"/>
              <a:gd name="T24" fmla="*/ 265 w 549"/>
              <a:gd name="T25" fmla="*/ 468 h 569"/>
              <a:gd name="T26" fmla="*/ 265 w 549"/>
              <a:gd name="T27" fmla="*/ 536 h 569"/>
              <a:gd name="T28" fmla="*/ 295 w 549"/>
              <a:gd name="T29" fmla="*/ 569 h 569"/>
              <a:gd name="T30" fmla="*/ 295 w 549"/>
              <a:gd name="T31" fmla="*/ 569 h 569"/>
              <a:gd name="T32" fmla="*/ 323 w 549"/>
              <a:gd name="T33" fmla="*/ 543 h 569"/>
              <a:gd name="T34" fmla="*/ 313 w 549"/>
              <a:gd name="T35" fmla="*/ 533 h 569"/>
              <a:gd name="T36" fmla="*/ 303 w 549"/>
              <a:gd name="T37" fmla="*/ 543 h 569"/>
              <a:gd name="T38" fmla="*/ 295 w 549"/>
              <a:gd name="T39" fmla="*/ 549 h 569"/>
              <a:gd name="T40" fmla="*/ 285 w 549"/>
              <a:gd name="T41" fmla="*/ 536 h 569"/>
              <a:gd name="T42" fmla="*/ 285 w 549"/>
              <a:gd name="T43" fmla="*/ 468 h 569"/>
              <a:gd name="T44" fmla="*/ 280 w 549"/>
              <a:gd name="T45" fmla="*/ 459 h 569"/>
              <a:gd name="T46" fmla="*/ 280 w 549"/>
              <a:gd name="T47" fmla="*/ 229 h 569"/>
              <a:gd name="T48" fmla="*/ 330 w 549"/>
              <a:gd name="T49" fmla="*/ 284 h 569"/>
              <a:gd name="T50" fmla="*/ 384 w 549"/>
              <a:gd name="T51" fmla="*/ 228 h 569"/>
              <a:gd name="T52" fmla="*/ 439 w 549"/>
              <a:gd name="T53" fmla="*/ 284 h 569"/>
              <a:gd name="T54" fmla="*/ 494 w 549"/>
              <a:gd name="T55" fmla="*/ 228 h 569"/>
              <a:gd name="T56" fmla="*/ 548 w 549"/>
              <a:gd name="T57" fmla="*/ 284 h 569"/>
              <a:gd name="T58" fmla="*/ 549 w 549"/>
              <a:gd name="T59" fmla="*/ 284 h 569"/>
              <a:gd name="T60" fmla="*/ 549 w 549"/>
              <a:gd name="T61" fmla="*/ 277 h 569"/>
              <a:gd name="T62" fmla="*/ 279 w 549"/>
              <a:gd name="T63" fmla="*/ 36 h 5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549" h="569">
                <a:moveTo>
                  <a:pt x="279" y="36"/>
                </a:moveTo>
                <a:cubicBezTo>
                  <a:pt x="279" y="28"/>
                  <a:pt x="277" y="14"/>
                  <a:pt x="275" y="7"/>
                </a:cubicBezTo>
                <a:cubicBezTo>
                  <a:pt x="272" y="0"/>
                  <a:pt x="271" y="24"/>
                  <a:pt x="270" y="36"/>
                </a:cubicBezTo>
                <a:cubicBezTo>
                  <a:pt x="121" y="37"/>
                  <a:pt x="0" y="110"/>
                  <a:pt x="0" y="277"/>
                </a:cubicBezTo>
                <a:cubicBezTo>
                  <a:pt x="0" y="279"/>
                  <a:pt x="0" y="282"/>
                  <a:pt x="0" y="284"/>
                </a:cubicBezTo>
                <a:cubicBezTo>
                  <a:pt x="1" y="284"/>
                  <a:pt x="1" y="284"/>
                  <a:pt x="1" y="284"/>
                </a:cubicBezTo>
                <a:cubicBezTo>
                  <a:pt x="1" y="253"/>
                  <a:pt x="26" y="228"/>
                  <a:pt x="56" y="228"/>
                </a:cubicBezTo>
                <a:cubicBezTo>
                  <a:pt x="86" y="228"/>
                  <a:pt x="111" y="253"/>
                  <a:pt x="111" y="284"/>
                </a:cubicBezTo>
                <a:cubicBezTo>
                  <a:pt x="111" y="253"/>
                  <a:pt x="135" y="228"/>
                  <a:pt x="165" y="228"/>
                </a:cubicBezTo>
                <a:cubicBezTo>
                  <a:pt x="196" y="228"/>
                  <a:pt x="220" y="253"/>
                  <a:pt x="220" y="284"/>
                </a:cubicBezTo>
                <a:cubicBezTo>
                  <a:pt x="220" y="255"/>
                  <a:pt x="242" y="231"/>
                  <a:pt x="270" y="229"/>
                </a:cubicBezTo>
                <a:cubicBezTo>
                  <a:pt x="270" y="459"/>
                  <a:pt x="270" y="459"/>
                  <a:pt x="270" y="459"/>
                </a:cubicBezTo>
                <a:cubicBezTo>
                  <a:pt x="267" y="461"/>
                  <a:pt x="265" y="464"/>
                  <a:pt x="265" y="468"/>
                </a:cubicBezTo>
                <a:cubicBezTo>
                  <a:pt x="265" y="536"/>
                  <a:pt x="265" y="536"/>
                  <a:pt x="265" y="536"/>
                </a:cubicBezTo>
                <a:cubicBezTo>
                  <a:pt x="265" y="557"/>
                  <a:pt x="280" y="569"/>
                  <a:pt x="295" y="569"/>
                </a:cubicBezTo>
                <a:cubicBezTo>
                  <a:pt x="295" y="569"/>
                  <a:pt x="295" y="569"/>
                  <a:pt x="295" y="569"/>
                </a:cubicBezTo>
                <a:cubicBezTo>
                  <a:pt x="311" y="569"/>
                  <a:pt x="323" y="558"/>
                  <a:pt x="323" y="543"/>
                </a:cubicBezTo>
                <a:cubicBezTo>
                  <a:pt x="323" y="537"/>
                  <a:pt x="319" y="533"/>
                  <a:pt x="313" y="533"/>
                </a:cubicBezTo>
                <a:cubicBezTo>
                  <a:pt x="308" y="533"/>
                  <a:pt x="303" y="537"/>
                  <a:pt x="303" y="543"/>
                </a:cubicBezTo>
                <a:cubicBezTo>
                  <a:pt x="303" y="549"/>
                  <a:pt x="296" y="549"/>
                  <a:pt x="295" y="549"/>
                </a:cubicBezTo>
                <a:cubicBezTo>
                  <a:pt x="293" y="549"/>
                  <a:pt x="285" y="548"/>
                  <a:pt x="285" y="536"/>
                </a:cubicBezTo>
                <a:cubicBezTo>
                  <a:pt x="285" y="468"/>
                  <a:pt x="285" y="468"/>
                  <a:pt x="285" y="468"/>
                </a:cubicBezTo>
                <a:cubicBezTo>
                  <a:pt x="285" y="464"/>
                  <a:pt x="283" y="461"/>
                  <a:pt x="280" y="459"/>
                </a:cubicBezTo>
                <a:cubicBezTo>
                  <a:pt x="280" y="229"/>
                  <a:pt x="280" y="229"/>
                  <a:pt x="280" y="229"/>
                </a:cubicBezTo>
                <a:cubicBezTo>
                  <a:pt x="308" y="231"/>
                  <a:pt x="330" y="255"/>
                  <a:pt x="330" y="284"/>
                </a:cubicBezTo>
                <a:cubicBezTo>
                  <a:pt x="330" y="253"/>
                  <a:pt x="354" y="228"/>
                  <a:pt x="384" y="228"/>
                </a:cubicBezTo>
                <a:cubicBezTo>
                  <a:pt x="414" y="228"/>
                  <a:pt x="439" y="253"/>
                  <a:pt x="439" y="284"/>
                </a:cubicBezTo>
                <a:cubicBezTo>
                  <a:pt x="439" y="253"/>
                  <a:pt x="463" y="228"/>
                  <a:pt x="494" y="228"/>
                </a:cubicBezTo>
                <a:cubicBezTo>
                  <a:pt x="524" y="228"/>
                  <a:pt x="548" y="253"/>
                  <a:pt x="548" y="284"/>
                </a:cubicBezTo>
                <a:cubicBezTo>
                  <a:pt x="549" y="284"/>
                  <a:pt x="549" y="284"/>
                  <a:pt x="549" y="284"/>
                </a:cubicBezTo>
                <a:cubicBezTo>
                  <a:pt x="549" y="282"/>
                  <a:pt x="549" y="279"/>
                  <a:pt x="549" y="277"/>
                </a:cubicBezTo>
                <a:cubicBezTo>
                  <a:pt x="549" y="110"/>
                  <a:pt x="429" y="37"/>
                  <a:pt x="279" y="36"/>
                </a:cubicBezTo>
                <a:close/>
              </a:path>
            </a:pathLst>
          </a:custGeom>
          <a:solidFill>
            <a:srgbClr val="B77C69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cxnSp>
        <p:nvCxnSpPr>
          <p:cNvPr id="203" name="直接连接符 202"/>
          <p:cNvCxnSpPr/>
          <p:nvPr/>
        </p:nvCxnSpPr>
        <p:spPr>
          <a:xfrm>
            <a:off x="3583492" y="1953902"/>
            <a:ext cx="5292000" cy="0"/>
          </a:xfrm>
          <a:prstGeom prst="line">
            <a:avLst/>
          </a:prstGeom>
          <a:ln>
            <a:solidFill>
              <a:srgbClr val="B77C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" name="文本框 203"/>
          <p:cNvSpPr txBox="1"/>
          <p:nvPr/>
        </p:nvSpPr>
        <p:spPr>
          <a:xfrm>
            <a:off x="3520283" y="773605"/>
            <a:ext cx="45961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dirty="0" smtClean="0">
                <a:solidFill>
                  <a:srgbClr val="B77C69"/>
                </a:solidFill>
                <a:latin typeface="方正粗圆简体" panose="03000509000000000000" pitchFamily="65" charset="-122"/>
                <a:ea typeface="方正粗圆简体" panose="03000509000000000000" pitchFamily="65" charset="-122"/>
              </a:rPr>
              <a:t>Miserable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482474" y="3894503"/>
            <a:ext cx="839301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 smtClean="0">
                <a:solidFill>
                  <a:srgbClr val="B77C69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设计制作：华南师范大学外文学院 曾晓铷</a:t>
            </a:r>
            <a:endParaRPr lang="en-US" altLang="zh-CN" sz="2800" dirty="0" smtClean="0">
              <a:solidFill>
                <a:srgbClr val="B77C69"/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rgbClr val="B77C69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 </a:t>
            </a:r>
            <a:r>
              <a:rPr lang="en-US" altLang="zh-CN" sz="2800" dirty="0" smtClean="0">
                <a:solidFill>
                  <a:srgbClr val="B77C69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                   </a:t>
            </a:r>
            <a:r>
              <a:rPr lang="zh-CN" altLang="en-US" sz="2800" dirty="0" smtClean="0">
                <a:solidFill>
                  <a:srgbClr val="B77C69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广东省东莞市东莞中学初中部  徐秀媚</a:t>
            </a:r>
            <a:endParaRPr lang="en-US" altLang="zh-CN" sz="2800" dirty="0" smtClean="0">
              <a:solidFill>
                <a:srgbClr val="B77C69"/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  <a:p>
            <a:endParaRPr lang="en-US" altLang="zh-CN" sz="2800" dirty="0">
              <a:solidFill>
                <a:srgbClr val="B77C69"/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  <a:p>
            <a:r>
              <a:rPr lang="zh-CN" altLang="en-US" sz="2800" dirty="0">
                <a:solidFill>
                  <a:srgbClr val="B77C69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指导</a:t>
            </a:r>
            <a:r>
              <a:rPr lang="zh-CN" altLang="en-US" sz="2800" dirty="0" smtClean="0">
                <a:solidFill>
                  <a:srgbClr val="B77C69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老师：徐秀媚、刘晓斌</a:t>
            </a:r>
            <a:endParaRPr lang="en-US" altLang="zh-CN" sz="2800" dirty="0" smtClean="0">
              <a:solidFill>
                <a:srgbClr val="B77C69"/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pic>
        <p:nvPicPr>
          <p:cNvPr id="4033" name="Kacey Musgraves - Miserab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89799" y="-654769"/>
            <a:ext cx="609600" cy="609600"/>
          </a:xfrm>
          <a:prstGeom prst="rect">
            <a:avLst/>
          </a:prstGeom>
        </p:spPr>
      </p:pic>
      <p:sp>
        <p:nvSpPr>
          <p:cNvPr id="206" name="文本框 205"/>
          <p:cNvSpPr txBox="1"/>
          <p:nvPr/>
        </p:nvSpPr>
        <p:spPr>
          <a:xfrm>
            <a:off x="1435616" y="1893446"/>
            <a:ext cx="95877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 smtClean="0">
                <a:solidFill>
                  <a:srgbClr val="7030A0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--------- </a:t>
            </a:r>
            <a:r>
              <a:rPr lang="zh-CN" altLang="en-US" sz="6000" dirty="0" smtClean="0">
                <a:solidFill>
                  <a:srgbClr val="7030A0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主从复合句：</a:t>
            </a:r>
            <a:r>
              <a:rPr lang="en-US" altLang="zh-CN" sz="6600" dirty="0" smtClean="0">
                <a:solidFill>
                  <a:srgbClr val="7030A0"/>
                </a:solidFill>
                <a:latin typeface="方正粗圆简体" panose="03000509000000000000" pitchFamily="65" charset="-122"/>
                <a:ea typeface="方正粗圆简体" panose="03000509000000000000" pitchFamily="65" charset="-122"/>
              </a:rPr>
              <a:t>unless</a:t>
            </a:r>
            <a:endParaRPr lang="en-US" altLang="zh-CN" sz="6600" dirty="0">
              <a:solidFill>
                <a:srgbClr val="7030A0"/>
              </a:solidFill>
              <a:latin typeface="方正粗圆简体" panose="03000509000000000000" pitchFamily="65" charset="-122"/>
              <a:ea typeface="方正粗圆简体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4707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1500"/>
    </mc:Choice>
    <mc:Fallback xmlns="">
      <p:transition advClick="0" advTm="11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0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7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9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6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33"/>
                </p:tgtEl>
              </p:cMediaNode>
            </p:audio>
          </p:childTnLst>
        </p:cTn>
      </p:par>
    </p:tnLst>
    <p:bldLst>
      <p:bldP spid="201" grpId="0" animBg="1"/>
      <p:bldP spid="204" grpId="0"/>
      <p:bldP spid="2" grpId="0"/>
      <p:bldP spid="20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002" y="1611196"/>
            <a:ext cx="6993460" cy="46665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" name="组合 6"/>
          <p:cNvGrpSpPr/>
          <p:nvPr/>
        </p:nvGrpSpPr>
        <p:grpSpPr>
          <a:xfrm>
            <a:off x="44625" y="294469"/>
            <a:ext cx="11052845" cy="1259500"/>
            <a:chOff x="44625" y="294469"/>
            <a:chExt cx="11052845" cy="1259500"/>
          </a:xfrm>
        </p:grpSpPr>
        <p:sp>
          <p:nvSpPr>
            <p:cNvPr id="5" name="文本框 4"/>
            <p:cNvSpPr txBox="1"/>
            <p:nvPr/>
          </p:nvSpPr>
          <p:spPr>
            <a:xfrm>
              <a:off x="44625" y="643733"/>
              <a:ext cx="107943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>
                  <a:latin typeface="Comic Sans MS" panose="030F0702030302020204" pitchFamily="66" charset="0"/>
                </a:rPr>
                <a:t>Your neighbor's dirty laundry's cleaner</a:t>
              </a:r>
              <a:endParaRPr lang="zh-CN" altLang="en-US" sz="3600" dirty="0">
                <a:latin typeface="Comic Sans MS" panose="030F0702030302020204" pitchFamily="66" charset="0"/>
              </a:endParaRPr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5376" y="294469"/>
              <a:ext cx="1312094" cy="1259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2534380"/>
      </p:ext>
    </p:extLst>
  </p:cSld>
  <p:clrMapOvr>
    <a:masterClrMapping/>
  </p:clrMapOvr>
  <p:transition spd="med" advClick="0" advTm="275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530" y="1484165"/>
            <a:ext cx="5365376" cy="5365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文本框 3"/>
          <p:cNvSpPr txBox="1"/>
          <p:nvPr/>
        </p:nvSpPr>
        <p:spPr>
          <a:xfrm>
            <a:off x="6568888" y="735244"/>
            <a:ext cx="5069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latin typeface="Comic Sans MS" panose="030F0702030302020204" pitchFamily="66" charset="0"/>
              </a:rPr>
              <a:t>door's always meaner</a:t>
            </a:r>
            <a:endParaRPr lang="zh-CN" altLang="en-US" sz="3600" dirty="0">
              <a:latin typeface="Comic Sans MS" panose="030F0702030302020204" pitchFamily="66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548636" y="160968"/>
            <a:ext cx="6621340" cy="1193714"/>
            <a:chOff x="22695" y="2122615"/>
            <a:chExt cx="6146613" cy="1193714"/>
          </a:xfrm>
        </p:grpSpPr>
        <p:sp>
          <p:nvSpPr>
            <p:cNvPr id="3" name="文本框 2"/>
            <p:cNvSpPr txBox="1"/>
            <p:nvPr/>
          </p:nvSpPr>
          <p:spPr>
            <a:xfrm>
              <a:off x="22695" y="2669998"/>
              <a:ext cx="614661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>
                  <a:latin typeface="Comic Sans MS" panose="030F0702030302020204" pitchFamily="66" charset="0"/>
                </a:rPr>
                <a:t>And the </a:t>
              </a:r>
              <a:r>
                <a:rPr lang="en-US" altLang="zh-CN" sz="3600" dirty="0" smtClean="0">
                  <a:latin typeface="Comic Sans MS" panose="030F0702030302020204" pitchFamily="66" charset="0"/>
                </a:rPr>
                <a:t>wolf           at your</a:t>
              </a:r>
              <a:endParaRPr lang="zh-CN" altLang="en-US" sz="3600" dirty="0">
                <a:latin typeface="Comic Sans MS" panose="030F0702030302020204" pitchFamily="66" charset="0"/>
              </a:endParaRPr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6002" y="2122615"/>
              <a:ext cx="1603074" cy="10947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9474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Click="0" advTm="3000">
        <p15:prstTrans prst="peelOff"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518" y="202494"/>
            <a:ext cx="8958912" cy="5047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4" name="组合 3"/>
          <p:cNvGrpSpPr/>
          <p:nvPr/>
        </p:nvGrpSpPr>
        <p:grpSpPr>
          <a:xfrm>
            <a:off x="21601" y="5429721"/>
            <a:ext cx="11712695" cy="1006237"/>
            <a:chOff x="0" y="5026309"/>
            <a:chExt cx="11712695" cy="1006237"/>
          </a:xfrm>
        </p:grpSpPr>
        <p:sp>
          <p:nvSpPr>
            <p:cNvPr id="3" name="文本框 2"/>
            <p:cNvSpPr txBox="1"/>
            <p:nvPr/>
          </p:nvSpPr>
          <p:spPr>
            <a:xfrm>
              <a:off x="0" y="5386215"/>
              <a:ext cx="107943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>
                  <a:latin typeface="Comic Sans MS" panose="030F0702030302020204" pitchFamily="66" charset="0"/>
                </a:rPr>
                <a:t>The sky's still grey when the sun's around</a:t>
              </a:r>
              <a:endParaRPr lang="zh-CN" altLang="en-US" sz="3600" dirty="0">
                <a:latin typeface="Comic Sans MS" panose="030F0702030302020204" pitchFamily="66" charset="0"/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9147" y="5026309"/>
              <a:ext cx="1543548" cy="10062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802349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Click="0" advTm="2250">
        <p15:prstTrans prst="peelOff"/>
      </p:transition>
    </mc:Choice>
    <mc:Fallback xmlns="">
      <p:transition spd="med" advClick="0" advTm="22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9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918" y="1519517"/>
            <a:ext cx="4889296" cy="5091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文本框 3"/>
          <p:cNvSpPr txBox="1"/>
          <p:nvPr/>
        </p:nvSpPr>
        <p:spPr>
          <a:xfrm>
            <a:off x="6732494" y="724492"/>
            <a:ext cx="5036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latin typeface="Comic Sans MS" panose="030F0702030302020204" pitchFamily="66" charset="0"/>
              </a:rPr>
              <a:t>if your anchor's down</a:t>
            </a:r>
            <a:endParaRPr lang="zh-CN" altLang="en-US" sz="3600" dirty="0">
              <a:latin typeface="Comic Sans MS" panose="030F0702030302020204" pitchFamily="66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271456" y="161365"/>
            <a:ext cx="6461038" cy="1222581"/>
            <a:chOff x="5552105" y="2365558"/>
            <a:chExt cx="6461038" cy="1183364"/>
          </a:xfrm>
        </p:grpSpPr>
        <p:sp>
          <p:nvSpPr>
            <p:cNvPr id="3" name="文本框 2"/>
            <p:cNvSpPr txBox="1"/>
            <p:nvPr/>
          </p:nvSpPr>
          <p:spPr>
            <a:xfrm>
              <a:off x="5552105" y="2902591"/>
              <a:ext cx="50369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>
                  <a:latin typeface="Comic Sans MS" panose="030F0702030302020204" pitchFamily="66" charset="0"/>
                </a:rPr>
                <a:t>But you can't set </a:t>
              </a:r>
              <a:r>
                <a:rPr lang="en-US" altLang="zh-CN" sz="3600" dirty="0" smtClean="0">
                  <a:latin typeface="Comic Sans MS" panose="030F0702030302020204" pitchFamily="66" charset="0"/>
                </a:rPr>
                <a:t>sail</a:t>
              </a:r>
              <a:endParaRPr lang="zh-CN" altLang="en-US" sz="3600" dirty="0">
                <a:latin typeface="Comic Sans MS" panose="030F0702030302020204" pitchFamily="66" charset="0"/>
              </a:endParaRPr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54647" y="2365558"/>
              <a:ext cx="1458496" cy="10740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967509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796590" y="5846136"/>
            <a:ext cx="47607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And you... </a:t>
            </a:r>
            <a:endParaRPr lang="zh-CN" altLang="en-US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656132" y="5204036"/>
            <a:ext cx="7750685" cy="19920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can't win </a:t>
            </a:r>
            <a:r>
              <a:rPr lang="en-US" altLang="zh-CN" sz="4000" u="sng" dirty="0">
                <a:solidFill>
                  <a:srgbClr val="FF0000"/>
                </a:solidFill>
                <a:latin typeface="Comic Sans MS" panose="030F0702030302020204" pitchFamily="66" charset="0"/>
              </a:rPr>
              <a:t>unless</a:t>
            </a:r>
            <a:r>
              <a:rPr lang="en-US" altLang="zh-CN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you lose</a:t>
            </a:r>
            <a:endParaRPr lang="zh-CN" altLang="en-US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890" y="19200"/>
            <a:ext cx="8737286" cy="5786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87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400"/>
                            </p:stCondLst>
                            <p:childTnLst>
                              <p:par>
                                <p:cTn id="16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0069">
            <a:off x="5704679" y="915945"/>
            <a:ext cx="7203597" cy="54026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文本框 3"/>
          <p:cNvSpPr txBox="1"/>
          <p:nvPr/>
        </p:nvSpPr>
        <p:spPr>
          <a:xfrm>
            <a:off x="-222722" y="2945335"/>
            <a:ext cx="49362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>
                <a:latin typeface="Comic Sans MS" panose="030F0702030302020204" pitchFamily="66" charset="0"/>
              </a:rPr>
              <a:t>You try to tell </a:t>
            </a:r>
            <a:r>
              <a:rPr lang="en-US" altLang="zh-CN" sz="4000" dirty="0" smtClean="0">
                <a:latin typeface="Comic Sans MS" panose="030F0702030302020204" pitchFamily="66" charset="0"/>
              </a:rPr>
              <a:t>me</a:t>
            </a:r>
            <a:endParaRPr lang="zh-CN" altLang="en-US" sz="48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9819" y="3653221"/>
            <a:ext cx="5595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>
                <a:latin typeface="Comic Sans MS" panose="030F0702030302020204" pitchFamily="66" charset="0"/>
              </a:rPr>
              <a:t>you want happiness</a:t>
            </a:r>
            <a:endParaRPr lang="zh-CN" altLang="en-US" sz="4000" dirty="0">
              <a:latin typeface="Comic Sans MS" panose="030F0702030302020204" pitchFamily="66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807" y="2414340"/>
            <a:ext cx="1364624" cy="136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886362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1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708">
            <a:off x="7567625" y="-991"/>
            <a:ext cx="6022563" cy="40170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5"/>
          <a:stretch/>
        </p:blipFill>
        <p:spPr>
          <a:xfrm rot="20937569">
            <a:off x="6635504" y="3487433"/>
            <a:ext cx="6413082" cy="39423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文本框 3"/>
          <p:cNvSpPr txBox="1"/>
          <p:nvPr/>
        </p:nvSpPr>
        <p:spPr>
          <a:xfrm>
            <a:off x="-1792010" y="1595254"/>
            <a:ext cx="109171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But you </a:t>
            </a:r>
            <a:r>
              <a:rPr lang="en-US" altLang="zh-CN" sz="4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ain't</a:t>
            </a:r>
            <a:r>
              <a:rPr lang="en-US" altLang="zh-CN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happy </a:t>
            </a:r>
            <a:r>
              <a:rPr lang="en-US" altLang="zh-CN" sz="4000" u="sng" dirty="0">
                <a:solidFill>
                  <a:srgbClr val="FF0000"/>
                </a:solidFill>
                <a:latin typeface="Comic Sans MS" panose="030F0702030302020204" pitchFamily="66" charset="0"/>
              </a:rPr>
              <a:t>unless</a:t>
            </a:r>
            <a:endParaRPr lang="zh-CN" altLang="en-US" sz="40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-1617197" y="2430209"/>
            <a:ext cx="109171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You're miserable</a:t>
            </a:r>
            <a:endParaRPr lang="zh-CN" altLang="en-US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-1792010" y="4878274"/>
            <a:ext cx="109171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>
                <a:latin typeface="Comic Sans MS" panose="030F0702030302020204" pitchFamily="66" charset="0"/>
              </a:rPr>
              <a:t>I'm miserable</a:t>
            </a:r>
            <a:endParaRPr lang="zh-CN" altLang="en-US" sz="4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48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6600">
        <p:wipe/>
      </p:transition>
    </mc:Choice>
    <mc:Fallback xmlns="">
      <p:transition advClick="0" advTm="66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120000">
                                      <p:cBhvr>
                                        <p:cTn id="12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3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475" y="203372"/>
            <a:ext cx="8515971" cy="5279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文本框 5"/>
          <p:cNvSpPr txBox="1"/>
          <p:nvPr/>
        </p:nvSpPr>
        <p:spPr>
          <a:xfrm>
            <a:off x="1679519" y="5616109"/>
            <a:ext cx="88038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>
                <a:latin typeface="Comic Sans MS" panose="030F0702030302020204" pitchFamily="66" charset="0"/>
              </a:rPr>
              <a:t>Can't liven up for the both of us</a:t>
            </a:r>
            <a:endParaRPr lang="zh-CN" altLang="en-US" sz="4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157722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059" y="117885"/>
            <a:ext cx="8163046" cy="5431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文本框 2"/>
          <p:cNvSpPr txBox="1"/>
          <p:nvPr/>
        </p:nvSpPr>
        <p:spPr>
          <a:xfrm>
            <a:off x="1887857" y="5764267"/>
            <a:ext cx="8329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latin typeface="Comic Sans MS" panose="030F0702030302020204" pitchFamily="66" charset="0"/>
              </a:rPr>
              <a:t>We have enough for the whole of us</a:t>
            </a:r>
            <a:endParaRPr lang="zh-CN" altLang="en-US" sz="3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82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80" advClick="0" advTm="0">
        <p:fade/>
      </p:transition>
    </mc:Choice>
    <mc:Fallback xmlns="">
      <p:transition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903335" y="517402"/>
            <a:ext cx="8634058" cy="4736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文本框 2"/>
          <p:cNvSpPr txBox="1"/>
          <p:nvPr/>
        </p:nvSpPr>
        <p:spPr>
          <a:xfrm>
            <a:off x="1903335" y="5540187"/>
            <a:ext cx="8329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latin typeface="Comic Sans MS" panose="030F0702030302020204" pitchFamily="66" charset="0"/>
              </a:rPr>
              <a:t>If misery loves company</a:t>
            </a:r>
            <a:endParaRPr lang="zh-CN" altLang="en-US" sz="3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11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80" advClick="0" advTm="0">
        <p:fade/>
      </p:transition>
    </mc:Choice>
    <mc:Fallback xmlns="">
      <p:transition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8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826" y="253369"/>
            <a:ext cx="9608400" cy="449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"/>
          <a:stretch/>
        </p:blipFill>
        <p:spPr>
          <a:xfrm>
            <a:off x="1231826" y="255042"/>
            <a:ext cx="9608892" cy="44947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8" name="组合 7"/>
          <p:cNvGrpSpPr/>
          <p:nvPr/>
        </p:nvGrpSpPr>
        <p:grpSpPr>
          <a:xfrm>
            <a:off x="-981993" y="4927472"/>
            <a:ext cx="13012629" cy="1669237"/>
            <a:chOff x="-941981" y="4365938"/>
            <a:chExt cx="13012629" cy="1669237"/>
          </a:xfrm>
        </p:grpSpPr>
        <p:sp>
          <p:nvSpPr>
            <p:cNvPr id="5" name="文本框 4"/>
            <p:cNvSpPr txBox="1"/>
            <p:nvPr/>
          </p:nvSpPr>
          <p:spPr>
            <a:xfrm>
              <a:off x="-941981" y="4927472"/>
              <a:ext cx="127086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>
                  <a:latin typeface="Comic Sans MS" panose="030F0702030302020204" pitchFamily="66" charset="0"/>
                </a:rPr>
                <a:t>Your heart's as heavy as the stones you throw</a:t>
              </a:r>
              <a:endParaRPr lang="zh-CN" altLang="en-US" sz="3600" dirty="0">
                <a:solidFill>
                  <a:srgbClr val="B77C69"/>
                </a:solidFill>
                <a:latin typeface="Comic Sans MS" panose="030F0702030302020204" pitchFamily="66" charset="0"/>
                <a:ea typeface="方正粗圆简体" panose="03000509000000000000" pitchFamily="65" charset="-122"/>
              </a:endParaRPr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1411" y="4365938"/>
              <a:ext cx="1669237" cy="16692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89725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750">
        <p15:prstTrans prst="peelOff"/>
      </p:transition>
    </mc:Choice>
    <mc:Fallback xmlns="">
      <p:transition spd="slow" advClick="0" advTm="27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1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9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722703" y="441593"/>
            <a:ext cx="8612438" cy="48565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文本框 2"/>
          <p:cNvSpPr txBox="1"/>
          <p:nvPr/>
        </p:nvSpPr>
        <p:spPr>
          <a:xfrm>
            <a:off x="1143551" y="5566146"/>
            <a:ext cx="9770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latin typeface="Comic Sans MS" panose="030F0702030302020204" pitchFamily="66" charset="0"/>
              </a:rPr>
              <a:t>Then I can't keep you company no more</a:t>
            </a:r>
            <a:endParaRPr lang="zh-CN" altLang="en-US" sz="3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44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9000">
        <p:fade/>
      </p:transition>
    </mc:Choice>
    <mc:Fallback xmlns="">
      <p:transition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8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1662">
            <a:off x="-563435" y="1075083"/>
            <a:ext cx="4819967" cy="36149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8417">
            <a:off x="3384454" y="1244599"/>
            <a:ext cx="4918714" cy="32759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5446">
            <a:off x="7090590" y="1286229"/>
            <a:ext cx="5166371" cy="28992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文本框 5"/>
          <p:cNvSpPr txBox="1"/>
          <p:nvPr/>
        </p:nvSpPr>
        <p:spPr>
          <a:xfrm>
            <a:off x="4614784" y="5207367"/>
            <a:ext cx="28036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 smtClean="0">
                <a:latin typeface="Comic Sans MS" panose="030F0702030302020204" pitchFamily="66" charset="0"/>
              </a:rPr>
              <a:t>You </a:t>
            </a:r>
            <a:endParaRPr lang="zh-CN" altLang="en-US" sz="5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34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8750">
        <p14:ripple/>
      </p:transition>
    </mc:Choice>
    <mc:Fallback xmlns="">
      <p:transition spd="slow" advClick="0" advTm="187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3000" fill="hold" grpId="1" nodeType="withEffect">
                                  <p:stCondLst>
                                    <p:cond delay="6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833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417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3000" fill="hold" grpId="2" nodeType="withEffect">
                                  <p:stCondLst>
                                    <p:cond delay="1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8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4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3770"/>
            <a:ext cx="5728374" cy="38208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4118">
            <a:off x="5583842" y="2469438"/>
            <a:ext cx="6076603" cy="40494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文本框 3"/>
          <p:cNvSpPr txBox="1"/>
          <p:nvPr/>
        </p:nvSpPr>
        <p:spPr>
          <a:xfrm>
            <a:off x="2134044" y="816955"/>
            <a:ext cx="21124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You... </a:t>
            </a:r>
            <a:endParaRPr lang="zh-CN" altLang="en-US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864187" y="144077"/>
            <a:ext cx="8215634" cy="19920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can't win </a:t>
            </a:r>
            <a:r>
              <a:rPr lang="en-US" altLang="zh-CN" sz="4000" u="sng" dirty="0">
                <a:solidFill>
                  <a:srgbClr val="FF0000"/>
                </a:solidFill>
                <a:latin typeface="Comic Sans MS" panose="030F0702030302020204" pitchFamily="66" charset="0"/>
              </a:rPr>
              <a:t>unless</a:t>
            </a:r>
            <a:r>
              <a:rPr lang="en-US" altLang="zh-CN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you lose</a:t>
            </a:r>
            <a:endParaRPr lang="zh-CN" altLang="en-US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04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7800">
        <p:push dir="u"/>
      </p:transition>
    </mc:Choice>
    <mc:Fallback xmlns="">
      <p:transition spd="slow" advClick="0" advTm="78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42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6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293" y="58756"/>
            <a:ext cx="7870087" cy="5236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文本框 3"/>
          <p:cNvSpPr txBox="1"/>
          <p:nvPr/>
        </p:nvSpPr>
        <p:spPr>
          <a:xfrm>
            <a:off x="378608" y="5525479"/>
            <a:ext cx="107943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>
                <a:latin typeface="Comic Sans MS" panose="030F0702030302020204" pitchFamily="66" charset="0"/>
              </a:rPr>
              <a:t>You try to tell me you want happiness</a:t>
            </a:r>
            <a:endParaRPr lang="zh-CN" altLang="en-US" sz="4000" dirty="0">
              <a:latin typeface="Comic Sans MS" panose="030F0702030302020204" pitchFamily="66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0617" y="5176612"/>
            <a:ext cx="1364624" cy="1405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755482"/>
      </p:ext>
    </p:extLst>
  </p:cSld>
  <p:clrMapOvr>
    <a:masterClrMapping/>
  </p:clrMapOvr>
  <p:transition spd="med" advClick="0"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8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97" y="113733"/>
            <a:ext cx="9266158" cy="4633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97" y="113733"/>
            <a:ext cx="9266158" cy="4633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文本框 3"/>
          <p:cNvSpPr txBox="1"/>
          <p:nvPr/>
        </p:nvSpPr>
        <p:spPr>
          <a:xfrm>
            <a:off x="719293" y="4882712"/>
            <a:ext cx="109171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But you </a:t>
            </a:r>
            <a:r>
              <a:rPr lang="en-US" altLang="zh-CN" sz="36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ain't</a:t>
            </a:r>
            <a:r>
              <a:rPr lang="en-US" altLang="zh-CN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 happy </a:t>
            </a:r>
            <a:r>
              <a:rPr lang="en-US" altLang="zh-CN" sz="4000" u="sng" dirty="0">
                <a:solidFill>
                  <a:srgbClr val="FF0000"/>
                </a:solidFill>
                <a:latin typeface="Comic Sans MS" panose="030F0702030302020204" pitchFamily="66" charset="0"/>
              </a:rPr>
              <a:t>unless</a:t>
            </a:r>
            <a:endParaRPr lang="zh-CN" altLang="en-US" sz="40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19292" y="5652153"/>
            <a:ext cx="10917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You're miserable</a:t>
            </a:r>
            <a:endParaRPr lang="zh-CN" altLang="en-US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28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 advTm="10000">
        <p:wipe/>
      </p:transition>
    </mc:Choice>
    <mc:Fallback xmlns="">
      <p:transition advClick="0" advTm="10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2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6.25E-7 -4.44444E-6 L -6.25E-7 -0.07222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1493"/>
            <a:ext cx="12192000" cy="7620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0"/>
            <a:ext cx="12192000" cy="6967470"/>
          </a:xfrm>
          <a:prstGeom prst="rect">
            <a:avLst/>
          </a:prstGeom>
          <a:solidFill>
            <a:schemeClr val="bg1">
              <a:lumMod val="95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dirty="0" smtClean="0">
                <a:solidFill>
                  <a:schemeClr val="tx1"/>
                </a:solidFill>
                <a:latin typeface="Impact" panose="020B0806030902050204" pitchFamily="34" charset="0"/>
              </a:rPr>
              <a:t>There always comes a </a:t>
            </a:r>
            <a:r>
              <a:rPr lang="en-US" altLang="zh-CN" sz="4400" dirty="0" smtClean="0">
                <a:solidFill>
                  <a:srgbClr val="FF0000"/>
                </a:solidFill>
                <a:latin typeface="Impact" panose="020B0806030902050204" pitchFamily="34" charset="0"/>
              </a:rPr>
              <a:t>r</a:t>
            </a:r>
            <a:r>
              <a:rPr lang="en-US" altLang="zh-CN" sz="4400" dirty="0" smtClean="0">
                <a:solidFill>
                  <a:srgbClr val="FFC000"/>
                </a:solidFill>
                <a:latin typeface="Impact" panose="020B0806030902050204" pitchFamily="34" charset="0"/>
              </a:rPr>
              <a:t>a</a:t>
            </a:r>
            <a:r>
              <a:rPr lang="en-US" altLang="zh-CN" sz="4400" dirty="0" smtClean="0">
                <a:solidFill>
                  <a:srgbClr val="FFFF00"/>
                </a:solidFill>
                <a:latin typeface="Impact" panose="020B0806030902050204" pitchFamily="34" charset="0"/>
              </a:rPr>
              <a:t>i</a:t>
            </a:r>
            <a:r>
              <a:rPr lang="en-US" altLang="zh-CN" sz="4400" dirty="0" smtClean="0">
                <a:solidFill>
                  <a:srgbClr val="92D050"/>
                </a:solidFill>
                <a:latin typeface="Impact" panose="020B0806030902050204" pitchFamily="34" charset="0"/>
              </a:rPr>
              <a:t>n</a:t>
            </a:r>
            <a:r>
              <a:rPr lang="en-US" altLang="zh-CN" sz="4400" dirty="0" smtClean="0">
                <a:solidFill>
                  <a:srgbClr val="00B0F0"/>
                </a:solidFill>
                <a:latin typeface="Impact" panose="020B0806030902050204" pitchFamily="34" charset="0"/>
              </a:rPr>
              <a:t>b</a:t>
            </a:r>
            <a:r>
              <a:rPr lang="en-US" altLang="zh-CN" sz="4400" dirty="0" smtClean="0">
                <a:solidFill>
                  <a:srgbClr val="0070C0"/>
                </a:solidFill>
                <a:latin typeface="Impact" panose="020B0806030902050204" pitchFamily="34" charset="0"/>
              </a:rPr>
              <a:t>o</a:t>
            </a:r>
            <a:r>
              <a:rPr lang="en-US" altLang="zh-CN" sz="4400" dirty="0" smtClean="0">
                <a:solidFill>
                  <a:srgbClr val="7030A0"/>
                </a:solidFill>
                <a:latin typeface="Impact" panose="020B0806030902050204" pitchFamily="34" charset="0"/>
              </a:rPr>
              <a:t>w</a:t>
            </a:r>
            <a:r>
              <a:rPr lang="en-US" altLang="zh-CN" sz="4400" dirty="0" smtClean="0">
                <a:solidFill>
                  <a:schemeClr val="tx1"/>
                </a:solidFill>
                <a:latin typeface="Impact" panose="020B0806030902050204" pitchFamily="34" charset="0"/>
              </a:rPr>
              <a:t> after every storm.</a:t>
            </a:r>
          </a:p>
          <a:p>
            <a:pPr algn="ctr"/>
            <a:r>
              <a:rPr lang="en-US" altLang="zh-CN" sz="4400" dirty="0">
                <a:solidFill>
                  <a:schemeClr val="tx1"/>
                </a:solidFill>
                <a:latin typeface="Impact" panose="020B0806030902050204" pitchFamily="34" charset="0"/>
              </a:rPr>
              <a:t>W</a:t>
            </a:r>
            <a:r>
              <a:rPr lang="en-US" altLang="zh-CN" sz="4400" dirty="0" smtClean="0">
                <a:solidFill>
                  <a:schemeClr val="tx1"/>
                </a:solidFill>
                <a:latin typeface="Impact" panose="020B0806030902050204" pitchFamily="34" charset="0"/>
              </a:rPr>
              <a:t>hen you’re miserable, please don’t give up.</a:t>
            </a:r>
            <a:endParaRPr lang="zh-CN" altLang="en-US" sz="44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093720" y="2563677"/>
            <a:ext cx="60045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dirty="0" smtClean="0">
                <a:latin typeface="Lucida Calligraphy" panose="03010101010101010101" pitchFamily="66" charset="0"/>
              </a:rPr>
              <a:t>The End</a:t>
            </a:r>
            <a:endParaRPr lang="zh-CN" altLang="en-US" sz="9600" dirty="0"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7000">
        <p14:ripple/>
      </p:transition>
    </mc:Choice>
    <mc:Fallback xmlns="">
      <p:transition spd="slow" advClick="0" advTm="1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Abs val="1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35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449"/>
                                  </p:stCondLst>
                                  <p:iterate type="lt">
                                    <p:tmAbs val="15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351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1699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1699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45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124" y="28069"/>
            <a:ext cx="8218800" cy="546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023" y="9781"/>
            <a:ext cx="8287477" cy="55318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" name="组合 6"/>
          <p:cNvGrpSpPr/>
          <p:nvPr/>
        </p:nvGrpSpPr>
        <p:grpSpPr>
          <a:xfrm>
            <a:off x="0" y="5541617"/>
            <a:ext cx="11423561" cy="1209061"/>
            <a:chOff x="136842" y="4838991"/>
            <a:chExt cx="11423561" cy="1209061"/>
          </a:xfrm>
        </p:grpSpPr>
        <p:sp>
          <p:nvSpPr>
            <p:cNvPr id="4" name="文本框 3"/>
            <p:cNvSpPr txBox="1"/>
            <p:nvPr/>
          </p:nvSpPr>
          <p:spPr>
            <a:xfrm>
              <a:off x="136842" y="5185818"/>
              <a:ext cx="107943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>
                  <a:latin typeface="Comic Sans MS" panose="030F0702030302020204" pitchFamily="66" charset="0"/>
                </a:rPr>
                <a:t>Can't see the flowers for the weeds you grow</a:t>
              </a:r>
              <a:endParaRPr lang="zh-CN" altLang="en-US" sz="3600" dirty="0">
                <a:latin typeface="Comic Sans MS" panose="030F0702030302020204" pitchFamily="66" charset="0"/>
              </a:endParaRPr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1342" y="4838991"/>
              <a:ext cx="1209061" cy="12090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18106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Click="0" advTm="500">
        <p15:prstTrans prst="peelOff"/>
      </p:transition>
    </mc:Choice>
    <mc:Fallback xmlns="">
      <p:transition spd="med" advClick="0" advTm="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279" y="145473"/>
            <a:ext cx="7308785" cy="4874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0" r="21817"/>
          <a:stretch/>
        </p:blipFill>
        <p:spPr>
          <a:xfrm>
            <a:off x="2435278" y="145473"/>
            <a:ext cx="7308785" cy="4892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1" name="组合 10"/>
          <p:cNvGrpSpPr/>
          <p:nvPr/>
        </p:nvGrpSpPr>
        <p:grpSpPr>
          <a:xfrm>
            <a:off x="0" y="5291746"/>
            <a:ext cx="11838988" cy="1131429"/>
            <a:chOff x="0" y="4609166"/>
            <a:chExt cx="11838988" cy="1131429"/>
          </a:xfrm>
        </p:grpSpPr>
        <p:sp>
          <p:nvSpPr>
            <p:cNvPr id="7" name="文本框 6"/>
            <p:cNvSpPr txBox="1"/>
            <p:nvPr/>
          </p:nvSpPr>
          <p:spPr>
            <a:xfrm>
              <a:off x="0" y="4851716"/>
              <a:ext cx="109171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>
                  <a:latin typeface="Comic Sans MS" panose="030F0702030302020204" pitchFamily="66" charset="0"/>
                </a:rPr>
                <a:t>You blow your bubbles just to watch '</a:t>
              </a:r>
              <a:r>
                <a:rPr lang="en-US" altLang="zh-CN" sz="3600" dirty="0" err="1">
                  <a:latin typeface="Comic Sans MS" panose="030F0702030302020204" pitchFamily="66" charset="0"/>
                </a:rPr>
                <a:t>em</a:t>
              </a:r>
              <a:r>
                <a:rPr lang="en-US" altLang="zh-CN" sz="3600" dirty="0">
                  <a:latin typeface="Comic Sans MS" panose="030F0702030302020204" pitchFamily="66" charset="0"/>
                </a:rPr>
                <a:t> burst</a:t>
              </a:r>
              <a:endParaRPr lang="zh-CN" altLang="en-US" sz="3600" dirty="0">
                <a:latin typeface="Comic Sans MS" panose="030F0702030302020204" pitchFamily="66" charset="0"/>
              </a:endParaRPr>
            </a:p>
          </p:txBody>
        </p:sp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96710" y="4609166"/>
              <a:ext cx="1242278" cy="11314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5591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Click="0" advTm="500">
        <p15:prstTrans prst="peelOff"/>
      </p:transition>
    </mc:Choice>
    <mc:Fallback xmlns="">
      <p:transition spd="med" advClick="0" advTm="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4488">
            <a:off x="-650011" y="1223917"/>
            <a:ext cx="7349864" cy="45936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文本框 5"/>
          <p:cNvSpPr txBox="1"/>
          <p:nvPr/>
        </p:nvSpPr>
        <p:spPr>
          <a:xfrm>
            <a:off x="6865154" y="3520751"/>
            <a:ext cx="53268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>
                <a:latin typeface="Comic Sans MS" panose="030F0702030302020204" pitchFamily="66" charset="0"/>
              </a:rPr>
              <a:t>For you it's always bad to worse</a:t>
            </a:r>
            <a:endParaRPr lang="zh-CN" altLang="en-US" sz="4000" dirty="0">
              <a:latin typeface="Comic Sans MS" panose="030F0702030302020204" pitchFamily="66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639" y="1637775"/>
            <a:ext cx="357187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881255"/>
      </p:ext>
    </p:extLst>
  </p:cSld>
  <p:clrMapOvr>
    <a:masterClrMapping/>
  </p:clrMapOvr>
  <p:transition spd="med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717" y="685693"/>
            <a:ext cx="7609267" cy="50728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718" y="685692"/>
            <a:ext cx="7609266" cy="50723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文本框 2"/>
          <p:cNvSpPr txBox="1"/>
          <p:nvPr/>
        </p:nvSpPr>
        <p:spPr>
          <a:xfrm>
            <a:off x="-294446" y="2202629"/>
            <a:ext cx="47607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And you... </a:t>
            </a:r>
            <a:endParaRPr lang="zh-CN" altLang="en-US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24733" y="2910515"/>
            <a:ext cx="3816202" cy="19920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can't win </a:t>
            </a:r>
            <a:r>
              <a:rPr lang="en-US" altLang="zh-CN" sz="4000" u="sng" dirty="0">
                <a:solidFill>
                  <a:srgbClr val="FF0000"/>
                </a:solidFill>
                <a:latin typeface="Comic Sans MS" panose="030F0702030302020204" pitchFamily="66" charset="0"/>
              </a:rPr>
              <a:t>unless</a:t>
            </a:r>
            <a:r>
              <a:rPr lang="en-US" altLang="zh-CN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you lose</a:t>
            </a:r>
            <a:endParaRPr lang="zh-CN" altLang="en-US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93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600"/>
    </mc:Choice>
    <mc:Fallback xmlns="">
      <p:transition advClick="0" advTm="5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33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100"/>
                            </p:stCondLst>
                            <p:childTnLst>
                              <p:par>
                                <p:cTn id="19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112" y="1812471"/>
            <a:ext cx="9329670" cy="46648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文本框 2"/>
          <p:cNvSpPr txBox="1"/>
          <p:nvPr/>
        </p:nvSpPr>
        <p:spPr>
          <a:xfrm>
            <a:off x="44625" y="643733"/>
            <a:ext cx="10794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latin typeface="Comic Sans MS" panose="030F0702030302020204" pitchFamily="66" charset="0"/>
              </a:rPr>
              <a:t>You try to tell me you want happiness</a:t>
            </a:r>
            <a:endParaRPr lang="zh-CN" altLang="en-US" sz="3600" dirty="0">
              <a:latin typeface="Comic Sans MS" panose="030F0702030302020204" pitchFamily="66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458" y="0"/>
            <a:ext cx="1364624" cy="181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74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4800">
        <p:wipe/>
      </p:transition>
    </mc:Choice>
    <mc:Fallback xmlns="">
      <p:transition advClick="0" advTm="48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2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4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814" y="268627"/>
            <a:ext cx="7974105" cy="48157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文本框 2"/>
          <p:cNvSpPr txBox="1"/>
          <p:nvPr/>
        </p:nvSpPr>
        <p:spPr>
          <a:xfrm>
            <a:off x="799975" y="5084418"/>
            <a:ext cx="109171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But you </a:t>
            </a:r>
            <a:r>
              <a:rPr lang="en-US" altLang="zh-CN" sz="36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ain't</a:t>
            </a:r>
            <a:r>
              <a:rPr lang="en-US" altLang="zh-CN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 happy </a:t>
            </a:r>
            <a:r>
              <a:rPr lang="en-US" altLang="zh-CN" sz="4000" u="sng" dirty="0">
                <a:solidFill>
                  <a:srgbClr val="FF0000"/>
                </a:solidFill>
                <a:latin typeface="Comic Sans MS" panose="030F0702030302020204" pitchFamily="66" charset="0"/>
              </a:rPr>
              <a:t>unless</a:t>
            </a:r>
            <a:endParaRPr lang="zh-CN" altLang="en-US" sz="40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99974" y="5853859"/>
            <a:ext cx="10917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You're miserable</a:t>
            </a:r>
            <a:endParaRPr lang="zh-CN" altLang="en-US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95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7000">
        <p:wipe/>
      </p:transition>
    </mc:Choice>
    <mc:Fallback xmlns="">
      <p:transition advClick="0" advTm="7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8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animRot by="120000">
                                      <p:cBhvr>
                                        <p:cTn id="12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6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1405">
            <a:off x="592993" y="1884876"/>
            <a:ext cx="5701872" cy="3206341"/>
          </a:xfrm>
          <a:prstGeom prst="round2DiagRect">
            <a:avLst>
              <a:gd name="adj1" fmla="val 0"/>
              <a:gd name="adj2" fmla="val 29241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5042">
            <a:off x="6372031" y="1525935"/>
            <a:ext cx="5198812" cy="38991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940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2738</TotalTime>
  <Words>212</Words>
  <Application>Microsoft Office PowerPoint</Application>
  <PresentationFormat>宽屏</PresentationFormat>
  <Paragraphs>41</Paragraphs>
  <Slides>25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5" baseType="lpstr">
      <vt:lpstr>Impact</vt:lpstr>
      <vt:lpstr>Arial</vt:lpstr>
      <vt:lpstr>宋体</vt:lpstr>
      <vt:lpstr>Calibri Light</vt:lpstr>
      <vt:lpstr>Calibri</vt:lpstr>
      <vt:lpstr>方正粗圆简体</vt:lpstr>
      <vt:lpstr>华文琥珀</vt:lpstr>
      <vt:lpstr>Lucida Calligraphy</vt:lpstr>
      <vt:lpstr>Comic Sans MS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锐普PPT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陈魁chinakui</dc:creator>
  <cp:lastModifiedBy>maymay</cp:lastModifiedBy>
  <cp:revision>222</cp:revision>
  <dcterms:created xsi:type="dcterms:W3CDTF">2014-06-03T03:46:08Z</dcterms:created>
  <dcterms:modified xsi:type="dcterms:W3CDTF">2019-06-11T02:50:05Z</dcterms:modified>
</cp:coreProperties>
</file>