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51" r:id="rId25"/>
    <p:sldId id="358" r:id="rId26"/>
    <p:sldId id="353" r:id="rId27"/>
    <p:sldId id="354" r:id="rId28"/>
    <p:sldId id="355" r:id="rId29"/>
    <p:sldId id="356" r:id="rId30"/>
    <p:sldId id="357" r:id="rId31"/>
    <p:sldId id="329" r:id="rId32"/>
    <p:sldId id="330" r:id="rId33"/>
    <p:sldId id="331" r:id="rId34"/>
    <p:sldId id="341" r:id="rId35"/>
    <p:sldId id="332" r:id="rId36"/>
    <p:sldId id="333" r:id="rId37"/>
    <p:sldId id="334" r:id="rId38"/>
    <p:sldId id="335" r:id="rId39"/>
    <p:sldId id="336" r:id="rId40"/>
    <p:sldId id="337" r:id="rId41"/>
    <p:sldId id="350" r:id="rId42"/>
    <p:sldId id="342" r:id="rId4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49" autoAdjust="0"/>
  </p:normalViewPr>
  <p:slideViewPr>
    <p:cSldViewPr>
      <p:cViewPr>
        <p:scale>
          <a:sx n="60" d="100"/>
          <a:sy n="60" d="100"/>
        </p:scale>
        <p:origin x="-1656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667" y="-27384"/>
            <a:ext cx="10583334" cy="6885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1218813"/>
            <a:ext cx="7776864" cy="4370427"/>
          </a:xfrm>
          <a:prstGeom prst="rect">
            <a:avLst/>
          </a:prstGeom>
          <a:solidFill>
            <a:schemeClr val="bg1">
              <a:lumMod val="95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2000" b="1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8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Times New Roman" panose="02020603050405020304" pitchFamily="18" charset="0"/>
              </a:rPr>
              <a:t>I </a:t>
            </a:r>
            <a:r>
              <a:rPr lang="en-US" altLang="zh-CN" sz="80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Times New Roman" panose="02020603050405020304" pitchFamily="18" charset="0"/>
              </a:rPr>
              <a:t>W</a:t>
            </a:r>
            <a:r>
              <a:rPr lang="en-US" altLang="zh-CN" sz="8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Times New Roman" panose="02020603050405020304" pitchFamily="18" charset="0"/>
              </a:rPr>
              <a:t>onder</a:t>
            </a:r>
          </a:p>
          <a:p>
            <a:pPr algn="ctr">
              <a:spcAft>
                <a:spcPts val="1200"/>
              </a:spcAft>
            </a:pPr>
            <a:r>
              <a:rPr lang="en-US" altLang="zh-CN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zh-CN" alt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引导</a:t>
            </a:r>
            <a:r>
              <a:rPr lang="zh-CN" altLang="en-US" sz="3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的状语、定语</a:t>
            </a:r>
            <a:r>
              <a:rPr lang="zh-CN" altLang="en-US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从句</a:t>
            </a:r>
            <a:endParaRPr lang="en-US" altLang="zh-CN" sz="36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设计制作：华南</a:t>
            </a: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师范大学外国语言文化学院  何慧雯</a:t>
            </a:r>
            <a:endParaRPr lang="en-US" altLang="zh-CN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          广东省东莞市东莞中学初中部     </a:t>
            </a: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徐</a:t>
            </a: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秀媚</a:t>
            </a:r>
            <a:endParaRPr lang="en-US" altLang="zh-C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指导</a:t>
            </a:r>
            <a:r>
              <a: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教师：徐</a:t>
            </a:r>
            <a:r>
              <a:rPr lang="zh-CN" alt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秀媚、刘晓斌</a:t>
            </a:r>
            <a:endParaRPr lang="en-US" altLang="zh-CN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Lucida Calligraphy" panose="03010101010101010101" pitchFamily="66" charset="0"/>
            </a:endParaRPr>
          </a:p>
          <a:p>
            <a:pPr algn="ctr"/>
            <a:endParaRPr lang="en-US" altLang="zh-CN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sndAc>
          <p:stSnd>
            <p:snd r:embed="rId2" name="Susan Justice - I Wonder.wav"/>
          </p:stSnd>
        </p:sndAc>
      </p:transition>
    </mc:Choice>
    <mc:Fallback xmlns="">
      <p:transition spd="slow" advClick="0" advTm="6000">
        <p:sndAc>
          <p:stSnd>
            <p:snd r:embed="rId4" name="Susan Justice - I Wond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03648" y="6325870"/>
            <a:ext cx="6898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Oh me, oh my pardon my mistakes again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1"/>
          <a:stretch/>
        </p:blipFill>
        <p:spPr>
          <a:xfrm>
            <a:off x="0" y="472347"/>
            <a:ext cx="9144000" cy="569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70260"/>
      </p:ext>
    </p:extLst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31430" y="6325870"/>
            <a:ext cx="512512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100" dirty="0">
                <a:solidFill>
                  <a:schemeClr val="bg1"/>
                </a:solidFill>
                <a:latin typeface="Lucida Calligraphy" panose="03010101010101010101" pitchFamily="66" charset="0"/>
              </a:rPr>
              <a:t>Cause maybe I can’t be everything</a:t>
            </a:r>
            <a:endParaRPr lang="zh-CN" altLang="en-US" sz="21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2"/>
          <a:stretch/>
        </p:blipFill>
        <p:spPr>
          <a:xfrm>
            <a:off x="21628" y="476672"/>
            <a:ext cx="9158884" cy="57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08039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69313" y="6290660"/>
            <a:ext cx="4907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I wonder </a:t>
            </a:r>
            <a:r>
              <a:rPr lang="en-US" altLang="zh-CN" sz="2400" u="sng" dirty="0">
                <a:solidFill>
                  <a:srgbClr val="FF0000"/>
                </a:solidFill>
                <a:latin typeface="Lucida Calligraphy" panose="03010101010101010101" pitchFamily="66" charset="0"/>
              </a:rPr>
              <a:t>if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 I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 never </a:t>
            </a:r>
            <a:r>
              <a:rPr lang="en-US" altLang="zh-CN" sz="2400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complain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8920"/>
      </p:ext>
    </p:extLst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5965" y="6274894"/>
            <a:ext cx="7552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And promise you that someday I will change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41" y="-459432"/>
            <a:ext cx="6741522" cy="77737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5576" y="3219700"/>
            <a:ext cx="8416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u="sng" dirty="0">
                <a:solidFill>
                  <a:srgbClr val="FF0000"/>
                </a:solidFill>
                <a:latin typeface="Lucida Calligraphy" panose="03010101010101010101" pitchFamily="66" charset="0"/>
              </a:rPr>
              <a:t>If 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I do everything you say, will you love me more?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split/>
      </p:transition>
    </mc:Choice>
    <mc:Fallback xmlns="">
      <p:transition spd="slow" advTm="5500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1290" y="6053248"/>
            <a:ext cx="784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I give up my dreams to make you feel stronger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5" t="11780" r="414" b="11780"/>
          <a:stretch/>
        </p:blipFill>
        <p:spPr>
          <a:xfrm>
            <a:off x="0" y="548680"/>
            <a:ext cx="9144000" cy="535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81622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69652" y="6274894"/>
            <a:ext cx="6604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Never doubting you and never wonder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6"/>
          <a:stretch/>
        </p:blipFill>
        <p:spPr>
          <a:xfrm>
            <a:off x="0" y="490704"/>
            <a:ext cx="9149029" cy="56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8435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43904" y="6322410"/>
            <a:ext cx="5748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u="sng" dirty="0">
                <a:solidFill>
                  <a:srgbClr val="FF0000"/>
                </a:solidFill>
                <a:latin typeface="Lucida Calligraphy" panose="03010101010101010101" pitchFamily="66" charset="0"/>
              </a:rPr>
              <a:t>If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 a good girl should wonder at all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/>
          <a:stretch/>
        </p:blipFill>
        <p:spPr>
          <a:xfrm>
            <a:off x="0" y="472966"/>
            <a:ext cx="9144000" cy="57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02165"/>
      </p:ext>
    </p:extLst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63288" y="6309320"/>
            <a:ext cx="442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What’s behind those doors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 b="2186"/>
          <a:stretch/>
        </p:blipFill>
        <p:spPr>
          <a:xfrm>
            <a:off x="0" y="509190"/>
            <a:ext cx="9144000" cy="56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57761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23728" y="6274894"/>
            <a:ext cx="5288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Lucida Calligraphy" panose="03010101010101010101" pitchFamily="66" charset="0"/>
              </a:rPr>
              <a:t>The </a:t>
            </a:r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hedges</a:t>
            </a:r>
            <a:r>
              <a:rPr lang="en-US" altLang="zh-CN" sz="2100" dirty="0">
                <a:solidFill>
                  <a:schemeClr val="bg1"/>
                </a:solidFill>
                <a:latin typeface="Lucida Calligraphy" panose="03010101010101010101" pitchFamily="66" charset="0"/>
              </a:rPr>
              <a:t> were tall over my head</a:t>
            </a:r>
            <a:endParaRPr lang="zh-CN" altLang="en-US" sz="21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/>
          <a:stretch/>
        </p:blipFill>
        <p:spPr>
          <a:xfrm>
            <a:off x="22144" y="586148"/>
            <a:ext cx="9121855" cy="55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70742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97041" y="6218148"/>
            <a:ext cx="5549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I was off by a nose, off by a hair 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/>
          <a:stretch/>
        </p:blipFill>
        <p:spPr>
          <a:xfrm>
            <a:off x="0" y="476672"/>
            <a:ext cx="9144000" cy="56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51125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37694" y="6306316"/>
            <a:ext cx="8268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100" dirty="0">
                <a:solidFill>
                  <a:schemeClr val="bg1"/>
                </a:solidFill>
                <a:latin typeface="Lucida Calligraphy" panose="03010101010101010101" pitchFamily="66" charset="0"/>
              </a:rPr>
              <a:t>Running </a:t>
            </a:r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through</a:t>
            </a:r>
            <a:r>
              <a:rPr lang="en-US" altLang="zh-CN" sz="2100" dirty="0">
                <a:solidFill>
                  <a:schemeClr val="bg1"/>
                </a:solidFill>
                <a:latin typeface="Lucida Calligraphy" panose="03010101010101010101" pitchFamily="66" charset="0"/>
              </a:rPr>
              <a:t> this maze, the devil hasn’t got me yet</a:t>
            </a:r>
            <a:endParaRPr lang="zh-CN" altLang="en-US" sz="21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" r="1780"/>
          <a:stretch/>
        </p:blipFill>
        <p:spPr>
          <a:xfrm>
            <a:off x="1" y="568181"/>
            <a:ext cx="9177350" cy="55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1538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27496" y="6325870"/>
            <a:ext cx="5809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Shrubs</a:t>
            </a:r>
            <a:r>
              <a:rPr lang="en-US" altLang="zh-CN" sz="2100" dirty="0">
                <a:solidFill>
                  <a:schemeClr val="bg1"/>
                </a:solidFill>
                <a:latin typeface="Lucida Calligraphy" panose="03010101010101010101" pitchFamily="66" charset="0"/>
              </a:rPr>
              <a:t> in the garden hiding little bugs</a:t>
            </a:r>
            <a:endParaRPr lang="zh-CN" altLang="en-US" sz="21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3"/>
          <a:stretch/>
        </p:blipFill>
        <p:spPr>
          <a:xfrm>
            <a:off x="0" y="569684"/>
            <a:ext cx="9144000" cy="559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750">
        <p:split orient="vert"/>
      </p:transition>
    </mc:Choice>
    <mc:Fallback xmlns="">
      <p:transition spd="slow" advTm="175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473487"/>
            <a:ext cx="6937754" cy="780497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3528" y="3013500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Standing in the courtyard, </a:t>
            </a:r>
            <a:endParaRPr lang="en-US" altLang="zh-CN" sz="2400" dirty="0" smtClean="0">
              <a:solidFill>
                <a:schemeClr val="bg1"/>
              </a:solidFill>
              <a:latin typeface="Lucida Calligraphy" panose="03010101010101010101" pitchFamily="66" charset="0"/>
            </a:endParaRPr>
          </a:p>
          <a:p>
            <a:pPr algn="r"/>
            <a:r>
              <a:rPr lang="en-US" altLang="zh-CN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           won’t </a:t>
            </a:r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you please show yourself?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34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00">
        <p:split orient="vert"/>
      </p:transition>
    </mc:Choice>
    <mc:Fallback xmlns="">
      <p:transition spd="slow" advTm="35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82706" y="6237312"/>
            <a:ext cx="54088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dirty="0">
                <a:solidFill>
                  <a:schemeClr val="bg1"/>
                </a:solidFill>
                <a:latin typeface="Lucida Calligraphy" panose="03010101010101010101" pitchFamily="66" charset="0"/>
              </a:rPr>
              <a:t>Cause </a:t>
            </a:r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maybe</a:t>
            </a:r>
            <a:r>
              <a:rPr lang="en-US" altLang="zh-CN" sz="2100" dirty="0">
                <a:solidFill>
                  <a:schemeClr val="bg1"/>
                </a:solidFill>
                <a:latin typeface="Lucida Calligraphy" panose="03010101010101010101" pitchFamily="66" charset="0"/>
              </a:rPr>
              <a:t> you can’t be </a:t>
            </a:r>
            <a:r>
              <a:rPr lang="en-US" altLang="zh-CN" sz="21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anything</a:t>
            </a:r>
            <a:endParaRPr lang="zh-CN" altLang="en-US" sz="21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4"/>
          <a:stretch/>
        </p:blipFill>
        <p:spPr>
          <a:xfrm>
            <a:off x="-107592" y="612556"/>
            <a:ext cx="9251592" cy="54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split orient="vert"/>
      </p:transition>
    </mc:Choice>
    <mc:Fallback xmlns="">
      <p:transition spd="slow" advTm="5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69313" y="6290660"/>
            <a:ext cx="4907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I wonder </a:t>
            </a:r>
            <a:r>
              <a:rPr lang="en-US" altLang="zh-CN" sz="2400" u="sng" dirty="0">
                <a:solidFill>
                  <a:srgbClr val="FF0000"/>
                </a:solidFill>
                <a:latin typeface="Lucida Calligraphy" panose="03010101010101010101" pitchFamily="66" charset="0"/>
              </a:rPr>
              <a:t>if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 I never </a:t>
            </a:r>
            <a:r>
              <a:rPr lang="en-US" altLang="zh-CN" sz="2400" dirty="0" smtClean="0">
                <a:solidFill>
                  <a:srgbClr val="FF0000"/>
                </a:solidFill>
                <a:latin typeface="Lucida Calligraphy" panose="03010101010101010101" pitchFamily="66" charset="0"/>
              </a:rPr>
              <a:t>complain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16255"/>
      </p:ext>
    </p:extLst>
  </p:cSld>
  <p:clrMapOvr>
    <a:masterClrMapping/>
  </p:clrMapOvr>
  <p:transition spd="slow" advTm="2000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11143" y="6274894"/>
            <a:ext cx="6721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And</a:t>
            </a:r>
            <a:r>
              <a:rPr lang="en-US" altLang="zh-CN" sz="2100" dirty="0">
                <a:solidFill>
                  <a:srgbClr val="FF0000"/>
                </a:solidFill>
                <a:latin typeface="Lucida Calligraphy" panose="03010101010101010101" pitchFamily="66" charset="0"/>
              </a:rPr>
              <a:t> promise you that someday I will change</a:t>
            </a:r>
            <a:endParaRPr lang="zh-CN" altLang="en-US" sz="21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57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459432"/>
            <a:ext cx="6741522" cy="777376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11560" y="3219700"/>
            <a:ext cx="8416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u="sng" dirty="0">
                <a:solidFill>
                  <a:srgbClr val="FF0000"/>
                </a:solidFill>
                <a:latin typeface="Lucida Calligraphy" panose="03010101010101010101" pitchFamily="66" charset="0"/>
              </a:rPr>
              <a:t>If 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I do everything you say, will you love me more?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split orient="vert"/>
      </p:transition>
    </mc:Choice>
    <mc:Fallback xmlns="">
      <p:transition spd="slow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81135" y="6037838"/>
            <a:ext cx="7840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I give up my dreams to make you feel stronger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5" t="11780" r="414" b="11780"/>
          <a:stretch/>
        </p:blipFill>
        <p:spPr>
          <a:xfrm>
            <a:off x="0" y="764704"/>
            <a:ext cx="9144000" cy="50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77728"/>
      </p:ext>
    </p:extLst>
  </p:cSld>
  <p:clrMapOvr>
    <a:masterClrMapping/>
  </p:clrMapOvr>
  <p:transition spd="slow" advTm="3000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81435" y="6274894"/>
            <a:ext cx="5981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100" dirty="0">
                <a:solidFill>
                  <a:srgbClr val="FF0000"/>
                </a:solidFill>
                <a:latin typeface="Lucida Calligraphy" panose="03010101010101010101" pitchFamily="66" charset="0"/>
              </a:rPr>
              <a:t>Never 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doubting</a:t>
            </a:r>
            <a:r>
              <a:rPr lang="en-US" altLang="zh-CN" sz="2100" dirty="0">
                <a:solidFill>
                  <a:srgbClr val="FF0000"/>
                </a:solidFill>
                <a:latin typeface="Lucida Calligraphy" panose="03010101010101010101" pitchFamily="66" charset="0"/>
              </a:rPr>
              <a:t> you and never wonder</a:t>
            </a:r>
            <a:endParaRPr lang="zh-CN" altLang="en-US" sz="21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0"/>
          <a:stretch/>
        </p:blipFill>
        <p:spPr>
          <a:xfrm>
            <a:off x="0" y="332062"/>
            <a:ext cx="9149029" cy="583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987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43904" y="6322410"/>
            <a:ext cx="5150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u="sng" dirty="0">
                <a:solidFill>
                  <a:srgbClr val="FF0000"/>
                </a:solidFill>
                <a:latin typeface="Lucida Calligraphy" panose="03010101010101010101" pitchFamily="66" charset="0"/>
              </a:rPr>
              <a:t>If </a:t>
            </a:r>
            <a:r>
              <a:rPr lang="en-US" altLang="zh-CN" sz="2100" dirty="0">
                <a:solidFill>
                  <a:srgbClr val="FF0000"/>
                </a:solidFill>
                <a:latin typeface="Lucida Calligraphy" panose="03010101010101010101" pitchFamily="66" charset="0"/>
              </a:rPr>
              <a:t>a 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good</a:t>
            </a:r>
            <a:r>
              <a:rPr lang="en-US" altLang="zh-CN" sz="2100" dirty="0">
                <a:solidFill>
                  <a:srgbClr val="FF0000"/>
                </a:solidFill>
                <a:latin typeface="Lucida Calligraphy" panose="03010101010101010101" pitchFamily="66" charset="0"/>
              </a:rPr>
              <a:t> girl should wonder at all</a:t>
            </a:r>
            <a:endParaRPr lang="zh-CN" altLang="en-US" sz="21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3"/>
          <a:stretch/>
        </p:blipFill>
        <p:spPr>
          <a:xfrm>
            <a:off x="0" y="472966"/>
            <a:ext cx="9144000" cy="57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62949"/>
      </p:ext>
    </p:extLst>
  </p:cSld>
  <p:clrMapOvr>
    <a:masterClrMapping/>
  </p:clrMapOvr>
  <p:transition spd="slow" advTm="4000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28451" y="6306316"/>
            <a:ext cx="7887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All </a:t>
            </a:r>
            <a:r>
              <a:rPr lang="en-US" altLang="zh-CN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the things you said didn’t get me anywhere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 b="-2411"/>
          <a:stretch/>
        </p:blipFill>
        <p:spPr>
          <a:xfrm>
            <a:off x="0" y="496995"/>
            <a:ext cx="9144000" cy="57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61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63288" y="6381328"/>
            <a:ext cx="442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What’s behind those doors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"/>
          <a:stretch/>
        </p:blipFill>
        <p:spPr>
          <a:xfrm>
            <a:off x="0" y="476672"/>
            <a:ext cx="9144000" cy="57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70258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7036" y="6237312"/>
            <a:ext cx="7689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This grey wall of clay is slowly washing away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1" r="11751"/>
          <a:stretch/>
        </p:blipFill>
        <p:spPr>
          <a:xfrm>
            <a:off x="-1" y="620688"/>
            <a:ext cx="9144001" cy="541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00">
        <p:split orient="vert"/>
      </p:transition>
    </mc:Choice>
    <mc:Fallback xmlns="">
      <p:transition spd="slow" advTm="3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25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50"/>
          <a:stretch/>
        </p:blipFill>
        <p:spPr>
          <a:xfrm>
            <a:off x="-153" y="476672"/>
            <a:ext cx="9144153" cy="574124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496" y="6325870"/>
            <a:ext cx="9179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I look up and down while spinning around and around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/>
          <a:stretch/>
        </p:blipFill>
        <p:spPr>
          <a:xfrm>
            <a:off x="0" y="444442"/>
            <a:ext cx="9144000" cy="575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split orient="vert"/>
      </p:transition>
    </mc:Choice>
    <mc:Fallback xmlns="">
      <p:transition spd="slow" advTm="5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89" y="-1"/>
            <a:ext cx="9756576" cy="666936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6136" y="6165304"/>
            <a:ext cx="8651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These crumbling stones won’t hold me back no more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47161" y="6306316"/>
            <a:ext cx="5849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I wonder why I never complained 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25"/>
                    </a14:imgEffect>
                    <a14:imgEffect>
                      <a14:saturation sat="1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50"/>
          <a:stretch/>
        </p:blipFill>
        <p:spPr>
          <a:xfrm>
            <a:off x="-153" y="476672"/>
            <a:ext cx="9144153" cy="57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">
        <p:split orient="vert"/>
      </p:transition>
    </mc:Choice>
    <mc:Fallback xmlns="">
      <p:transition spd="slow" advTm="1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37354" y="6306316"/>
            <a:ext cx="6069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Why it took so long for me to escape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>
          <a:xfrm>
            <a:off x="5938" y="404664"/>
            <a:ext cx="9144000" cy="573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69192" y="6306315"/>
            <a:ext cx="8805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I gave my soul to you just so you could love me more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8"/>
          <a:stretch/>
        </p:blipFill>
        <p:spPr>
          <a:xfrm>
            <a:off x="0" y="466586"/>
            <a:ext cx="9144000" cy="569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00">
        <p:split orient="vert"/>
      </p:transition>
    </mc:Choice>
    <mc:Fallback xmlns="">
      <p:transition spd="slow" advTm="55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75" y="-459434"/>
            <a:ext cx="6984776" cy="785787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74719" y="3261753"/>
            <a:ext cx="6388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I’m still alive and you’re getting older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745646"/>
      </p:ext>
    </p:extLst>
  </p:cSld>
  <p:clrMapOvr>
    <a:masterClrMapping/>
  </p:clrMapOvr>
  <p:transition spd="slow" advTm="2000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6" y="-521159"/>
            <a:ext cx="7022504" cy="79003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94707" y="3221251"/>
            <a:ext cx="7257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Maybe one day you’ll wake up and wonder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47745"/>
      </p:ext>
    </p:extLst>
  </p:cSld>
  <p:clrMapOvr>
    <a:masterClrMapping/>
  </p:clrMapOvr>
  <p:transition spd="slow" advTm="3000">
    <p:wipe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0" y="-459433"/>
            <a:ext cx="6912769" cy="77768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23554" y="3261754"/>
            <a:ext cx="5424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u="sng" dirty="0">
                <a:solidFill>
                  <a:srgbClr val="FF0000"/>
                </a:solidFill>
                <a:latin typeface="Lucida Calligraphy" panose="03010101010101010101" pitchFamily="66" charset="0"/>
              </a:rPr>
              <a:t>If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 it’s so wrong to wonder at all 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359939"/>
      </p:ext>
    </p:extLst>
  </p:cSld>
  <p:clrMapOvr>
    <a:masterClrMapping/>
  </p:clrMapOvr>
  <p:transition spd="slow" advTm="4000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15616" y="6290660"/>
            <a:ext cx="7292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All I had was cake when you wanted bread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548680"/>
            <a:ext cx="102747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58085"/>
      </p:ext>
    </p:extLst>
  </p:cSld>
  <p:clrMapOvr>
    <a:masterClrMapping/>
  </p:clrMapOvr>
  <p:transition spd="slow" advClick="0" advTm="3000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99792" y="6237312"/>
            <a:ext cx="442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What’s behind those doors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50906"/>
      </p:ext>
    </p:extLst>
  </p:cSld>
  <p:clrMapOvr>
    <a:masterClrMapping/>
  </p:clrMapOvr>
  <p:transition spd="slow" advTm="6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55776" y="6237312"/>
            <a:ext cx="442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What’s behind those doors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9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07704" y="2780927"/>
            <a:ext cx="5429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Thank you for listening.</a:t>
            </a:r>
            <a:endParaRPr lang="zh-CN" altLang="en-US" sz="32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5126" y="6306316"/>
            <a:ext cx="7593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Such simple taste, it’s off with my head again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"/>
          <a:stretch/>
        </p:blipFill>
        <p:spPr>
          <a:xfrm>
            <a:off x="0" y="531971"/>
            <a:ext cx="9142314" cy="55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03410"/>
      </p:ext>
    </p:extLst>
  </p:cSld>
  <p:clrMapOvr>
    <a:masterClrMapping/>
  </p:clrMapOvr>
  <p:transition spd="slow" advClick="0" advTm="3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475656" y="6306316"/>
            <a:ext cx="674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Maybe I can’t be </a:t>
            </a:r>
            <a:r>
              <a:rPr lang="en-US" altLang="zh-CN" sz="24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all </a:t>
            </a:r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the things you need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t="4298" r="-131" b="-262"/>
          <a:stretch/>
        </p:blipFill>
        <p:spPr>
          <a:xfrm>
            <a:off x="20095" y="476672"/>
            <a:ext cx="9144000" cy="56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3141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80738" y="6306316"/>
            <a:ext cx="7582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u="sng" dirty="0">
                <a:solidFill>
                  <a:srgbClr val="FF0000"/>
                </a:solidFill>
                <a:latin typeface="Lucida Calligraphy" panose="03010101010101010101" pitchFamily="66" charset="0"/>
              </a:rPr>
              <a:t>If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you can sit in the dirt for just a little while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5" b="-2411"/>
          <a:stretch/>
        </p:blipFill>
        <p:spPr>
          <a:xfrm>
            <a:off x="0" y="496995"/>
            <a:ext cx="9144000" cy="574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92726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6" y="6274894"/>
            <a:ext cx="8058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You’ll find the things I hid and buried over time</a:t>
            </a:r>
            <a:endParaRPr lang="zh-CN" altLang="en-US" sz="2400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" b="3123"/>
          <a:stretch/>
        </p:blipFill>
        <p:spPr>
          <a:xfrm>
            <a:off x="0" y="476672"/>
            <a:ext cx="9144000" cy="56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00343"/>
      </p:ext>
    </p:extLst>
  </p:cSld>
  <p:clrMapOvr>
    <a:masterClrMapping/>
  </p:clrMapOvr>
  <p:transition spd="slow" advClick="0" advTm="3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13993" y="2924944"/>
            <a:ext cx="4416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Calligraphy" panose="03010101010101010101" pitchFamily="66" charset="0"/>
              </a:rPr>
              <a:t>I made a slip and impasse</a:t>
            </a:r>
            <a:endParaRPr lang="zh-CN" altLang="en-US" sz="24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0" y="-23208"/>
            <a:ext cx="4516244" cy="688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48197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369</Words>
  <Application>Microsoft Office PowerPoint</Application>
  <PresentationFormat>全屏显示(4:3)</PresentationFormat>
  <Paragraphs>48</Paragraphs>
  <Slides>42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43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何慧雯</cp:lastModifiedBy>
  <cp:revision>41</cp:revision>
  <dcterms:created xsi:type="dcterms:W3CDTF">2019-06-07T05:21:03Z</dcterms:created>
  <dcterms:modified xsi:type="dcterms:W3CDTF">2019-06-10T15:17:59Z</dcterms:modified>
</cp:coreProperties>
</file>