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95" r:id="rId2"/>
    <p:sldId id="261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82" r:id="rId19"/>
    <p:sldId id="283" r:id="rId20"/>
    <p:sldId id="284" r:id="rId21"/>
    <p:sldId id="276" r:id="rId22"/>
    <p:sldId id="277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3566" autoAdjust="0"/>
  </p:normalViewPr>
  <p:slideViewPr>
    <p:cSldViewPr snapToGrid="0">
      <p:cViewPr varScale="1">
        <p:scale>
          <a:sx n="68" d="100"/>
          <a:sy n="68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8EE31-2C8B-49DD-AD17-AAE2356114E3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71881-DDC8-4FD9-A247-6F2F433B18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注意：本幻灯片文档背景歌曲为由</a:t>
            </a:r>
            <a:r>
              <a:rPr lang="en-US" altLang="zh-CN" dirty="0" smtClean="0"/>
              <a:t>Backstreet</a:t>
            </a:r>
            <a:r>
              <a:rPr lang="zh-CN" altLang="en-US" dirty="0" smtClean="0"/>
              <a:t>后街男孩于</a:t>
            </a:r>
            <a:r>
              <a:rPr lang="en-US" altLang="zh-CN" dirty="0" smtClean="0"/>
              <a:t>2006</a:t>
            </a:r>
            <a:r>
              <a:rPr lang="zh-CN" altLang="en-US" dirty="0" smtClean="0"/>
              <a:t>年发行歌曲 </a:t>
            </a:r>
            <a:r>
              <a:rPr lang="en-US" altLang="zh-CN" i="1" dirty="0" smtClean="0"/>
              <a:t>Just want you to know</a:t>
            </a:r>
            <a:r>
              <a:rPr lang="zh-CN" altLang="en-US" dirty="0" smtClean="0"/>
              <a:t>，幻灯片文档</a:t>
            </a:r>
            <a:r>
              <a:rPr lang="zh-CN" altLang="en-US" smtClean="0"/>
              <a:t>内图片来自</a:t>
            </a:r>
            <a:r>
              <a:rPr lang="en-US" altLang="zh-CN" smtClean="0"/>
              <a:t>NBC</a:t>
            </a:r>
            <a:r>
              <a:rPr lang="zh-CN" altLang="en-US" dirty="0" smtClean="0"/>
              <a:t>电视剧</a:t>
            </a:r>
            <a:r>
              <a:rPr lang="en-US" altLang="zh-CN" dirty="0" smtClean="0"/>
              <a:t>《</a:t>
            </a:r>
            <a:r>
              <a:rPr lang="zh-CN" altLang="en-US" dirty="0" smtClean="0"/>
              <a:t>老友记</a:t>
            </a:r>
            <a:r>
              <a:rPr lang="en-US" altLang="zh-CN" dirty="0" smtClean="0"/>
              <a:t>》(</a:t>
            </a:r>
            <a:r>
              <a:rPr lang="en-US" altLang="zh-CN" i="1" dirty="0" smtClean="0"/>
              <a:t>Friends</a:t>
            </a:r>
            <a:r>
              <a:rPr lang="en-US" altLang="zh-CN" dirty="0" smtClean="0"/>
              <a:t>)</a:t>
            </a:r>
            <a:r>
              <a:rPr lang="zh-CN" altLang="en-US" dirty="0" smtClean="0"/>
              <a:t>中有关照片。本幻灯片文档仅供教学使用！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1881-DDC8-4FD9-A247-6F2F433B188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71881-DDC8-4FD9-A247-6F2F433B188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545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B275-2366-4F4B-94BF-5CEA81D8BE12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5F47-2A90-4573-ADDB-AB570AB76F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0431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B275-2366-4F4B-94BF-5CEA81D8BE12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5F47-2A90-4573-ADDB-AB570AB76F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B275-2366-4F4B-94BF-5CEA81D8BE12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5F47-2A90-4573-ADDB-AB570AB76F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B275-2366-4F4B-94BF-5CEA81D8BE12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5F47-2A90-4573-ADDB-AB570AB76FB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文本框 1">
            <a:hlinkClick r:id="rId2" action="ppaction://hlinksldjump"/>
          </p:cNvPr>
          <p:cNvSpPr txBox="1"/>
          <p:nvPr userDrawn="1"/>
        </p:nvSpPr>
        <p:spPr>
          <a:xfrm>
            <a:off x="11490415" y="0"/>
            <a:ext cx="701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kern="100" dirty="0" smtClean="0">
                <a:solidFill>
                  <a:schemeClr val="tx1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&gt;&gt;</a:t>
            </a:r>
            <a:endParaRPr lang="zh-CN" altLang="en-US" sz="4000" kern="100" dirty="0">
              <a:solidFill>
                <a:schemeClr val="tx1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B275-2366-4F4B-94BF-5CEA81D8BE12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5F47-2A90-4573-ADDB-AB570AB76F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0431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B275-2366-4F4B-94BF-5CEA81D8BE12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5F47-2A90-4573-ADDB-AB570AB76F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B275-2366-4F4B-94BF-5CEA81D8BE12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5F47-2A90-4573-ADDB-AB570AB76F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0431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B275-2366-4F4B-94BF-5CEA81D8BE12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5F47-2A90-4573-ADDB-AB570AB76F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B275-2366-4F4B-94BF-5CEA81D8BE12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5F47-2A90-4573-ADDB-AB570AB76F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B275-2366-4F4B-94BF-5CEA81D8BE12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5F47-2A90-4573-ADDB-AB570AB76F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B275-2366-4F4B-94BF-5CEA81D8BE12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5F47-2A90-4573-ADDB-AB570AB76F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1B275-2366-4F4B-94BF-5CEA81D8BE12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55F47-2A90-4573-ADDB-AB570AB76FB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1659988" y="2360598"/>
            <a:ext cx="9008011" cy="142192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zh-CN" sz="96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Just want you to know</a:t>
            </a:r>
            <a:endParaRPr lang="zh-CN" altLang="en-US" sz="9600" kern="100" dirty="0"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  <p:sp>
        <p:nvSpPr>
          <p:cNvPr id="4" name="副标题 2"/>
          <p:cNvSpPr txBox="1"/>
          <p:nvPr/>
        </p:nvSpPr>
        <p:spPr>
          <a:xfrm>
            <a:off x="1026942" y="4206955"/>
            <a:ext cx="10930596" cy="16557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zh-CN" sz="3200" dirty="0" smtClean="0"/>
              <a:t>—— That </a:t>
            </a:r>
            <a:r>
              <a:rPr lang="zh-CN" altLang="en-US" sz="3200" dirty="0" smtClean="0"/>
              <a:t>的宾语从句</a:t>
            </a:r>
            <a:endParaRPr lang="en-US" altLang="zh-CN" sz="3200" dirty="0" smtClean="0"/>
          </a:p>
          <a:p>
            <a:pPr marL="0" indent="0" algn="r">
              <a:buNone/>
            </a:pPr>
            <a:r>
              <a:rPr lang="zh-CN" altLang="en-US" sz="3200" dirty="0" smtClean="0"/>
              <a:t>华南师范大学外国语言文化学院 施烁妮</a:t>
            </a:r>
            <a:endParaRPr lang="en-US" altLang="zh-CN" sz="3200" dirty="0" smtClean="0"/>
          </a:p>
          <a:p>
            <a:pPr marL="0" indent="0" algn="r">
              <a:buNone/>
            </a:pPr>
            <a:r>
              <a:rPr lang="zh-CN" altLang="en-US" sz="3200" dirty="0" smtClean="0"/>
              <a:t>广东省东莞市东莞中学 徐秀媚 </a:t>
            </a:r>
            <a:endParaRPr lang="en-US" altLang="zh-CN" sz="3200" dirty="0" smtClean="0"/>
          </a:p>
          <a:p>
            <a:pPr algn="r"/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26359" y="4079498"/>
            <a:ext cx="5019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altLang="zh-CN" sz="4400" kern="100" dirty="0">
                <a:solidFill>
                  <a:prstClr val="black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Some days I make it through</a:t>
            </a:r>
          </a:p>
        </p:txBody>
      </p:sp>
      <p:sp>
        <p:nvSpPr>
          <p:cNvPr id="8" name="矩形 7"/>
          <p:cNvSpPr/>
          <p:nvPr/>
        </p:nvSpPr>
        <p:spPr>
          <a:xfrm>
            <a:off x="5342709" y="6088559"/>
            <a:ext cx="68492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And </a:t>
            </a:r>
            <a:r>
              <a:rPr lang="en-US" altLang="zh-CN" sz="4400" kern="100" dirty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then </a:t>
            </a:r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there’s nights that </a:t>
            </a:r>
            <a:r>
              <a:rPr lang="en-US" altLang="zh-CN" sz="4400" kern="100" dirty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never end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l="18093" t="6742" r="13106" b="6060"/>
          <a:stretch>
            <a:fillRect/>
          </a:stretch>
        </p:blipFill>
        <p:spPr>
          <a:xfrm>
            <a:off x="345157" y="156934"/>
            <a:ext cx="5381729" cy="38270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2031" t="2107" r="14887" b="7151"/>
          <a:stretch>
            <a:fillRect/>
          </a:stretch>
        </p:blipFill>
        <p:spPr>
          <a:xfrm>
            <a:off x="6091311" y="2182978"/>
            <a:ext cx="5767754" cy="4018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1460" y="6088559"/>
            <a:ext cx="115900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I wish that I could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believe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that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there’s a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day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you’ll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come back to me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865" y="450166"/>
            <a:ext cx="10553527" cy="5406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14991" t="162" r="18876"/>
          <a:stretch>
            <a:fillRect/>
          </a:stretch>
        </p:blipFill>
        <p:spPr>
          <a:xfrm>
            <a:off x="6149341" y="947828"/>
            <a:ext cx="5669280" cy="48118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20406" t="-1590" r="13952" b="-2"/>
          <a:stretch>
            <a:fillRect/>
          </a:stretch>
        </p:blipFill>
        <p:spPr>
          <a:xfrm flipH="1">
            <a:off x="433167" y="863421"/>
            <a:ext cx="5627077" cy="489629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08861" y="6088559"/>
            <a:ext cx="768096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kern="100" dirty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But still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I have to say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I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would do it all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again</a:t>
            </a:r>
            <a:endParaRPr lang="zh-CN" altLang="zh-CN" sz="4400" kern="100" dirty="0">
              <a:solidFill>
                <a:srgbClr val="FF0000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78313" y="6088559"/>
            <a:ext cx="426720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Just want </a:t>
            </a:r>
            <a:r>
              <a:rPr lang="en-US" altLang="zh-CN" sz="4400" kern="100" dirty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you to know</a:t>
            </a:r>
            <a:endParaRPr lang="zh-CN" altLang="zh-CN" sz="4400" kern="100" dirty="0"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14991" t="162" r="18876"/>
          <a:stretch>
            <a:fillRect/>
          </a:stretch>
        </p:blipFill>
        <p:spPr>
          <a:xfrm>
            <a:off x="6149341" y="947828"/>
            <a:ext cx="5669280" cy="48118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20406" t="-1590" r="13952" b="-2"/>
          <a:stretch>
            <a:fillRect/>
          </a:stretch>
        </p:blipFill>
        <p:spPr>
          <a:xfrm flipH="1">
            <a:off x="433167" y="863421"/>
            <a:ext cx="5627077" cy="4896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12972" y="6210300"/>
            <a:ext cx="8693834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All the doors are closing I’m </a:t>
            </a:r>
            <a:r>
              <a:rPr lang="en-US" altLang="zh-CN" sz="4400" kern="100" dirty="0" err="1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tryin</a:t>
            </a:r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’ to move ahead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07" y="188622"/>
            <a:ext cx="10750357" cy="6021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500"/>
    </mc:Choice>
    <mc:Fallback xmlns="">
      <p:transition advTm="35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79197" y="6266571"/>
            <a:ext cx="7707339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And deep inside I wish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(that) it’s me instead</a:t>
            </a:r>
            <a:endParaRPr lang="en-US" altLang="zh-CN" sz="4400" kern="100" dirty="0">
              <a:solidFill>
                <a:srgbClr val="FF0000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00" y="187200"/>
            <a:ext cx="10750357" cy="6021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5287" y="2964602"/>
            <a:ext cx="6114758" cy="144655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kern="100" dirty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My dreams are </a:t>
            </a:r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empty from </a:t>
            </a:r>
            <a:r>
              <a:rPr lang="en-US" altLang="zh-CN" sz="4400" kern="100" dirty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the </a:t>
            </a:r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day, </a:t>
            </a:r>
          </a:p>
          <a:p>
            <a:pPr algn="ctr"/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the day you </a:t>
            </a:r>
            <a:r>
              <a:rPr lang="en-US" altLang="zh-CN" sz="4400" kern="100" dirty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slipped away</a:t>
            </a:r>
            <a:endParaRPr lang="zh-CN" altLang="zh-CN" sz="4400" kern="100" dirty="0"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278" y="177110"/>
            <a:ext cx="4467279" cy="65613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500"/>
    </mc:Choice>
    <mc:Fallback xmlns="">
      <p:transition advTm="65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61880" y="6095593"/>
            <a:ext cx="1024128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I just want you to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know that I’ve been fighting to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let you go</a:t>
            </a:r>
            <a:endParaRPr lang="zh-CN" altLang="zh-CN" sz="4400" kern="100" dirty="0">
              <a:solidFill>
                <a:srgbClr val="FF0000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93" y="195324"/>
            <a:ext cx="10537873" cy="5909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26359" y="4079498"/>
            <a:ext cx="5019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altLang="zh-CN" sz="4400" kern="100" dirty="0">
                <a:solidFill>
                  <a:prstClr val="black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Some days I make it through</a:t>
            </a:r>
          </a:p>
        </p:txBody>
      </p:sp>
      <p:sp>
        <p:nvSpPr>
          <p:cNvPr id="10" name="矩形 9"/>
          <p:cNvSpPr/>
          <p:nvPr/>
        </p:nvSpPr>
        <p:spPr>
          <a:xfrm>
            <a:off x="5342709" y="6088559"/>
            <a:ext cx="68492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And </a:t>
            </a:r>
            <a:r>
              <a:rPr lang="en-US" altLang="zh-CN" sz="4400" kern="100" dirty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then </a:t>
            </a:r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there’s nights that </a:t>
            </a:r>
            <a:r>
              <a:rPr lang="en-US" altLang="zh-CN" sz="4400" kern="100" dirty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never end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18093" t="6742" r="13106" b="6060"/>
          <a:stretch>
            <a:fillRect/>
          </a:stretch>
        </p:blipFill>
        <p:spPr>
          <a:xfrm>
            <a:off x="345157" y="156934"/>
            <a:ext cx="5381729" cy="382700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l="12031" t="2107" r="14887" b="7151"/>
          <a:stretch>
            <a:fillRect/>
          </a:stretch>
        </p:blipFill>
        <p:spPr>
          <a:xfrm>
            <a:off x="6091311" y="2182978"/>
            <a:ext cx="5767754" cy="4018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8620" y="6088559"/>
            <a:ext cx="115900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I wish that I could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believe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that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there’s a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day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you’ll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come back to me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99" y="45020"/>
            <a:ext cx="6043539" cy="6043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500"/>
    </mc:Choice>
    <mc:Fallback xmlns="">
      <p:transition advClick="0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5099" y="612952"/>
            <a:ext cx="4961353" cy="53632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" y="1047750"/>
            <a:ext cx="9525000" cy="476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9614" y="612952"/>
            <a:ext cx="7126515" cy="5463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9500">
        <p:sndAc>
          <p:stSnd>
            <p:snd r:embed="rId2" name="Just want you to know.wav"/>
          </p:stSnd>
        </p:sndAc>
      </p:transition>
    </mc:Choice>
    <mc:Fallback xmlns="">
      <p:transition advClick="0" advTm="19500">
        <p:sndAc>
          <p:stSnd>
            <p:snd r:embed="rId6" name="Just want you to kn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03191" y="6088559"/>
            <a:ext cx="9114106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kern="100" dirty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But still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I have to say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(that) I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would do it all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again</a:t>
            </a:r>
            <a:endParaRPr lang="zh-CN" altLang="zh-CN" sz="4400" kern="100" dirty="0">
              <a:solidFill>
                <a:srgbClr val="FF0000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14991" t="162" r="18876"/>
          <a:stretch>
            <a:fillRect/>
          </a:stretch>
        </p:blipFill>
        <p:spPr>
          <a:xfrm>
            <a:off x="6149341" y="947828"/>
            <a:ext cx="5669280" cy="48118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20406" t="-1590" r="13952" b="-2"/>
          <a:stretch>
            <a:fillRect/>
          </a:stretch>
        </p:blipFill>
        <p:spPr>
          <a:xfrm flipH="1">
            <a:off x="433167" y="863421"/>
            <a:ext cx="5627077" cy="4896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69256" y="6088559"/>
            <a:ext cx="9603544" cy="7694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Just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want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you to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know that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since I lost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you, I lost myself</a:t>
            </a:r>
            <a:endParaRPr lang="zh-CN" altLang="zh-CN" sz="4400" kern="100" dirty="0">
              <a:solidFill>
                <a:srgbClr val="FF0000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48" y="397540"/>
            <a:ext cx="10122365" cy="5691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00"/>
    </mc:Choice>
    <mc:Fallback xmlns="">
      <p:transition advTm="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34640" y="6088559"/>
            <a:ext cx="6515100" cy="7694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lvl="0" algn="ctr"/>
            <a:r>
              <a:rPr lang="en-US" altLang="zh-CN" sz="4400" kern="100" dirty="0">
                <a:solidFill>
                  <a:prstClr val="black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No I can’t fake </a:t>
            </a:r>
            <a:r>
              <a:rPr lang="en-US" altLang="zh-CN" sz="4400" kern="100" dirty="0" smtClean="0">
                <a:solidFill>
                  <a:prstClr val="black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it, there’s </a:t>
            </a:r>
            <a:r>
              <a:rPr lang="en-US" altLang="zh-CN" sz="4400" kern="100" dirty="0">
                <a:solidFill>
                  <a:prstClr val="black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no one else</a:t>
            </a:r>
            <a:endParaRPr lang="zh-CN" altLang="en-US" sz="4400" kern="100" dirty="0">
              <a:solidFill>
                <a:prstClr val="black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065" y="191673"/>
            <a:ext cx="4286250" cy="571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65" y="358727"/>
            <a:ext cx="4413738" cy="5296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72" y="290911"/>
            <a:ext cx="10306929" cy="579764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74421" y="6088559"/>
            <a:ext cx="1024128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I just want you to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know that I’ve been fighting to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let you go</a:t>
            </a:r>
            <a:endParaRPr lang="zh-CN" altLang="zh-CN" sz="4400" kern="100" dirty="0">
              <a:solidFill>
                <a:srgbClr val="FF0000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26359" y="4079498"/>
            <a:ext cx="5019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altLang="zh-CN" sz="4400" kern="100" dirty="0">
                <a:solidFill>
                  <a:prstClr val="black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Some days I make it through</a:t>
            </a:r>
          </a:p>
        </p:txBody>
      </p:sp>
      <p:sp>
        <p:nvSpPr>
          <p:cNvPr id="10" name="矩形 9"/>
          <p:cNvSpPr/>
          <p:nvPr/>
        </p:nvSpPr>
        <p:spPr>
          <a:xfrm>
            <a:off x="5342709" y="6088559"/>
            <a:ext cx="68492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And </a:t>
            </a:r>
            <a:r>
              <a:rPr lang="en-US" altLang="zh-CN" sz="4400" kern="100" dirty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then </a:t>
            </a:r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there’s nights that </a:t>
            </a:r>
            <a:r>
              <a:rPr lang="en-US" altLang="zh-CN" sz="4400" kern="100" dirty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never end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18093" t="6742" r="13106" b="6060"/>
          <a:stretch>
            <a:fillRect/>
          </a:stretch>
        </p:blipFill>
        <p:spPr>
          <a:xfrm>
            <a:off x="345157" y="156934"/>
            <a:ext cx="5381729" cy="382700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l="12031" t="2107" r="14887" b="7151"/>
          <a:stretch>
            <a:fillRect/>
          </a:stretch>
        </p:blipFill>
        <p:spPr>
          <a:xfrm>
            <a:off x="6091311" y="2182978"/>
            <a:ext cx="5767754" cy="4018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500"/>
    </mc:Choice>
    <mc:Fallback>
      <p:transition advClick="0" advTm="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8620" y="6088559"/>
            <a:ext cx="115900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I wish that I could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believe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that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there’s a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day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you’ll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come back to me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37" y="407965"/>
            <a:ext cx="9842383" cy="5536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08861" y="6088559"/>
            <a:ext cx="768096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kern="100" dirty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But still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I have to say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I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would do it all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again</a:t>
            </a:r>
            <a:endParaRPr lang="zh-CN" altLang="zh-CN" sz="4400" kern="100" dirty="0">
              <a:solidFill>
                <a:srgbClr val="FF0000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14991" t="162" r="18876"/>
          <a:stretch>
            <a:fillRect/>
          </a:stretch>
        </p:blipFill>
        <p:spPr>
          <a:xfrm>
            <a:off x="6149341" y="947828"/>
            <a:ext cx="5669280" cy="48118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20406" t="-1590" r="13952" b="-2"/>
          <a:stretch>
            <a:fillRect/>
          </a:stretch>
        </p:blipFill>
        <p:spPr>
          <a:xfrm flipH="1">
            <a:off x="433167" y="863421"/>
            <a:ext cx="5627077" cy="4896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500"/>
    </mc:Choice>
    <mc:Fallback xmlns="">
      <p:transition advClick="0" advTm="75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4421" y="6088559"/>
            <a:ext cx="1024128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Just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want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you to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know that I’ve been fighting to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let you go</a:t>
            </a:r>
            <a:endParaRPr lang="zh-CN" altLang="zh-CN" sz="4400" kern="100" dirty="0">
              <a:solidFill>
                <a:srgbClr val="FF0000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1" y="383084"/>
            <a:ext cx="10115550" cy="5705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26359" y="4079498"/>
            <a:ext cx="5019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altLang="zh-CN" sz="4400" kern="100" dirty="0">
                <a:solidFill>
                  <a:prstClr val="black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Some days I make it through</a:t>
            </a:r>
          </a:p>
        </p:txBody>
      </p:sp>
      <p:sp>
        <p:nvSpPr>
          <p:cNvPr id="5" name="矩形 4"/>
          <p:cNvSpPr/>
          <p:nvPr/>
        </p:nvSpPr>
        <p:spPr>
          <a:xfrm>
            <a:off x="5342709" y="6088559"/>
            <a:ext cx="68492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And </a:t>
            </a:r>
            <a:r>
              <a:rPr lang="en-US" altLang="zh-CN" sz="4400" kern="100" dirty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then </a:t>
            </a:r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there’s nights that </a:t>
            </a:r>
            <a:r>
              <a:rPr lang="en-US" altLang="zh-CN" sz="4400" kern="100" dirty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never end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18093" t="6742" r="13106" b="6060"/>
          <a:stretch>
            <a:fillRect/>
          </a:stretch>
        </p:blipFill>
        <p:spPr>
          <a:xfrm>
            <a:off x="345157" y="156934"/>
            <a:ext cx="5381729" cy="38270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12031" t="2107" r="14887" b="7151"/>
          <a:stretch>
            <a:fillRect/>
          </a:stretch>
        </p:blipFill>
        <p:spPr>
          <a:xfrm>
            <a:off x="6091311" y="2182978"/>
            <a:ext cx="5767754" cy="4018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500"/>
    </mc:Choice>
    <mc:Fallback>
      <p:transition advClick="0" advTm="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65" y="152200"/>
            <a:ext cx="10553527" cy="593635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8620" y="6088559"/>
            <a:ext cx="115900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I wish that I could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believe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that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there’s a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day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you’ll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come back to 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79967" y="6205989"/>
            <a:ext cx="8630125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altLang="zh-CN" sz="4400" kern="100" dirty="0">
                <a:solidFill>
                  <a:prstClr val="black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Looking at your picture from when we first </a:t>
            </a:r>
            <a:r>
              <a:rPr lang="en-US" altLang="zh-CN" sz="4400" kern="100" dirty="0" smtClean="0">
                <a:solidFill>
                  <a:prstClr val="black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met</a:t>
            </a:r>
            <a:endParaRPr lang="zh-CN" altLang="zh-CN" sz="4400" kern="100" dirty="0">
              <a:solidFill>
                <a:prstClr val="black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08" y="112541"/>
            <a:ext cx="10848975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"/>
    </mc:Choice>
    <mc:Fallback xmlns="">
      <p:transition advClick="0" advTm="35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32965" y="6088559"/>
            <a:ext cx="8832751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kern="100" dirty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But still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I have to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say (that) I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would do it all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again</a:t>
            </a:r>
            <a:endParaRPr lang="zh-CN" altLang="zh-CN" sz="4400" kern="100" dirty="0">
              <a:solidFill>
                <a:srgbClr val="FF0000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14991" t="162" r="18876"/>
          <a:stretch>
            <a:fillRect/>
          </a:stretch>
        </p:blipFill>
        <p:spPr>
          <a:xfrm>
            <a:off x="6149341" y="947828"/>
            <a:ext cx="5669280" cy="48118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20406" t="-1590" r="13952" b="-2"/>
          <a:stretch>
            <a:fillRect/>
          </a:stretch>
        </p:blipFill>
        <p:spPr>
          <a:xfrm flipH="1">
            <a:off x="433167" y="863421"/>
            <a:ext cx="5627077" cy="4896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500"/>
    </mc:Choice>
    <mc:Fallback xmlns="">
      <p:transition advClick="0" advTm="75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69256" y="6088559"/>
            <a:ext cx="9603544" cy="7694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Just want </a:t>
            </a:r>
            <a:r>
              <a:rPr lang="en-US" altLang="zh-CN" sz="4400" kern="100" dirty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you to </a:t>
            </a:r>
            <a:r>
              <a:rPr lang="en-US" altLang="zh-CN" sz="44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know</a:t>
            </a:r>
            <a:endParaRPr lang="zh-CN" altLang="zh-CN" sz="4400" kern="100" dirty="0">
              <a:solidFill>
                <a:srgbClr val="FF0000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-126" t="-578" r="-333" b="123"/>
          <a:stretch>
            <a:fillRect/>
          </a:stretch>
        </p:blipFill>
        <p:spPr>
          <a:xfrm>
            <a:off x="1817077" y="787791"/>
            <a:ext cx="8707901" cy="48955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11145" y="2518075"/>
            <a:ext cx="9603544" cy="144655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8800" kern="100" dirty="0" smtClean="0"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Thank you for watching!</a:t>
            </a:r>
            <a:endParaRPr lang="zh-CN" altLang="zh-CN" sz="8800" kern="100" dirty="0">
              <a:solidFill>
                <a:srgbClr val="FF0000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39237" y="6194248"/>
            <a:ext cx="781050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altLang="zh-CN" sz="4400" kern="100" dirty="0">
                <a:solidFill>
                  <a:prstClr val="black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You gave me a smile that I could never forget </a:t>
            </a:r>
            <a:endParaRPr lang="zh-CN" altLang="zh-CN" sz="4400" kern="100" dirty="0">
              <a:solidFill>
                <a:prstClr val="black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9" y="98474"/>
            <a:ext cx="10848975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65153" y="6088559"/>
            <a:ext cx="10476153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kern="100" dirty="0">
                <a:solidFill>
                  <a:prstClr val="black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And nothing I could do could protect me from you that night</a:t>
            </a:r>
            <a:endParaRPr lang="zh-CN" altLang="zh-CN" sz="4400" kern="100" dirty="0">
              <a:solidFill>
                <a:prstClr val="black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08" y="105359"/>
            <a:ext cx="10595841" cy="598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500"/>
    </mc:Choice>
    <mc:Fallback xmlns="">
      <p:transition advClick="0" advTm="75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15314" y="6088559"/>
            <a:ext cx="8368937" cy="7694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lvl="0" algn="ctr"/>
            <a:r>
              <a:rPr lang="en-US" altLang="zh-CN" sz="4400" kern="100" dirty="0">
                <a:solidFill>
                  <a:prstClr val="black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Wrapped around your </a:t>
            </a:r>
            <a:r>
              <a:rPr lang="en-US" altLang="zh-CN" sz="4400" kern="100" dirty="0" smtClean="0">
                <a:solidFill>
                  <a:prstClr val="black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finger, </a:t>
            </a:r>
            <a:r>
              <a:rPr lang="en-US" altLang="zh-CN" sz="4400" kern="100" dirty="0">
                <a:solidFill>
                  <a:prstClr val="black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always in my mind</a:t>
            </a:r>
            <a:endParaRPr lang="zh-CN" altLang="zh-CN" sz="4400" kern="100" dirty="0">
              <a:solidFill>
                <a:prstClr val="black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  <p:pic>
        <p:nvPicPr>
          <p:cNvPr id="1028" name="Picture 4" descr="âross and rachel hold handsâçå¾çæç´¢ç»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4909" r="7810" b="8386"/>
          <a:stretch>
            <a:fillRect/>
          </a:stretch>
        </p:blipFill>
        <p:spPr bwMode="auto">
          <a:xfrm>
            <a:off x="721271" y="105359"/>
            <a:ext cx="10757022" cy="59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44979" y="6088559"/>
            <a:ext cx="870204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altLang="zh-CN" sz="4400" kern="100" dirty="0">
                <a:solidFill>
                  <a:prstClr val="black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The days would blend cause we stayed up all night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6" y="106859"/>
            <a:ext cx="10791825" cy="5981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59279" y="6232209"/>
            <a:ext cx="863346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altLang="zh-CN" sz="4400" kern="100" dirty="0">
                <a:solidFill>
                  <a:prstClr val="black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Yeah, you and I were everything, everything to me</a:t>
            </a:r>
            <a:endParaRPr lang="zh-CN" altLang="en-US" sz="4400" kern="100" dirty="0">
              <a:solidFill>
                <a:prstClr val="black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351" y="126609"/>
            <a:ext cx="9151317" cy="610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80" y="115692"/>
            <a:ext cx="10334625" cy="58388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05841" y="6104325"/>
            <a:ext cx="1024128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I just want you to 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know that I’ </a:t>
            </a:r>
            <a:r>
              <a:rPr lang="en-US" altLang="zh-CN" sz="4400" kern="100" dirty="0" err="1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ve</a:t>
            </a:r>
            <a:r>
              <a:rPr lang="en-US" altLang="zh-CN" sz="4400" kern="100" dirty="0" smtClean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 been fighting to </a:t>
            </a:r>
            <a:r>
              <a:rPr lang="en-US" altLang="zh-CN" sz="4400" kern="100" dirty="0">
                <a:solidFill>
                  <a:srgbClr val="FF0000"/>
                </a:solidFill>
                <a:latin typeface="Adobe Naskh Medium" panose="01010101010101010101" pitchFamily="50" charset="-78"/>
                <a:ea typeface="宋体" panose="02010600030101010101" pitchFamily="2" charset="-122"/>
                <a:cs typeface="Adobe Naskh Medium" panose="01010101010101010101" pitchFamily="50" charset="-78"/>
              </a:rPr>
              <a:t>let you go</a:t>
            </a:r>
            <a:endParaRPr lang="zh-CN" altLang="zh-CN" sz="4400" kern="100" dirty="0">
              <a:solidFill>
                <a:srgbClr val="FF0000"/>
              </a:solidFill>
              <a:latin typeface="Adobe Naskh Medium" panose="01010101010101010101" pitchFamily="50" charset="-78"/>
              <a:ea typeface="宋体" panose="02010600030101010101" pitchFamily="2" charset="-122"/>
              <a:cs typeface="Adobe Naskh Medium" panose="01010101010101010101" pitchFamily="50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ec998b93-d6a5-4e21-a098-8fa313bab16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431</Words>
  <Application>Microsoft Office PowerPoint</Application>
  <PresentationFormat>宽屏</PresentationFormat>
  <Paragraphs>42</Paragraphs>
  <Slides>32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8" baseType="lpstr">
      <vt:lpstr>等线</vt:lpstr>
      <vt:lpstr>等线 Light</vt:lpstr>
      <vt:lpstr>宋体</vt:lpstr>
      <vt:lpstr>Adobe Naskh Medium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SSN</dc:creator>
  <cp:lastModifiedBy>SSN</cp:lastModifiedBy>
  <cp:revision>63</cp:revision>
  <dcterms:created xsi:type="dcterms:W3CDTF">2019-06-11T02:23:00Z</dcterms:created>
  <dcterms:modified xsi:type="dcterms:W3CDTF">2019-06-17T08:02:05Z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