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"/>
  </p:notesMasterIdLst>
  <p:sldIdLst>
    <p:sldId id="257" r:id="rId2"/>
    <p:sldId id="256" r:id="rId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74"/>
    <p:restoredTop sz="94793"/>
  </p:normalViewPr>
  <p:slideViewPr>
    <p:cSldViewPr snapToGrid="0" snapToObjects="1">
      <p:cViewPr varScale="1">
        <p:scale>
          <a:sx n="84" d="100"/>
          <a:sy n="84" d="100"/>
        </p:scale>
        <p:origin x="192" y="6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E3E038-F9C3-0047-996C-0313460514BC}" type="datetimeFigureOut">
              <a:rPr kumimoji="1" lang="zh-CN" altLang="en-US" smtClean="0"/>
              <a:t>2019/6/13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0F4F3-F3FB-3748-8501-BAE16ACBDD2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38255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0F4F3-F3FB-3748-8501-BAE16ACBDD2B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94245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7BA1E4-C1C4-3442-BD22-E9327C031B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AD260B5-D2B0-3940-8677-94913B4324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5CE3477-CCE7-FD42-9FC5-469BD880E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EAAB8-31E7-2445-999C-BD0402F0E684}" type="datetimeFigureOut">
              <a:rPr kumimoji="1" lang="zh-CN" altLang="en-US" smtClean="0"/>
              <a:t>2019/6/13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E5A16C4-A51A-5B4A-9EA1-02E8B0196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272215-9B22-D445-9534-207421D1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53838-F407-CE4B-9821-4016BD741C0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72369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9363C1-0171-3543-8C08-9EAA73E3E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BE2357-BA25-CF4A-95B4-6C42B9CAA7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3B6393-0CBA-2E4C-BE18-1F2515C8C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EAAB8-31E7-2445-999C-BD0402F0E684}" type="datetimeFigureOut">
              <a:rPr kumimoji="1" lang="zh-CN" altLang="en-US" smtClean="0"/>
              <a:t>2019/6/13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5DDD88-85CC-644E-943B-4EF5DFC3E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3A3009-1B77-9547-AFF1-FABAC76D3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53838-F407-CE4B-9821-4016BD741C0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57690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ED1C312-1B2B-D244-BF52-F854662FB9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7A4B68B-1141-784D-B393-E216654F90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FFBFE7-07BE-424A-965E-A5BFFDFBD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EAAB8-31E7-2445-999C-BD0402F0E684}" type="datetimeFigureOut">
              <a:rPr kumimoji="1" lang="zh-CN" altLang="en-US" smtClean="0"/>
              <a:t>2019/6/13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F1E8E50-9D90-BE44-BF51-FB1115409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5CAD958-6877-8A48-8CE5-30A70D122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53838-F407-CE4B-9821-4016BD741C0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34531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2166D9-A03D-A343-92CC-A736DEE5A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5DDC6DF-7663-1D4C-9CC7-3CD744DCD8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4A841E-28E1-E342-B7A6-DFE73613B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EAAB8-31E7-2445-999C-BD0402F0E684}" type="datetimeFigureOut">
              <a:rPr kumimoji="1" lang="zh-CN" altLang="en-US" smtClean="0"/>
              <a:t>2019/6/13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03C811-CD34-3446-9BCB-2205900C4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5E2E79-FF66-6040-A229-F6802574F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53838-F407-CE4B-9821-4016BD741C0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58164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170F85-59C5-FA42-80C4-827AA0DA5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EE548FC-5C66-0748-B65A-A54CC40036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A75C1CE-135B-BF42-BD9A-6E0AC338C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EAAB8-31E7-2445-999C-BD0402F0E684}" type="datetimeFigureOut">
              <a:rPr kumimoji="1" lang="zh-CN" altLang="en-US" smtClean="0"/>
              <a:t>2019/6/13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CFEB21-95A7-4043-853C-086FC29C4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B4F11F-2CE4-3742-A599-EBFDE8ABC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53838-F407-CE4B-9821-4016BD741C0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30227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3D3D32-B7D8-5F4C-AEF9-6EFE5E04F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DE4C43-BE2F-164F-BBA5-5714AB5CA9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88B4DFB-7500-6A4D-8F27-BDC2F0695F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FBB580-0E0E-DE46-8F3D-0BE87B4AF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EAAB8-31E7-2445-999C-BD0402F0E684}" type="datetimeFigureOut">
              <a:rPr kumimoji="1" lang="zh-CN" altLang="en-US" smtClean="0"/>
              <a:t>2019/6/13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A70B12B-C3EF-6F48-BD4A-298C63131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CC77AB9-87A5-8E46-84DB-5148AD163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53838-F407-CE4B-9821-4016BD741C0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05312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0FA7B7-2DCF-884E-9719-A31E25EE9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78BCDB6-DECA-2344-8614-F0C49E979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2763E3-ADE3-D249-8DAC-B08A42721A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0ED66E0-D7C7-5148-B800-0B16F5BCDB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3561F29-43E8-FC44-AA12-1907A634D6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1A0F4D5-27CC-7B4E-8146-169027E6B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EAAB8-31E7-2445-999C-BD0402F0E684}" type="datetimeFigureOut">
              <a:rPr kumimoji="1" lang="zh-CN" altLang="en-US" smtClean="0"/>
              <a:t>2019/6/13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34C3AAA-5A89-C442-8D53-CF1ABE25E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3BDA43D-993C-CB4E-81AA-496DBBE30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53838-F407-CE4B-9821-4016BD741C0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07500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C55379-EE44-BC43-AF5E-988A0650A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D2C0027-479E-2B41-8CCC-FB0CAA5D1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EAAB8-31E7-2445-999C-BD0402F0E684}" type="datetimeFigureOut">
              <a:rPr kumimoji="1" lang="zh-CN" altLang="en-US" smtClean="0"/>
              <a:t>2019/6/13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15218E5-7A11-6348-87A5-507F4ABBD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7BE36E6-062F-B24A-B392-B1DA31E8E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53838-F407-CE4B-9821-4016BD741C0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681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FD8AC07-0E5D-4E4A-A1F4-B1B6DA65E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EAAB8-31E7-2445-999C-BD0402F0E684}" type="datetimeFigureOut">
              <a:rPr kumimoji="1" lang="zh-CN" altLang="en-US" smtClean="0"/>
              <a:t>2019/6/13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AFDB69-F0C0-7C41-AE48-0C9932209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78ABCA-B930-CC41-BE50-D1E315698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53838-F407-CE4B-9821-4016BD741C0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45838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387F21-0B21-9048-806C-A801AE77F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ED4458-9DFA-6D42-A722-2601F51656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BD6090-4BC6-1143-8B86-3E2BF31CE9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FE64010-5B70-064A-A41C-ACB6393D9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EAAB8-31E7-2445-999C-BD0402F0E684}" type="datetimeFigureOut">
              <a:rPr kumimoji="1" lang="zh-CN" altLang="en-US" smtClean="0"/>
              <a:t>2019/6/13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B49DFAC-97E0-DC46-B0DC-B424EBF14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E0AE0FE-DCCC-5142-B8CF-AE4D16EE8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53838-F407-CE4B-9821-4016BD741C0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9383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1D35C9-0122-3645-8339-04D76FD0C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3EF14D2-77F6-014D-A6FF-DA7BED5E52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4D92A13-6FE8-6C44-AC6A-ABD43977A1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B2DC461-117B-C948-8BEE-CC9DD3AB4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EAAB8-31E7-2445-999C-BD0402F0E684}" type="datetimeFigureOut">
              <a:rPr kumimoji="1" lang="zh-CN" altLang="en-US" smtClean="0"/>
              <a:t>2019/6/13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D2345D-7D95-2C4C-9EBF-CF0F95496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BED6D4-590D-A348-A84E-FEE9F15A0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53838-F407-CE4B-9821-4016BD741C0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52495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E1B5BF9-DE01-C54C-BB97-A08B67D18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0B76DAB-03A4-F14B-A7FB-4BCA9EFAF5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9B6F9D-9852-2740-9C86-43F12E7AAA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4EAAB8-31E7-2445-999C-BD0402F0E684}" type="datetimeFigureOut">
              <a:rPr kumimoji="1" lang="zh-CN" altLang="en-US" smtClean="0"/>
              <a:t>2019/6/13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497E0F-15FC-B247-BBEA-9591ED3D4F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7AA2DB2-7A08-9C4A-BEE3-33D669660C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053838-F407-CE4B-9821-4016BD741C0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78654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tiff"/><Relationship Id="rId18" Type="http://schemas.openxmlformats.org/officeDocument/2006/relationships/image" Target="../media/image13.jpg"/><Relationship Id="rId26" Type="http://schemas.openxmlformats.org/officeDocument/2006/relationships/image" Target="../media/image21.jp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6.tiff"/><Relationship Id="rId34" Type="http://schemas.openxmlformats.org/officeDocument/2006/relationships/image" Target="../media/image29.jpeg"/><Relationship Id="rId7" Type="http://schemas.openxmlformats.org/officeDocument/2006/relationships/image" Target="../media/image2.jpg"/><Relationship Id="rId12" Type="http://schemas.openxmlformats.org/officeDocument/2006/relationships/image" Target="../media/image7.tiff"/><Relationship Id="rId17" Type="http://schemas.openxmlformats.org/officeDocument/2006/relationships/image" Target="../media/image12.jpg"/><Relationship Id="rId25" Type="http://schemas.openxmlformats.org/officeDocument/2006/relationships/image" Target="../media/image20.jpeg"/><Relationship Id="rId33" Type="http://schemas.openxmlformats.org/officeDocument/2006/relationships/image" Target="../media/image28.jpeg"/><Relationship Id="rId2" Type="http://schemas.openxmlformats.org/officeDocument/2006/relationships/audio" Target="../media/media1.wav"/><Relationship Id="rId16" Type="http://schemas.openxmlformats.org/officeDocument/2006/relationships/image" Target="../media/image11.jpg"/><Relationship Id="rId20" Type="http://schemas.openxmlformats.org/officeDocument/2006/relationships/image" Target="../media/image15.png"/><Relationship Id="rId29" Type="http://schemas.openxmlformats.org/officeDocument/2006/relationships/image" Target="../media/image24.jpg"/><Relationship Id="rId1" Type="http://schemas.microsoft.com/office/2007/relationships/media" Target="../media/media1.wav"/><Relationship Id="rId6" Type="http://schemas.microsoft.com/office/2007/relationships/hdphoto" Target="../media/hdphoto1.wdp"/><Relationship Id="rId11" Type="http://schemas.openxmlformats.org/officeDocument/2006/relationships/image" Target="../media/image6.jpg"/><Relationship Id="rId24" Type="http://schemas.openxmlformats.org/officeDocument/2006/relationships/image" Target="../media/image19.jpg"/><Relationship Id="rId32" Type="http://schemas.openxmlformats.org/officeDocument/2006/relationships/image" Target="../media/image27.jpeg"/><Relationship Id="rId5" Type="http://schemas.openxmlformats.org/officeDocument/2006/relationships/image" Target="../media/image1.png"/><Relationship Id="rId15" Type="http://schemas.openxmlformats.org/officeDocument/2006/relationships/image" Target="../media/image10.jpg"/><Relationship Id="rId23" Type="http://schemas.openxmlformats.org/officeDocument/2006/relationships/image" Target="../media/image18.jpg"/><Relationship Id="rId28" Type="http://schemas.openxmlformats.org/officeDocument/2006/relationships/image" Target="../media/image23.jpg"/><Relationship Id="rId36" Type="http://schemas.openxmlformats.org/officeDocument/2006/relationships/image" Target="../media/image31.jpeg"/><Relationship Id="rId10" Type="http://schemas.openxmlformats.org/officeDocument/2006/relationships/image" Target="../media/image5.jpeg"/><Relationship Id="rId19" Type="http://schemas.openxmlformats.org/officeDocument/2006/relationships/image" Target="../media/image14.png"/><Relationship Id="rId31" Type="http://schemas.openxmlformats.org/officeDocument/2006/relationships/image" Target="../media/image26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jpg"/><Relationship Id="rId14" Type="http://schemas.openxmlformats.org/officeDocument/2006/relationships/image" Target="../media/image9.tiff"/><Relationship Id="rId22" Type="http://schemas.openxmlformats.org/officeDocument/2006/relationships/image" Target="../media/image17.png"/><Relationship Id="rId27" Type="http://schemas.openxmlformats.org/officeDocument/2006/relationships/image" Target="../media/image22.jpg"/><Relationship Id="rId30" Type="http://schemas.openxmlformats.org/officeDocument/2006/relationships/image" Target="../media/image25.jpg"/><Relationship Id="rId35" Type="http://schemas.openxmlformats.org/officeDocument/2006/relationships/image" Target="../media/image30.jpeg"/><Relationship Id="rId8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2D5D78AC-021B-C542-86AF-BE306ADA3FAD}"/>
              </a:ext>
            </a:extLst>
          </p:cNvPr>
          <p:cNvSpPr txBox="1"/>
          <p:nvPr/>
        </p:nvSpPr>
        <p:spPr>
          <a:xfrm>
            <a:off x="3352800" y="214313"/>
            <a:ext cx="5343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  <a:r>
              <a:rPr kumimoji="1" lang="zh-CN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kumimoji="1" lang="zh-CN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Champions</a:t>
            </a:r>
            <a:endParaRPr kumimoji="1" lang="zh-CN" alt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F35AFE1-4AAF-E84D-B1C5-D2D2AC5A8A66}"/>
              </a:ext>
            </a:extLst>
          </p:cNvPr>
          <p:cNvSpPr txBox="1"/>
          <p:nvPr/>
        </p:nvSpPr>
        <p:spPr>
          <a:xfrm>
            <a:off x="3314745" y="1040525"/>
            <a:ext cx="5343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6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——</a:t>
            </a:r>
            <a:r>
              <a:rPr kumimoji="1" lang="zh-CN" altLang="en-US" sz="36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现在完成时</a:t>
            </a:r>
            <a:endParaRPr kumimoji="1" lang="zh-CN" altLang="en-US" sz="2000" b="1" dirty="0">
              <a:solidFill>
                <a:schemeClr val="bg1"/>
              </a:solidFill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28F8CCA-32A2-3D40-8F91-E33A6CD35749}"/>
              </a:ext>
            </a:extLst>
          </p:cNvPr>
          <p:cNvSpPr txBox="1"/>
          <p:nvPr/>
        </p:nvSpPr>
        <p:spPr>
          <a:xfrm>
            <a:off x="704705" y="2743200"/>
            <a:ext cx="9007594" cy="28700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zh-CN" altLang="en-US" sz="32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设计制作：华南师范大学外文学院 苏靖慧</a:t>
            </a:r>
            <a:endParaRPr kumimoji="1" lang="en-US" altLang="zh-CN" sz="3200" b="1" dirty="0">
              <a:solidFill>
                <a:schemeClr val="bg1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lnSpc>
                <a:spcPct val="200000"/>
              </a:lnSpc>
            </a:pPr>
            <a:r>
              <a:rPr kumimoji="1" lang="zh-CN" altLang="en-US" sz="32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          广东省东莞市东莞中学初中部 李丹丹</a:t>
            </a:r>
            <a:endParaRPr kumimoji="1" lang="en-US" altLang="zh-CN" sz="3200" b="1" dirty="0">
              <a:solidFill>
                <a:schemeClr val="bg1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lnSpc>
                <a:spcPct val="200000"/>
              </a:lnSpc>
            </a:pPr>
            <a:r>
              <a:rPr kumimoji="1" lang="zh-CN" altLang="en-US" sz="32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指导老师：李丹丹、刘晓斌</a:t>
            </a:r>
          </a:p>
        </p:txBody>
      </p:sp>
    </p:spTree>
    <p:extLst>
      <p:ext uri="{BB962C8B-B14F-4D97-AF65-F5344CB8AC3E}">
        <p14:creationId xmlns:p14="http://schemas.microsoft.com/office/powerpoint/2010/main" val="850872153"/>
      </p:ext>
    </p:extLst>
  </p:cSld>
  <p:clrMapOvr>
    <a:masterClrMapping/>
  </p:clrMapOvr>
  <p:transition spd="slow" advClick="0" advTm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een-We Are The Champions.wav" hidden="1">
            <a:hlinkClick r:id="" action="ppaction://media"/>
            <a:extLst>
              <a:ext uri="{FF2B5EF4-FFF2-40B4-BE49-F238E27FC236}">
                <a16:creationId xmlns:a16="http://schemas.microsoft.com/office/drawing/2014/main" id="{44F2AC5E-217A-D048-9C33-B2C5DD8CCC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24550" y="6629400"/>
            <a:ext cx="228600" cy="228600"/>
          </a:xfrm>
          <a:prstGeom prst="rect">
            <a:avLst/>
          </a:prstGeom>
        </p:spPr>
      </p:pic>
      <p:pic>
        <p:nvPicPr>
          <p:cNvPr id="5" name="图片 4" hidden="1">
            <a:extLst>
              <a:ext uri="{FF2B5EF4-FFF2-40B4-BE49-F238E27FC236}">
                <a16:creationId xmlns:a16="http://schemas.microsoft.com/office/drawing/2014/main" id="{5370BFDE-189D-454A-BBED-73751BAC8C9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9265" b="6814"/>
          <a:stretch/>
        </p:blipFill>
        <p:spPr>
          <a:xfrm>
            <a:off x="1622904" y="762000"/>
            <a:ext cx="8652175" cy="4465320"/>
          </a:xfrm>
          <a:prstGeom prst="rect">
            <a:avLst/>
          </a:prstGeom>
        </p:spPr>
      </p:pic>
      <p:sp>
        <p:nvSpPr>
          <p:cNvPr id="8" name="文本框 7" hidden="1">
            <a:extLst>
              <a:ext uri="{FF2B5EF4-FFF2-40B4-BE49-F238E27FC236}">
                <a16:creationId xmlns:a16="http://schemas.microsoft.com/office/drawing/2014/main" id="{D1BF0274-75BE-B04A-B8A6-68FD10B8B553}"/>
              </a:ext>
            </a:extLst>
          </p:cNvPr>
          <p:cNvSpPr txBox="1"/>
          <p:nvPr/>
        </p:nvSpPr>
        <p:spPr>
          <a:xfrm>
            <a:off x="2054418" y="5151120"/>
            <a:ext cx="8265198" cy="986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zh-CN" sz="4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I’ve paid my dues</a:t>
            </a:r>
            <a:r>
              <a:rPr kumimoji="1" lang="zh-CN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 after time</a:t>
            </a:r>
            <a:endParaRPr kumimoji="1" lang="zh-CN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 hidden="1">
            <a:extLst>
              <a:ext uri="{FF2B5EF4-FFF2-40B4-BE49-F238E27FC236}">
                <a16:creationId xmlns:a16="http://schemas.microsoft.com/office/drawing/2014/main" id="{6FCF4BC3-5DF0-4145-81B6-AE5C44ED7B5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7774" b="5887"/>
          <a:stretch/>
        </p:blipFill>
        <p:spPr>
          <a:xfrm>
            <a:off x="1554510" y="624840"/>
            <a:ext cx="9265014" cy="4526280"/>
          </a:xfrm>
          <a:prstGeom prst="rect">
            <a:avLst/>
          </a:prstGeom>
        </p:spPr>
      </p:pic>
      <p:sp>
        <p:nvSpPr>
          <p:cNvPr id="11" name="文本框 10" hidden="1">
            <a:extLst>
              <a:ext uri="{FF2B5EF4-FFF2-40B4-BE49-F238E27FC236}">
                <a16:creationId xmlns:a16="http://schemas.microsoft.com/office/drawing/2014/main" id="{C6074DB6-933E-264F-A294-0147EC960BB9}"/>
              </a:ext>
            </a:extLst>
          </p:cNvPr>
          <p:cNvSpPr txBox="1"/>
          <p:nvPr/>
        </p:nvSpPr>
        <p:spPr>
          <a:xfrm>
            <a:off x="3255109" y="5473253"/>
            <a:ext cx="59678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I’ve done my sentence</a:t>
            </a:r>
            <a:endParaRPr kumimoji="1" lang="zh-CN" altLang="en-US" sz="4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11" hidden="1">
            <a:extLst>
              <a:ext uri="{FF2B5EF4-FFF2-40B4-BE49-F238E27FC236}">
                <a16:creationId xmlns:a16="http://schemas.microsoft.com/office/drawing/2014/main" id="{8EC9C77C-7A52-D340-A675-15EBB485634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9974" b="6930"/>
          <a:stretch/>
        </p:blipFill>
        <p:spPr>
          <a:xfrm>
            <a:off x="2111956" y="716280"/>
            <a:ext cx="8254142" cy="4434840"/>
          </a:xfrm>
          <a:prstGeom prst="rect">
            <a:avLst/>
          </a:prstGeom>
        </p:spPr>
      </p:pic>
      <p:sp>
        <p:nvSpPr>
          <p:cNvPr id="13" name="文本框 12" hidden="1">
            <a:extLst>
              <a:ext uri="{FF2B5EF4-FFF2-40B4-BE49-F238E27FC236}">
                <a16:creationId xmlns:a16="http://schemas.microsoft.com/office/drawing/2014/main" id="{7D7084A6-7565-C841-B563-FD3B222A95D8}"/>
              </a:ext>
            </a:extLst>
          </p:cNvPr>
          <p:cNvSpPr txBox="1"/>
          <p:nvPr/>
        </p:nvSpPr>
        <p:spPr>
          <a:xfrm>
            <a:off x="3147253" y="5422863"/>
            <a:ext cx="60276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</a:t>
            </a:r>
            <a:r>
              <a:rPr kumimoji="1" lang="zh-CN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committed</a:t>
            </a:r>
            <a:r>
              <a:rPr kumimoji="1" lang="zh-CN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kumimoji="1" lang="zh-CN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crime</a:t>
            </a:r>
            <a:endParaRPr kumimoji="1" lang="zh-CN" alt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图片 14" hidden="1">
            <a:extLst>
              <a:ext uri="{FF2B5EF4-FFF2-40B4-BE49-F238E27FC236}">
                <a16:creationId xmlns:a16="http://schemas.microsoft.com/office/drawing/2014/main" id="{F82E82B3-9168-494E-9F49-48AA49895E9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1278" b="12218"/>
          <a:stretch/>
        </p:blipFill>
        <p:spPr>
          <a:xfrm>
            <a:off x="1499822" y="762000"/>
            <a:ext cx="9322474" cy="4389120"/>
          </a:xfrm>
          <a:prstGeom prst="rect">
            <a:avLst/>
          </a:prstGeom>
        </p:spPr>
      </p:pic>
      <p:sp>
        <p:nvSpPr>
          <p:cNvPr id="16" name="文本框 15" hidden="1">
            <a:extLst>
              <a:ext uri="{FF2B5EF4-FFF2-40B4-BE49-F238E27FC236}">
                <a16:creationId xmlns:a16="http://schemas.microsoft.com/office/drawing/2014/main" id="{F80EB0F9-E06B-BB44-995C-EB5D65503783}"/>
              </a:ext>
            </a:extLst>
          </p:cNvPr>
          <p:cNvSpPr txBox="1"/>
          <p:nvPr/>
        </p:nvSpPr>
        <p:spPr>
          <a:xfrm>
            <a:off x="2044512" y="5515922"/>
            <a:ext cx="84593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bad mistakes </a:t>
            </a:r>
            <a:r>
              <a:rPr kumimoji="1" lang="en-US" altLang="zh-CN" sz="4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I’ve made a few</a:t>
            </a:r>
            <a:endParaRPr kumimoji="1" lang="zh-CN" altLang="en-US" sz="4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图片 16" hidden="1">
            <a:extLst>
              <a:ext uri="{FF2B5EF4-FFF2-40B4-BE49-F238E27FC236}">
                <a16:creationId xmlns:a16="http://schemas.microsoft.com/office/drawing/2014/main" id="{62938119-3A83-E444-B3FE-399D4B87883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57632" y="396239"/>
            <a:ext cx="7233128" cy="4799393"/>
          </a:xfrm>
          <a:prstGeom prst="rect">
            <a:avLst/>
          </a:prstGeom>
        </p:spPr>
      </p:pic>
      <p:sp>
        <p:nvSpPr>
          <p:cNvPr id="18" name="文本框 17" hidden="1">
            <a:extLst>
              <a:ext uri="{FF2B5EF4-FFF2-40B4-BE49-F238E27FC236}">
                <a16:creationId xmlns:a16="http://schemas.microsoft.com/office/drawing/2014/main" id="{AEBB7801-7DDF-254B-A84A-E6576D95A19F}"/>
              </a:ext>
            </a:extLst>
          </p:cNvPr>
          <p:cNvSpPr txBox="1"/>
          <p:nvPr/>
        </p:nvSpPr>
        <p:spPr>
          <a:xfrm>
            <a:off x="588191" y="5408884"/>
            <a:ext cx="108832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I’ve had my share of sand</a:t>
            </a:r>
            <a:r>
              <a:rPr kumimoji="1"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kicked in my face </a:t>
            </a:r>
            <a:endParaRPr kumimoji="1" lang="zh-CN" alt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图片 18" hidden="1">
            <a:extLst>
              <a:ext uri="{FF2B5EF4-FFF2-40B4-BE49-F238E27FC236}">
                <a16:creationId xmlns:a16="http://schemas.microsoft.com/office/drawing/2014/main" id="{62634B5D-4D2D-794D-9304-DB19B648961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927" t="2560" b="17983"/>
          <a:stretch/>
        </p:blipFill>
        <p:spPr>
          <a:xfrm>
            <a:off x="1828339" y="502920"/>
            <a:ext cx="8402938" cy="4556760"/>
          </a:xfrm>
          <a:prstGeom prst="rect">
            <a:avLst/>
          </a:prstGeom>
        </p:spPr>
      </p:pic>
      <p:sp>
        <p:nvSpPr>
          <p:cNvPr id="20" name="文本框 19" hidden="1">
            <a:extLst>
              <a:ext uri="{FF2B5EF4-FFF2-40B4-BE49-F238E27FC236}">
                <a16:creationId xmlns:a16="http://schemas.microsoft.com/office/drawing/2014/main" id="{A14AE010-C3AC-7B40-B320-71FEFC5259D6}"/>
              </a:ext>
            </a:extLst>
          </p:cNvPr>
          <p:cNvSpPr txBox="1"/>
          <p:nvPr/>
        </p:nvSpPr>
        <p:spPr>
          <a:xfrm>
            <a:off x="3239119" y="5292214"/>
            <a:ext cx="56118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 </a:t>
            </a:r>
            <a:r>
              <a:rPr kumimoji="1" lang="en-US" altLang="zh-CN" sz="4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I’ve come through</a:t>
            </a:r>
            <a:endParaRPr kumimoji="1" lang="zh-CN" altLang="en-US" sz="4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图片 20" hidden="1">
            <a:extLst>
              <a:ext uri="{FF2B5EF4-FFF2-40B4-BE49-F238E27FC236}">
                <a16:creationId xmlns:a16="http://schemas.microsoft.com/office/drawing/2014/main" id="{01CD7ECB-8877-544D-87A9-EEC7BD0A6E7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4550" b="7112"/>
          <a:stretch/>
        </p:blipFill>
        <p:spPr>
          <a:xfrm>
            <a:off x="2051663" y="655320"/>
            <a:ext cx="8556284" cy="4206240"/>
          </a:xfrm>
          <a:prstGeom prst="rect">
            <a:avLst/>
          </a:prstGeom>
        </p:spPr>
      </p:pic>
      <p:sp>
        <p:nvSpPr>
          <p:cNvPr id="22" name="文本框 21" hidden="1">
            <a:extLst>
              <a:ext uri="{FF2B5EF4-FFF2-40B4-BE49-F238E27FC236}">
                <a16:creationId xmlns:a16="http://schemas.microsoft.com/office/drawing/2014/main" id="{7DE42B99-8F85-BA49-9BA0-3E021EDB6F7C}"/>
              </a:ext>
            </a:extLst>
          </p:cNvPr>
          <p:cNvSpPr txBox="1"/>
          <p:nvPr/>
        </p:nvSpPr>
        <p:spPr>
          <a:xfrm>
            <a:off x="1119020" y="5531839"/>
            <a:ext cx="102707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I need to go on and on and on and on</a:t>
            </a:r>
          </a:p>
        </p:txBody>
      </p:sp>
      <p:pic>
        <p:nvPicPr>
          <p:cNvPr id="25" name="图片 24" hidden="1">
            <a:extLst>
              <a:ext uri="{FF2B5EF4-FFF2-40B4-BE49-F238E27FC236}">
                <a16:creationId xmlns:a16="http://schemas.microsoft.com/office/drawing/2014/main" id="{B403B7EF-007A-1C48-A275-BE48AFF2C66B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2690" b="10320"/>
          <a:stretch/>
        </p:blipFill>
        <p:spPr>
          <a:xfrm>
            <a:off x="2054342" y="670559"/>
            <a:ext cx="8400117" cy="4618873"/>
          </a:xfrm>
          <a:prstGeom prst="rect">
            <a:avLst/>
          </a:prstGeom>
        </p:spPr>
      </p:pic>
      <p:sp>
        <p:nvSpPr>
          <p:cNvPr id="26" name="文本框 25" hidden="1">
            <a:extLst>
              <a:ext uri="{FF2B5EF4-FFF2-40B4-BE49-F238E27FC236}">
                <a16:creationId xmlns:a16="http://schemas.microsoft.com/office/drawing/2014/main" id="{1A00A776-6E25-7E42-B403-47B2B5C85BE1}"/>
              </a:ext>
            </a:extLst>
          </p:cNvPr>
          <p:cNvSpPr txBox="1"/>
          <p:nvPr/>
        </p:nvSpPr>
        <p:spPr>
          <a:xfrm>
            <a:off x="2111215" y="5550437"/>
            <a:ext cx="82448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  <a:r>
              <a:rPr kumimoji="1" lang="zh-CN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kumimoji="1" lang="zh-CN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champions my friends</a:t>
            </a:r>
            <a:endParaRPr kumimoji="1" lang="zh-CN" alt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 hidden="1">
            <a:extLst>
              <a:ext uri="{FF2B5EF4-FFF2-40B4-BE49-F238E27FC236}">
                <a16:creationId xmlns:a16="http://schemas.microsoft.com/office/drawing/2014/main" id="{E6B29E82-D064-6E4B-9D9B-826BEFD8536D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12634" b="5438"/>
          <a:stretch/>
        </p:blipFill>
        <p:spPr>
          <a:xfrm>
            <a:off x="1570829" y="899161"/>
            <a:ext cx="9325659" cy="4297680"/>
          </a:xfrm>
          <a:prstGeom prst="rect">
            <a:avLst/>
          </a:prstGeom>
        </p:spPr>
      </p:pic>
      <p:sp>
        <p:nvSpPr>
          <p:cNvPr id="14" name="文本框 13" hidden="1">
            <a:extLst>
              <a:ext uri="{FF2B5EF4-FFF2-40B4-BE49-F238E27FC236}">
                <a16:creationId xmlns:a16="http://schemas.microsoft.com/office/drawing/2014/main" id="{B62F2776-2EC4-A742-ABEF-461737676BC7}"/>
              </a:ext>
            </a:extLst>
          </p:cNvPr>
          <p:cNvSpPr txBox="1"/>
          <p:nvPr/>
        </p:nvSpPr>
        <p:spPr>
          <a:xfrm>
            <a:off x="1602422" y="5500141"/>
            <a:ext cx="92624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we’ll keep on fighting till the end</a:t>
            </a:r>
            <a:endParaRPr kumimoji="1" lang="zh-CN" alt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图片 23" hidden="1">
            <a:extLst>
              <a:ext uri="{FF2B5EF4-FFF2-40B4-BE49-F238E27FC236}">
                <a16:creationId xmlns:a16="http://schemas.microsoft.com/office/drawing/2014/main" id="{D5153C81-3B10-0B44-BFFF-431B72330D82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r="6739" b="11176"/>
          <a:stretch/>
        </p:blipFill>
        <p:spPr>
          <a:xfrm>
            <a:off x="1607191" y="471673"/>
            <a:ext cx="9060809" cy="4856469"/>
          </a:xfrm>
          <a:prstGeom prst="rect">
            <a:avLst/>
          </a:prstGeom>
        </p:spPr>
      </p:pic>
      <p:sp>
        <p:nvSpPr>
          <p:cNvPr id="27" name="文本框 26" hidden="1">
            <a:extLst>
              <a:ext uri="{FF2B5EF4-FFF2-40B4-BE49-F238E27FC236}">
                <a16:creationId xmlns:a16="http://schemas.microsoft.com/office/drawing/2014/main" id="{A9CB7BD0-F761-B849-A2A9-762DA1021705}"/>
              </a:ext>
            </a:extLst>
          </p:cNvPr>
          <p:cNvSpPr txBox="1"/>
          <p:nvPr/>
        </p:nvSpPr>
        <p:spPr>
          <a:xfrm>
            <a:off x="3363266" y="5497642"/>
            <a:ext cx="55181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are the champions</a:t>
            </a:r>
            <a:endParaRPr kumimoji="1" lang="zh-CN" alt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图片 28" hidden="1">
            <a:extLst>
              <a:ext uri="{FF2B5EF4-FFF2-40B4-BE49-F238E27FC236}">
                <a16:creationId xmlns:a16="http://schemas.microsoft.com/office/drawing/2014/main" id="{6C6E4D29-989C-8C4F-A596-783B1AB3D328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3277" b="16487"/>
          <a:stretch/>
        </p:blipFill>
        <p:spPr>
          <a:xfrm>
            <a:off x="1532544" y="441960"/>
            <a:ext cx="8917655" cy="4770120"/>
          </a:xfrm>
          <a:prstGeom prst="rect">
            <a:avLst/>
          </a:prstGeom>
        </p:spPr>
      </p:pic>
      <p:sp>
        <p:nvSpPr>
          <p:cNvPr id="30" name="文本框 29" hidden="1">
            <a:extLst>
              <a:ext uri="{FF2B5EF4-FFF2-40B4-BE49-F238E27FC236}">
                <a16:creationId xmlns:a16="http://schemas.microsoft.com/office/drawing/2014/main" id="{0FB5E95D-8947-CF42-97FD-5BE280F70934}"/>
              </a:ext>
            </a:extLst>
          </p:cNvPr>
          <p:cNvSpPr txBox="1"/>
          <p:nvPr/>
        </p:nvSpPr>
        <p:spPr>
          <a:xfrm>
            <a:off x="3965080" y="5286031"/>
            <a:ext cx="44496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time for losers</a:t>
            </a:r>
            <a:endParaRPr kumimoji="1" lang="zh-CN" alt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图片 31" hidden="1">
            <a:extLst>
              <a:ext uri="{FF2B5EF4-FFF2-40B4-BE49-F238E27FC236}">
                <a16:creationId xmlns:a16="http://schemas.microsoft.com/office/drawing/2014/main" id="{67AC91EC-CBA6-2D43-9763-2EC7C62C787E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t="9799" b="1502"/>
          <a:stretch/>
        </p:blipFill>
        <p:spPr>
          <a:xfrm>
            <a:off x="1565223" y="487680"/>
            <a:ext cx="9249395" cy="4617720"/>
          </a:xfrm>
          <a:prstGeom prst="rect">
            <a:avLst/>
          </a:prstGeom>
        </p:spPr>
      </p:pic>
      <p:sp>
        <p:nvSpPr>
          <p:cNvPr id="33" name="文本框 32" hidden="1">
            <a:extLst>
              <a:ext uri="{FF2B5EF4-FFF2-40B4-BE49-F238E27FC236}">
                <a16:creationId xmlns:a16="http://schemas.microsoft.com/office/drawing/2014/main" id="{19872419-A57A-DF47-9A55-2D0655EBF69B}"/>
              </a:ext>
            </a:extLst>
          </p:cNvPr>
          <p:cNvSpPr txBox="1"/>
          <p:nvPr/>
        </p:nvSpPr>
        <p:spPr>
          <a:xfrm>
            <a:off x="1068830" y="5438682"/>
            <a:ext cx="100617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Cause we are the champions of the world</a:t>
            </a:r>
            <a:endParaRPr kumimoji="1" lang="zh-CN" alt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图片 34" hidden="1">
            <a:extLst>
              <a:ext uri="{FF2B5EF4-FFF2-40B4-BE49-F238E27FC236}">
                <a16:creationId xmlns:a16="http://schemas.microsoft.com/office/drawing/2014/main" id="{18138057-46A0-074B-835E-C5A42C9E6E7A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14000"/>
                    </a14:imgEffect>
                    <a14:imgEffect>
                      <a14:brightnessContrast bright="-10000" contrast="7000"/>
                    </a14:imgEffect>
                  </a14:imgLayer>
                </a14:imgProps>
              </a:ext>
            </a:extLst>
          </a:blip>
          <a:srcRect t="8700" b="4478"/>
          <a:stretch/>
        </p:blipFill>
        <p:spPr>
          <a:xfrm>
            <a:off x="1860365" y="365760"/>
            <a:ext cx="8478724" cy="4892040"/>
          </a:xfrm>
          <a:prstGeom prst="rect">
            <a:avLst/>
          </a:prstGeom>
        </p:spPr>
      </p:pic>
      <p:sp>
        <p:nvSpPr>
          <p:cNvPr id="37" name="文本框 36" hidden="1">
            <a:extLst>
              <a:ext uri="{FF2B5EF4-FFF2-40B4-BE49-F238E27FC236}">
                <a16:creationId xmlns:a16="http://schemas.microsoft.com/office/drawing/2014/main" id="{1574EA6F-60E9-104D-AF93-327E71F77F14}"/>
              </a:ext>
            </a:extLst>
          </p:cNvPr>
          <p:cNvSpPr txBox="1"/>
          <p:nvPr/>
        </p:nvSpPr>
        <p:spPr>
          <a:xfrm>
            <a:off x="3664605" y="5418726"/>
            <a:ext cx="48702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I’ve taken my bows</a:t>
            </a:r>
            <a:endParaRPr kumimoji="1" lang="zh-CN" altLang="en-US" sz="4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图片 38" hidden="1">
            <a:extLst>
              <a:ext uri="{FF2B5EF4-FFF2-40B4-BE49-F238E27FC236}">
                <a16:creationId xmlns:a16="http://schemas.microsoft.com/office/drawing/2014/main" id="{C9A0EC2C-7752-6241-A311-9FD6FFAC7D77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29000"/>
                    </a14:imgEffect>
                    <a14:imgEffect>
                      <a14:brightnessContrast contrast="3000"/>
                    </a14:imgEffect>
                  </a14:imgLayer>
                </a14:imgProps>
              </a:ext>
            </a:extLst>
          </a:blip>
          <a:srcRect t="8402" b="3154"/>
          <a:stretch/>
        </p:blipFill>
        <p:spPr>
          <a:xfrm>
            <a:off x="2175487" y="365760"/>
            <a:ext cx="8091775" cy="5044440"/>
          </a:xfrm>
          <a:prstGeom prst="rect">
            <a:avLst/>
          </a:prstGeom>
        </p:spPr>
      </p:pic>
      <p:sp>
        <p:nvSpPr>
          <p:cNvPr id="40" name="文本框 39" hidden="1">
            <a:extLst>
              <a:ext uri="{FF2B5EF4-FFF2-40B4-BE49-F238E27FC236}">
                <a16:creationId xmlns:a16="http://schemas.microsoft.com/office/drawing/2014/main" id="{1ACD3898-5521-C840-AD93-89C8C7024612}"/>
              </a:ext>
            </a:extLst>
          </p:cNvPr>
          <p:cNvSpPr txBox="1"/>
          <p:nvPr/>
        </p:nvSpPr>
        <p:spPr>
          <a:xfrm>
            <a:off x="3567407" y="5542614"/>
            <a:ext cx="52164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my curtain calls</a:t>
            </a:r>
            <a:endParaRPr kumimoji="1" lang="zh-CN" alt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图片 40" hidden="1">
            <a:extLst>
              <a:ext uri="{FF2B5EF4-FFF2-40B4-BE49-F238E27FC236}">
                <a16:creationId xmlns:a16="http://schemas.microsoft.com/office/drawing/2014/main" id="{91EA846E-912B-4142-9E27-B10F1D9F3FB6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t="18470"/>
          <a:stretch/>
        </p:blipFill>
        <p:spPr>
          <a:xfrm>
            <a:off x="1599701" y="518160"/>
            <a:ext cx="8839700" cy="4437966"/>
          </a:xfrm>
          <a:prstGeom prst="rect">
            <a:avLst/>
          </a:prstGeom>
        </p:spPr>
      </p:pic>
      <p:sp>
        <p:nvSpPr>
          <p:cNvPr id="42" name="文本框 41" hidden="1">
            <a:extLst>
              <a:ext uri="{FF2B5EF4-FFF2-40B4-BE49-F238E27FC236}">
                <a16:creationId xmlns:a16="http://schemas.microsoft.com/office/drawing/2014/main" id="{D4A4D161-A2D8-8A4B-BE14-9A6A05AD9020}"/>
              </a:ext>
            </a:extLst>
          </p:cNvPr>
          <p:cNvSpPr txBox="1"/>
          <p:nvPr/>
        </p:nvSpPr>
        <p:spPr>
          <a:xfrm>
            <a:off x="1474364" y="5135880"/>
            <a:ext cx="909037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4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You’ve brought me fame and fortune</a:t>
            </a:r>
          </a:p>
          <a:p>
            <a:pPr algn="ctr"/>
            <a:r>
              <a:rPr kumimoji="1"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everything that goes with it</a:t>
            </a:r>
            <a:endParaRPr kumimoji="1" lang="zh-CN" alt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图片 43" hidden="1">
            <a:extLst>
              <a:ext uri="{FF2B5EF4-FFF2-40B4-BE49-F238E27FC236}">
                <a16:creationId xmlns:a16="http://schemas.microsoft.com/office/drawing/2014/main" id="{9979E1E1-9E1E-DD4B-B671-9C332118C23B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9000"/>
                    </a14:imgEffect>
                  </a14:imgLayer>
                </a14:imgProps>
              </a:ext>
            </a:extLst>
          </a:blip>
          <a:srcRect t="7904" r="4303"/>
          <a:stretch/>
        </p:blipFill>
        <p:spPr>
          <a:xfrm>
            <a:off x="1452299" y="411480"/>
            <a:ext cx="9002342" cy="4873302"/>
          </a:xfrm>
          <a:prstGeom prst="rect">
            <a:avLst/>
          </a:prstGeom>
        </p:spPr>
      </p:pic>
      <p:sp>
        <p:nvSpPr>
          <p:cNvPr id="46" name="文本框 45" hidden="1">
            <a:extLst>
              <a:ext uri="{FF2B5EF4-FFF2-40B4-BE49-F238E27FC236}">
                <a16:creationId xmlns:a16="http://schemas.microsoft.com/office/drawing/2014/main" id="{09057E00-6DE1-FA4E-8E87-48E83F559436}"/>
              </a:ext>
            </a:extLst>
          </p:cNvPr>
          <p:cNvSpPr txBox="1"/>
          <p:nvPr/>
        </p:nvSpPr>
        <p:spPr>
          <a:xfrm>
            <a:off x="4096231" y="5554792"/>
            <a:ext cx="37144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thank you all</a:t>
            </a:r>
            <a:endParaRPr kumimoji="1" lang="zh-CN" alt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" name="图片 47" hidden="1">
            <a:extLst>
              <a:ext uri="{FF2B5EF4-FFF2-40B4-BE49-F238E27FC236}">
                <a16:creationId xmlns:a16="http://schemas.microsoft.com/office/drawing/2014/main" id="{B82A0E18-A210-FD42-9DDD-713F90B98AD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894468" y="421834"/>
            <a:ext cx="8555461" cy="5079806"/>
          </a:xfrm>
          <a:prstGeom prst="rect">
            <a:avLst/>
          </a:prstGeom>
        </p:spPr>
      </p:pic>
      <p:sp>
        <p:nvSpPr>
          <p:cNvPr id="49" name="文本框 48" hidden="1">
            <a:extLst>
              <a:ext uri="{FF2B5EF4-FFF2-40B4-BE49-F238E27FC236}">
                <a16:creationId xmlns:a16="http://schemas.microsoft.com/office/drawing/2014/main" id="{10C0429D-64AD-EC4E-BCD3-8E309E997E66}"/>
              </a:ext>
            </a:extLst>
          </p:cNvPr>
          <p:cNvSpPr txBox="1"/>
          <p:nvPr/>
        </p:nvSpPr>
        <p:spPr>
          <a:xfrm>
            <a:off x="511708" y="5589832"/>
            <a:ext cx="114124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 </a:t>
            </a:r>
            <a:r>
              <a:rPr kumimoji="1" lang="en-US" altLang="zh-CN" sz="4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it’s been no bed of roses</a:t>
            </a:r>
            <a:r>
              <a:rPr kumimoji="1"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 pleasure cruise</a:t>
            </a:r>
            <a:endParaRPr kumimoji="1" lang="zh-CN" alt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" name="图片 50" hidden="1">
            <a:extLst>
              <a:ext uri="{FF2B5EF4-FFF2-40B4-BE49-F238E27FC236}">
                <a16:creationId xmlns:a16="http://schemas.microsoft.com/office/drawing/2014/main" id="{B9992578-EBCA-8E45-83EF-2BAD52EBC799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t="10771" b="2945"/>
          <a:stretch/>
        </p:blipFill>
        <p:spPr>
          <a:xfrm>
            <a:off x="2029049" y="304801"/>
            <a:ext cx="8106177" cy="4920638"/>
          </a:xfrm>
          <a:prstGeom prst="rect">
            <a:avLst/>
          </a:prstGeom>
        </p:spPr>
      </p:pic>
      <p:sp>
        <p:nvSpPr>
          <p:cNvPr id="54" name="文本框 53" hidden="1">
            <a:extLst>
              <a:ext uri="{FF2B5EF4-FFF2-40B4-BE49-F238E27FC236}">
                <a16:creationId xmlns:a16="http://schemas.microsoft.com/office/drawing/2014/main" id="{2D40FA10-FB68-1041-B2F2-312E0D01C5AB}"/>
              </a:ext>
            </a:extLst>
          </p:cNvPr>
          <p:cNvSpPr txBox="1"/>
          <p:nvPr/>
        </p:nvSpPr>
        <p:spPr>
          <a:xfrm>
            <a:off x="290667" y="5225439"/>
            <a:ext cx="1158293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kumimoji="1" lang="zh-CN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consider it a challenge before the whole human race</a:t>
            </a:r>
            <a:endParaRPr kumimoji="1" lang="zh-CN" alt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" name="图片 55" hidden="1">
            <a:extLst>
              <a:ext uri="{FF2B5EF4-FFF2-40B4-BE49-F238E27FC236}">
                <a16:creationId xmlns:a16="http://schemas.microsoft.com/office/drawing/2014/main" id="{153485BA-EF46-864E-945E-487F958BEB16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b="3372"/>
          <a:stretch/>
        </p:blipFill>
        <p:spPr>
          <a:xfrm>
            <a:off x="2252022" y="192321"/>
            <a:ext cx="7806378" cy="5363266"/>
          </a:xfrm>
          <a:prstGeom prst="rect">
            <a:avLst/>
          </a:prstGeom>
        </p:spPr>
      </p:pic>
      <p:sp>
        <p:nvSpPr>
          <p:cNvPr id="57" name="文本框 56" hidden="1">
            <a:extLst>
              <a:ext uri="{FF2B5EF4-FFF2-40B4-BE49-F238E27FC236}">
                <a16:creationId xmlns:a16="http://schemas.microsoft.com/office/drawing/2014/main" id="{209EC325-BF9C-9F4B-8854-6C6FA38CC10E}"/>
              </a:ext>
            </a:extLst>
          </p:cNvPr>
          <p:cNvSpPr txBox="1"/>
          <p:nvPr/>
        </p:nvSpPr>
        <p:spPr>
          <a:xfrm>
            <a:off x="3397084" y="5665532"/>
            <a:ext cx="55162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I </a:t>
            </a:r>
            <a:r>
              <a:rPr kumimoji="1" lang="en-US" altLang="zh-CN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ain’t</a:t>
            </a:r>
            <a:r>
              <a:rPr kumimoji="1"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gonna</a:t>
            </a:r>
            <a:r>
              <a:rPr kumimoji="1"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lose</a:t>
            </a:r>
            <a:endParaRPr kumimoji="1" lang="zh-CN" alt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" name="图片 58" hidden="1">
            <a:extLst>
              <a:ext uri="{FF2B5EF4-FFF2-40B4-BE49-F238E27FC236}">
                <a16:creationId xmlns:a16="http://schemas.microsoft.com/office/drawing/2014/main" id="{7330B9EF-23F4-3F4A-8B80-D5F0A15AE4E4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t="8218" b="13209"/>
          <a:stretch/>
        </p:blipFill>
        <p:spPr>
          <a:xfrm>
            <a:off x="1863876" y="524588"/>
            <a:ext cx="8646762" cy="4565572"/>
          </a:xfrm>
          <a:prstGeom prst="rect">
            <a:avLst/>
          </a:prstGeom>
        </p:spPr>
      </p:pic>
      <p:sp>
        <p:nvSpPr>
          <p:cNvPr id="61" name="文本框 60" hidden="1">
            <a:extLst>
              <a:ext uri="{FF2B5EF4-FFF2-40B4-BE49-F238E27FC236}">
                <a16:creationId xmlns:a16="http://schemas.microsoft.com/office/drawing/2014/main" id="{35F0E1CB-4389-064F-BE73-7B49FA67CA00}"/>
              </a:ext>
            </a:extLst>
          </p:cNvPr>
          <p:cNvSpPr txBox="1"/>
          <p:nvPr/>
        </p:nvSpPr>
        <p:spPr>
          <a:xfrm>
            <a:off x="981344" y="5347900"/>
            <a:ext cx="104118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I need to go on and on and on and on </a:t>
            </a:r>
            <a:endParaRPr kumimoji="1" lang="zh-CN" alt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3" name="图片 62" hidden="1">
            <a:extLst>
              <a:ext uri="{FF2B5EF4-FFF2-40B4-BE49-F238E27FC236}">
                <a16:creationId xmlns:a16="http://schemas.microsoft.com/office/drawing/2014/main" id="{CDA3D4A3-1074-3C4C-B6F3-FD2AC0C44217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48829" y="322955"/>
            <a:ext cx="11294531" cy="5013927"/>
          </a:xfrm>
          <a:prstGeom prst="rect">
            <a:avLst/>
          </a:prstGeom>
        </p:spPr>
      </p:pic>
      <p:sp>
        <p:nvSpPr>
          <p:cNvPr id="64" name="文本框 63" hidden="1">
            <a:extLst>
              <a:ext uri="{FF2B5EF4-FFF2-40B4-BE49-F238E27FC236}">
                <a16:creationId xmlns:a16="http://schemas.microsoft.com/office/drawing/2014/main" id="{D2A54D98-3884-C046-981F-8E060A8B885D}"/>
              </a:ext>
            </a:extLst>
          </p:cNvPr>
          <p:cNvSpPr txBox="1"/>
          <p:nvPr/>
        </p:nvSpPr>
        <p:spPr>
          <a:xfrm>
            <a:off x="1873651" y="5482153"/>
            <a:ext cx="82448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are the champions my friends</a:t>
            </a:r>
            <a:endParaRPr kumimoji="1" lang="zh-CN" alt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6" name="图片 65" hidden="1">
            <a:extLst>
              <a:ext uri="{FF2B5EF4-FFF2-40B4-BE49-F238E27FC236}">
                <a16:creationId xmlns:a16="http://schemas.microsoft.com/office/drawing/2014/main" id="{38471644-0E4D-1F45-8B19-6153DCE5C08A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b="8952"/>
          <a:stretch/>
        </p:blipFill>
        <p:spPr>
          <a:xfrm>
            <a:off x="1133539" y="537397"/>
            <a:ext cx="9747819" cy="4659443"/>
          </a:xfrm>
          <a:prstGeom prst="rect">
            <a:avLst/>
          </a:prstGeom>
        </p:spPr>
      </p:pic>
      <p:sp>
        <p:nvSpPr>
          <p:cNvPr id="67" name="文本框 66" hidden="1">
            <a:extLst>
              <a:ext uri="{FF2B5EF4-FFF2-40B4-BE49-F238E27FC236}">
                <a16:creationId xmlns:a16="http://schemas.microsoft.com/office/drawing/2014/main" id="{38E0B762-F098-8943-84D3-7CD817325D92}"/>
              </a:ext>
            </a:extLst>
          </p:cNvPr>
          <p:cNvSpPr txBox="1"/>
          <p:nvPr/>
        </p:nvSpPr>
        <p:spPr>
          <a:xfrm>
            <a:off x="1376212" y="5343993"/>
            <a:ext cx="92624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we’ll keep on fighting till the end</a:t>
            </a:r>
            <a:endParaRPr kumimoji="1" lang="zh-CN" alt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" name="图片 70" hidden="1">
            <a:extLst>
              <a:ext uri="{FF2B5EF4-FFF2-40B4-BE49-F238E27FC236}">
                <a16:creationId xmlns:a16="http://schemas.microsoft.com/office/drawing/2014/main" id="{EFF56E71-65F7-2E44-9D0C-53F2F36F7317}"/>
              </a:ext>
            </a:extLst>
          </p:cNvPr>
          <p:cNvPicPr>
            <a:picLocks noChangeAspect="1"/>
          </p:cNvPicPr>
          <p:nvPr/>
        </p:nvPicPr>
        <p:blipFill rotWithShape="1">
          <a:blip r:embed="rId29"/>
          <a:srcRect b="9968"/>
          <a:stretch/>
        </p:blipFill>
        <p:spPr>
          <a:xfrm>
            <a:off x="1718873" y="359982"/>
            <a:ext cx="8648967" cy="4928297"/>
          </a:xfrm>
          <a:prstGeom prst="rect">
            <a:avLst/>
          </a:prstGeom>
        </p:spPr>
      </p:pic>
      <p:sp>
        <p:nvSpPr>
          <p:cNvPr id="72" name="文本框 71" hidden="1">
            <a:extLst>
              <a:ext uri="{FF2B5EF4-FFF2-40B4-BE49-F238E27FC236}">
                <a16:creationId xmlns:a16="http://schemas.microsoft.com/office/drawing/2014/main" id="{C348AC00-BD94-1849-8C60-B64E849D9FA0}"/>
              </a:ext>
            </a:extLst>
          </p:cNvPr>
          <p:cNvSpPr txBox="1"/>
          <p:nvPr/>
        </p:nvSpPr>
        <p:spPr>
          <a:xfrm>
            <a:off x="3284267" y="5437676"/>
            <a:ext cx="55181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are the champions</a:t>
            </a:r>
            <a:endParaRPr kumimoji="1" lang="zh-CN" alt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4" name="图片 73" hidden="1">
            <a:extLst>
              <a:ext uri="{FF2B5EF4-FFF2-40B4-BE49-F238E27FC236}">
                <a16:creationId xmlns:a16="http://schemas.microsoft.com/office/drawing/2014/main" id="{72AEDD32-648B-9640-B496-7E436950506F}"/>
              </a:ext>
            </a:extLst>
          </p:cNvPr>
          <p:cNvPicPr>
            <a:picLocks noChangeAspect="1"/>
          </p:cNvPicPr>
          <p:nvPr/>
        </p:nvPicPr>
        <p:blipFill rotWithShape="1">
          <a:blip r:embed="rId30"/>
          <a:srcRect t="6743" b="13322"/>
          <a:stretch/>
        </p:blipFill>
        <p:spPr>
          <a:xfrm>
            <a:off x="1605566" y="426720"/>
            <a:ext cx="8979905" cy="4785360"/>
          </a:xfrm>
          <a:prstGeom prst="rect">
            <a:avLst/>
          </a:prstGeom>
        </p:spPr>
      </p:pic>
      <p:sp>
        <p:nvSpPr>
          <p:cNvPr id="75" name="文本框 74" hidden="1">
            <a:extLst>
              <a:ext uri="{FF2B5EF4-FFF2-40B4-BE49-F238E27FC236}">
                <a16:creationId xmlns:a16="http://schemas.microsoft.com/office/drawing/2014/main" id="{EA5E8F8D-9F12-1C4C-8B20-6547970EEF15}"/>
              </a:ext>
            </a:extLst>
          </p:cNvPr>
          <p:cNvSpPr txBox="1"/>
          <p:nvPr/>
        </p:nvSpPr>
        <p:spPr>
          <a:xfrm>
            <a:off x="3870678" y="5422691"/>
            <a:ext cx="44496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time for losers</a:t>
            </a:r>
            <a:endParaRPr kumimoji="1" lang="zh-CN" alt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文本框 77" hidden="1">
            <a:extLst>
              <a:ext uri="{FF2B5EF4-FFF2-40B4-BE49-F238E27FC236}">
                <a16:creationId xmlns:a16="http://schemas.microsoft.com/office/drawing/2014/main" id="{F34B8D0C-A00C-7F40-B351-880CAB075505}"/>
              </a:ext>
            </a:extLst>
          </p:cNvPr>
          <p:cNvSpPr txBox="1"/>
          <p:nvPr/>
        </p:nvSpPr>
        <p:spPr>
          <a:xfrm>
            <a:off x="1065311" y="5334000"/>
            <a:ext cx="100617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Cause we are the champions of the world</a:t>
            </a:r>
            <a:endParaRPr kumimoji="1" lang="zh-CN" alt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0" name="图片 79" hidden="1">
            <a:extLst>
              <a:ext uri="{FF2B5EF4-FFF2-40B4-BE49-F238E27FC236}">
                <a16:creationId xmlns:a16="http://schemas.microsoft.com/office/drawing/2014/main" id="{CDE17CF9-27E7-6045-8605-65E02FA819AC}"/>
              </a:ext>
            </a:extLst>
          </p:cNvPr>
          <p:cNvPicPr>
            <a:picLocks noChangeAspect="1"/>
          </p:cNvPicPr>
          <p:nvPr/>
        </p:nvPicPr>
        <p:blipFill rotWithShape="1">
          <a:blip r:embed="rId31"/>
          <a:srcRect t="8696"/>
          <a:stretch/>
        </p:blipFill>
        <p:spPr>
          <a:xfrm>
            <a:off x="1416258" y="350520"/>
            <a:ext cx="9359900" cy="4800600"/>
          </a:xfrm>
          <a:prstGeom prst="rect">
            <a:avLst/>
          </a:prstGeom>
        </p:spPr>
      </p:pic>
      <p:pic>
        <p:nvPicPr>
          <p:cNvPr id="82" name="图片 81" hidden="1">
            <a:extLst>
              <a:ext uri="{FF2B5EF4-FFF2-40B4-BE49-F238E27FC236}">
                <a16:creationId xmlns:a16="http://schemas.microsoft.com/office/drawing/2014/main" id="{DB0C5B8B-9818-274A-A660-F99752F1F115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014477" y="385525"/>
            <a:ext cx="8255235" cy="4974773"/>
          </a:xfrm>
          <a:prstGeom prst="rect">
            <a:avLst/>
          </a:prstGeom>
        </p:spPr>
      </p:pic>
      <p:sp>
        <p:nvSpPr>
          <p:cNvPr id="83" name="文本框 82" hidden="1">
            <a:extLst>
              <a:ext uri="{FF2B5EF4-FFF2-40B4-BE49-F238E27FC236}">
                <a16:creationId xmlns:a16="http://schemas.microsoft.com/office/drawing/2014/main" id="{852FC7AF-541E-1548-A325-6A46365A123F}"/>
              </a:ext>
            </a:extLst>
          </p:cNvPr>
          <p:cNvSpPr txBox="1"/>
          <p:nvPr/>
        </p:nvSpPr>
        <p:spPr>
          <a:xfrm>
            <a:off x="1940038" y="5508386"/>
            <a:ext cx="84041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are the champions my friends</a:t>
            </a:r>
            <a:endParaRPr kumimoji="1" lang="zh-CN" alt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5" name="图片 84" hidden="1">
            <a:extLst>
              <a:ext uri="{FF2B5EF4-FFF2-40B4-BE49-F238E27FC236}">
                <a16:creationId xmlns:a16="http://schemas.microsoft.com/office/drawing/2014/main" id="{274D8A46-0A86-FE4F-89C2-FCE34431C958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2128064" y="284073"/>
            <a:ext cx="7805628" cy="5076570"/>
          </a:xfrm>
          <a:prstGeom prst="rect">
            <a:avLst/>
          </a:prstGeom>
        </p:spPr>
      </p:pic>
      <p:sp>
        <p:nvSpPr>
          <p:cNvPr id="86" name="文本框 85" hidden="1">
            <a:extLst>
              <a:ext uri="{FF2B5EF4-FFF2-40B4-BE49-F238E27FC236}">
                <a16:creationId xmlns:a16="http://schemas.microsoft.com/office/drawing/2014/main" id="{8A3CB7DF-542F-5E48-BE4A-33D4BCF96595}"/>
              </a:ext>
            </a:extLst>
          </p:cNvPr>
          <p:cNvSpPr txBox="1"/>
          <p:nvPr/>
        </p:nvSpPr>
        <p:spPr>
          <a:xfrm>
            <a:off x="1399642" y="5483152"/>
            <a:ext cx="92624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we’ll keep on fighting till the end</a:t>
            </a:r>
            <a:endParaRPr kumimoji="1" lang="zh-CN" alt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8" name="图片 87" hidden="1">
            <a:extLst>
              <a:ext uri="{FF2B5EF4-FFF2-40B4-BE49-F238E27FC236}">
                <a16:creationId xmlns:a16="http://schemas.microsoft.com/office/drawing/2014/main" id="{323D2532-3F3F-2943-A1D2-63628EB56B98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455233" y="375004"/>
            <a:ext cx="9319447" cy="5197382"/>
          </a:xfrm>
          <a:prstGeom prst="rect">
            <a:avLst/>
          </a:prstGeom>
        </p:spPr>
      </p:pic>
      <p:sp>
        <p:nvSpPr>
          <p:cNvPr id="90" name="文本框 89" hidden="1">
            <a:extLst>
              <a:ext uri="{FF2B5EF4-FFF2-40B4-BE49-F238E27FC236}">
                <a16:creationId xmlns:a16="http://schemas.microsoft.com/office/drawing/2014/main" id="{E21C5AA3-01DF-9E47-9491-3239A4191B82}"/>
              </a:ext>
            </a:extLst>
          </p:cNvPr>
          <p:cNvSpPr txBox="1"/>
          <p:nvPr/>
        </p:nvSpPr>
        <p:spPr>
          <a:xfrm>
            <a:off x="3355867" y="5572386"/>
            <a:ext cx="55181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are the champions</a:t>
            </a:r>
            <a:endParaRPr kumimoji="1" lang="zh-CN" alt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" name="图片 91" hidden="1">
            <a:extLst>
              <a:ext uri="{FF2B5EF4-FFF2-40B4-BE49-F238E27FC236}">
                <a16:creationId xmlns:a16="http://schemas.microsoft.com/office/drawing/2014/main" id="{E464D563-9F7D-D94E-9FBF-AFD09007AA98}"/>
              </a:ext>
            </a:extLst>
          </p:cNvPr>
          <p:cNvPicPr>
            <a:picLocks noChangeAspect="1"/>
          </p:cNvPicPr>
          <p:nvPr/>
        </p:nvPicPr>
        <p:blipFill rotWithShape="1">
          <a:blip r:embed="rId35"/>
          <a:srcRect t="3853" b="5382"/>
          <a:stretch/>
        </p:blipFill>
        <p:spPr>
          <a:xfrm>
            <a:off x="1864120" y="396240"/>
            <a:ext cx="8413520" cy="5074920"/>
          </a:xfrm>
          <a:prstGeom prst="rect">
            <a:avLst/>
          </a:prstGeom>
        </p:spPr>
      </p:pic>
      <p:sp>
        <p:nvSpPr>
          <p:cNvPr id="93" name="文本框 92" hidden="1">
            <a:extLst>
              <a:ext uri="{FF2B5EF4-FFF2-40B4-BE49-F238E27FC236}">
                <a16:creationId xmlns:a16="http://schemas.microsoft.com/office/drawing/2014/main" id="{14D1A0D9-400F-B349-8CFC-EDA7DD041B2A}"/>
              </a:ext>
            </a:extLst>
          </p:cNvPr>
          <p:cNvSpPr txBox="1"/>
          <p:nvPr/>
        </p:nvSpPr>
        <p:spPr>
          <a:xfrm>
            <a:off x="3846040" y="5655149"/>
            <a:ext cx="44496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time for losers</a:t>
            </a:r>
            <a:endParaRPr kumimoji="1" lang="zh-CN" alt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5" name="图片 94">
            <a:extLst>
              <a:ext uri="{FF2B5EF4-FFF2-40B4-BE49-F238E27FC236}">
                <a16:creationId xmlns:a16="http://schemas.microsoft.com/office/drawing/2014/main" id="{7646F951-8F02-774F-99C0-32DED31DC62E}"/>
              </a:ext>
            </a:extLst>
          </p:cNvPr>
          <p:cNvPicPr>
            <a:picLocks noChangeAspect="1"/>
          </p:cNvPicPr>
          <p:nvPr/>
        </p:nvPicPr>
        <p:blipFill rotWithShape="1">
          <a:blip r:embed="rId36"/>
          <a:srcRect t="3192" b="15452"/>
          <a:stretch/>
        </p:blipFill>
        <p:spPr>
          <a:xfrm>
            <a:off x="1640631" y="426719"/>
            <a:ext cx="8934266" cy="4953001"/>
          </a:xfrm>
          <a:prstGeom prst="rect">
            <a:avLst/>
          </a:prstGeom>
        </p:spPr>
      </p:pic>
      <p:sp>
        <p:nvSpPr>
          <p:cNvPr id="96" name="文本框 95">
            <a:extLst>
              <a:ext uri="{FF2B5EF4-FFF2-40B4-BE49-F238E27FC236}">
                <a16:creationId xmlns:a16="http://schemas.microsoft.com/office/drawing/2014/main" id="{C0A33071-A592-944A-A0D7-6A6D6CB32B9F}"/>
              </a:ext>
            </a:extLst>
          </p:cNvPr>
          <p:cNvSpPr txBox="1"/>
          <p:nvPr/>
        </p:nvSpPr>
        <p:spPr>
          <a:xfrm>
            <a:off x="2604529" y="5571589"/>
            <a:ext cx="70064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Cause we are the champions</a:t>
            </a:r>
            <a:endParaRPr kumimoji="1" lang="zh-CN" alt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32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8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3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8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300"/>
                            </p:stCondLst>
                            <p:childTnLst>
                              <p:par>
                                <p:cTn id="3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3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8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3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300"/>
                            </p:stCondLst>
                            <p:childTnLst>
                              <p:par>
                                <p:cTn id="5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300"/>
                            </p:stCondLst>
                            <p:childTnLst>
                              <p:par>
                                <p:cTn id="5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800"/>
                            </p:stCondLst>
                            <p:childTnLst>
                              <p:par>
                                <p:cTn id="5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0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810"/>
                            </p:stCondLst>
                            <p:childTnLst>
                              <p:par>
                                <p:cTn id="62" presetID="1" presetClass="exit" presetSubtype="0" fill="hold" grpId="1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2810"/>
                            </p:stCondLst>
                            <p:childTnLst>
                              <p:par>
                                <p:cTn id="6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3810"/>
                            </p:stCondLst>
                            <p:childTnLst>
                              <p:par>
                                <p:cTn id="7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81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7310"/>
                            </p:stCondLst>
                            <p:childTnLst>
                              <p:par>
                                <p:cTn id="8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7310"/>
                            </p:stCondLst>
                            <p:childTnLst>
                              <p:par>
                                <p:cTn id="83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6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7320"/>
                            </p:stCondLst>
                            <p:childTnLst>
                              <p:par>
                                <p:cTn id="8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7820"/>
                            </p:stCondLst>
                            <p:childTnLst>
                              <p:par>
                                <p:cTn id="93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9820"/>
                            </p:stCondLst>
                            <p:childTnLst>
                              <p:par>
                                <p:cTn id="9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9830"/>
                            </p:stCondLst>
                            <p:childTnLst>
                              <p:par>
                                <p:cTn id="10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1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1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9840"/>
                            </p:stCondLst>
                            <p:childTnLst>
                              <p:par>
                                <p:cTn id="108" presetID="1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3840"/>
                            </p:stCondLst>
                            <p:childTnLst>
                              <p:par>
                                <p:cTn id="1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4340"/>
                            </p:stCondLst>
                            <p:childTnLst>
                              <p:par>
                                <p:cTn id="1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4840"/>
                            </p:stCondLst>
                            <p:childTnLst>
                              <p:par>
                                <p:cTn id="121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9840"/>
                            </p:stCondLst>
                            <p:childTnLst>
                              <p:par>
                                <p:cTn id="1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9840"/>
                            </p:stCondLst>
                            <p:childTnLst>
                              <p:par>
                                <p:cTn id="12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0840"/>
                            </p:stCondLst>
                            <p:childTnLst>
                              <p:par>
                                <p:cTn id="13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41840"/>
                            </p:stCondLst>
                            <p:childTnLst>
                              <p:par>
                                <p:cTn id="135" presetID="49" presetClass="exit" presetSubtype="0" accel="10000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47340"/>
                            </p:stCondLst>
                            <p:childTnLst>
                              <p:par>
                                <p:cTn id="142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7840"/>
                            </p:stCondLst>
                            <p:childTnLst>
                              <p:par>
                                <p:cTn id="149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9340"/>
                            </p:stCondLst>
                            <p:childTnLst>
                              <p:par>
                                <p:cTn id="1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9840"/>
                            </p:stCondLst>
                            <p:childTnLst>
                              <p:par>
                                <p:cTn id="161" presetID="9" presetClass="exit" presetSubtype="0" fill="hold" grpId="2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6340"/>
                            </p:stCondLst>
                            <p:childTnLst>
                              <p:par>
                                <p:cTn id="16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6840"/>
                            </p:stCondLst>
                            <p:childTnLst>
                              <p:par>
                                <p:cTn id="16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7340"/>
                            </p:stCondLst>
                            <p:childTnLst>
                              <p:par>
                                <p:cTn id="178" presetID="14" presetClass="exit" presetSubtype="1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0340"/>
                            </p:stCondLst>
                            <p:childTnLst>
                              <p:par>
                                <p:cTn id="182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60840"/>
                            </p:stCondLst>
                            <p:childTnLst>
                              <p:par>
                                <p:cTn id="18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61340"/>
                            </p:stCondLst>
                            <p:childTnLst>
                              <p:par>
                                <p:cTn id="19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61840"/>
                            </p:stCondLst>
                            <p:childTnLst>
                              <p:par>
                                <p:cTn id="196" presetID="12" presetClass="exit" presetSubtype="4" fill="hold" nodeType="afterEffect">
                                  <p:stCondLst>
                                    <p:cond delay="1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74340"/>
                            </p:stCondLst>
                            <p:childTnLst>
                              <p:par>
                                <p:cTn id="201" presetID="1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0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74840"/>
                            </p:stCondLst>
                            <p:childTnLst>
                              <p:par>
                                <p:cTn id="206" presetID="37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9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77340"/>
                            </p:stCondLst>
                            <p:childTnLst>
                              <p:par>
                                <p:cTn id="21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45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77840"/>
                            </p:stCondLst>
                            <p:childTnLst>
                              <p:par>
                                <p:cTn id="220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80840"/>
                            </p:stCondLst>
                            <p:childTnLst>
                              <p:par>
                                <p:cTn id="2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80840"/>
                            </p:stCondLst>
                            <p:childTnLst>
                              <p:par>
                                <p:cTn id="2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81340"/>
                            </p:stCondLst>
                            <p:childTnLst>
                              <p:par>
                                <p:cTn id="2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81840"/>
                            </p:stCondLst>
                            <p:childTnLst>
                              <p:par>
                                <p:cTn id="234" presetID="1" presetClass="exit" presetSubtype="0" fill="hold" nodeType="after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84640"/>
                            </p:stCondLst>
                            <p:childTnLst>
                              <p:par>
                                <p:cTn id="23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84640"/>
                            </p:stCondLst>
                            <p:childTnLst>
                              <p:par>
                                <p:cTn id="2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85140"/>
                            </p:stCondLst>
                            <p:childTnLst>
                              <p:par>
                                <p:cTn id="2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85640"/>
                            </p:stCondLst>
                            <p:childTnLst>
                              <p:par>
                                <p:cTn id="252" presetID="12" presetClass="exit" presetSubtype="4" fill="hold" nodeType="afterEffect">
                                  <p:stCondLst>
                                    <p:cond delay="2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88840"/>
                            </p:stCondLst>
                            <p:childTnLst>
                              <p:par>
                                <p:cTn id="257" presetID="1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89340"/>
                            </p:stCondLst>
                            <p:childTnLst>
                              <p:par>
                                <p:cTn id="26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9840"/>
                            </p:stCondLst>
                            <p:childTnLst>
                              <p:par>
                                <p:cTn id="26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90340"/>
                            </p:stCondLst>
                            <p:childTnLst>
                              <p:par>
                                <p:cTn id="27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91340"/>
                            </p:stCondLst>
                            <p:childTnLst>
                              <p:par>
                                <p:cTn id="27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91340"/>
                            </p:stCondLst>
                            <p:childTnLst>
                              <p:par>
                                <p:cTn id="27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91840"/>
                            </p:stCondLst>
                            <p:childTnLst>
                              <p:par>
                                <p:cTn id="28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3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92340"/>
                            </p:stCondLst>
                            <p:childTnLst>
                              <p:par>
                                <p:cTn id="286" presetID="16" presetClass="exit" presetSubtype="21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98840"/>
                            </p:stCondLst>
                            <p:childTnLst>
                              <p:par>
                                <p:cTn id="290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99340"/>
                            </p:stCondLst>
                            <p:childTnLst>
                              <p:par>
                                <p:cTn id="2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99840"/>
                            </p:stCondLst>
                            <p:childTnLst>
                              <p:par>
                                <p:cTn id="305" presetID="2" presetClass="exit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103340"/>
                            </p:stCondLst>
                            <p:childTnLst>
                              <p:par>
                                <p:cTn id="31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1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103840"/>
                            </p:stCondLst>
                            <p:childTnLst>
                              <p:par>
                                <p:cTn id="3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104840"/>
                            </p:stCondLst>
                            <p:childTnLst>
                              <p:par>
                                <p:cTn id="3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105840"/>
                            </p:stCondLst>
                            <p:childTnLst>
                              <p:par>
                                <p:cTn id="327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106340"/>
                            </p:stCondLst>
                            <p:childTnLst>
                              <p:par>
                                <p:cTn id="33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106340"/>
                            </p:stCondLst>
                            <p:childTnLst>
                              <p:par>
                                <p:cTn id="33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5" dur="1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8" dur="1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106350"/>
                            </p:stCondLst>
                            <p:childTnLst>
                              <p:par>
                                <p:cTn id="340" presetID="9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09850"/>
                            </p:stCondLst>
                            <p:childTnLst>
                              <p:par>
                                <p:cTn id="344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10350"/>
                            </p:stCondLst>
                            <p:childTnLst>
                              <p:par>
                                <p:cTn id="3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10850"/>
                            </p:stCondLst>
                            <p:childTnLst>
                              <p:par>
                                <p:cTn id="3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11350"/>
                            </p:stCondLst>
                            <p:childTnLst>
                              <p:par>
                                <p:cTn id="360" presetID="12" presetClass="exit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1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6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16850"/>
                            </p:stCondLst>
                            <p:childTnLst>
                              <p:par>
                                <p:cTn id="365" presetID="1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6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6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117350"/>
                            </p:stCondLst>
                            <p:childTnLst>
                              <p:par>
                                <p:cTn id="37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117850"/>
                            </p:stCondLst>
                            <p:childTnLst>
                              <p:par>
                                <p:cTn id="37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18350"/>
                            </p:stCondLst>
                            <p:childTnLst>
                              <p:par>
                                <p:cTn id="380" presetID="1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24350"/>
                            </p:stCondLst>
                            <p:childTnLst>
                              <p:par>
                                <p:cTn id="38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24350"/>
                            </p:stCondLst>
                            <p:childTnLst>
                              <p:par>
                                <p:cTn id="386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25850"/>
                            </p:stCondLst>
                            <p:childTnLst>
                              <p:par>
                                <p:cTn id="395" presetID="10" presetClass="exit" presetSubtype="0" fill="hold" nodeType="after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32850"/>
                            </p:stCondLst>
                            <p:childTnLst>
                              <p:par>
                                <p:cTn id="39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>
                            <p:stCondLst>
                              <p:cond delay="133350"/>
                            </p:stCondLst>
                            <p:childTnLst>
                              <p:par>
                                <p:cTn id="40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33850"/>
                            </p:stCondLst>
                            <p:childTnLst>
                              <p:par>
                                <p:cTn id="410" presetID="1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36350"/>
                            </p:stCondLst>
                            <p:childTnLst>
                              <p:par>
                                <p:cTn id="41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136350"/>
                            </p:stCondLst>
                            <p:childTnLst>
                              <p:par>
                                <p:cTn id="4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0" fill="hold">
                            <p:stCondLst>
                              <p:cond delay="136850"/>
                            </p:stCondLst>
                            <p:childTnLst>
                              <p:par>
                                <p:cTn id="4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37350"/>
                            </p:stCondLst>
                            <p:childTnLst>
                              <p:par>
                                <p:cTn id="426" presetID="1" presetClass="exit" presetSubtype="0" fill="hold" grpId="1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143350"/>
                            </p:stCondLst>
                            <p:childTnLst>
                              <p:par>
                                <p:cTn id="4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43350"/>
                            </p:stCondLst>
                            <p:childTnLst>
                              <p:par>
                                <p:cTn id="43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4" dur="1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5" fill="hold">
                            <p:stCondLst>
                              <p:cond delay="143360"/>
                            </p:stCondLst>
                            <p:childTnLst>
                              <p:par>
                                <p:cTn id="43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8" dur="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43370"/>
                            </p:stCondLst>
                            <p:childTnLst>
                              <p:par>
                                <p:cTn id="440" presetID="1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49370"/>
                            </p:stCondLst>
                            <p:childTnLst>
                              <p:par>
                                <p:cTn id="44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49370"/>
                            </p:stCondLst>
                            <p:childTnLst>
                              <p:par>
                                <p:cTn id="44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4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5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6" fill="hold">
                            <p:stCondLst>
                              <p:cond delay="149870"/>
                            </p:stCondLst>
                            <p:childTnLst>
                              <p:par>
                                <p:cTn id="457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6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150370"/>
                            </p:stCondLst>
                            <p:childTnLst>
                              <p:par>
                                <p:cTn id="468" presetID="1" presetClass="exit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154870"/>
                            </p:stCondLst>
                            <p:childTnLst>
                              <p:par>
                                <p:cTn id="47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154870"/>
                            </p:stCondLst>
                            <p:childTnLst>
                              <p:par>
                                <p:cTn id="474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156370"/>
                            </p:stCondLst>
                            <p:childTnLst>
                              <p:par>
                                <p:cTn id="48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2" dur="1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3" dur="1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4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156380"/>
                            </p:stCondLst>
                            <p:childTnLst>
                              <p:par>
                                <p:cTn id="486" presetID="1" presetClass="exit" presetSubtype="0" fill="hold" nodeType="after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164880"/>
                            </p:stCondLst>
                            <p:childTnLst>
                              <p:par>
                                <p:cTn id="48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164880"/>
                            </p:stCondLst>
                            <p:childTnLst>
                              <p:par>
                                <p:cTn id="49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5" fill="hold">
                            <p:stCondLst>
                              <p:cond delay="165380"/>
                            </p:stCondLst>
                            <p:childTnLst>
                              <p:par>
                                <p:cTn id="49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65880"/>
                            </p:stCondLst>
                            <p:childTnLst>
                              <p:par>
                                <p:cTn id="500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168880"/>
                            </p:stCondLst>
                            <p:childTnLst>
                              <p:par>
                                <p:cTn id="50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168880"/>
                            </p:stCondLst>
                            <p:childTnLst>
                              <p:par>
                                <p:cTn id="50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169380"/>
                            </p:stCondLst>
                            <p:childTnLst>
                              <p:par>
                                <p:cTn id="5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4" dur="1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5" dur="1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6" dur="1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8" grpId="1"/>
      <p:bldP spid="11" grpId="0"/>
      <p:bldP spid="11" grpId="1"/>
      <p:bldP spid="13" grpId="0"/>
      <p:bldP spid="13" grpId="1"/>
      <p:bldP spid="16" grpId="0"/>
      <p:bldP spid="16" grpId="1"/>
      <p:bldP spid="18" grpId="0"/>
      <p:bldP spid="18" grpId="1"/>
      <p:bldP spid="20" grpId="0"/>
      <p:bldP spid="20" grpId="1"/>
      <p:bldP spid="22" grpId="0"/>
      <p:bldP spid="22" grpId="1"/>
      <p:bldP spid="26" grpId="0"/>
      <p:bldP spid="26" grpId="1"/>
      <p:bldP spid="14" grpId="0"/>
      <p:bldP spid="14" grpId="1"/>
      <p:bldP spid="27" grpId="0"/>
      <p:bldP spid="27" grpId="2"/>
      <p:bldP spid="30" grpId="0"/>
      <p:bldP spid="30" grpId="1"/>
      <p:bldP spid="33" grpId="0"/>
      <p:bldP spid="33" grpId="1"/>
      <p:bldP spid="37" grpId="0"/>
      <p:bldP spid="37" grpId="1"/>
      <p:bldP spid="40" grpId="0"/>
      <p:bldP spid="40" grpId="1"/>
      <p:bldP spid="42" grpId="0"/>
      <p:bldP spid="42" grpId="1"/>
      <p:bldP spid="46" grpId="0"/>
      <p:bldP spid="46" grpId="1"/>
      <p:bldP spid="49" grpId="0"/>
      <p:bldP spid="49" grpId="1"/>
      <p:bldP spid="54" grpId="0"/>
      <p:bldP spid="54" grpId="1"/>
      <p:bldP spid="57" grpId="0"/>
      <p:bldP spid="57" grpId="1"/>
      <p:bldP spid="61" grpId="0"/>
      <p:bldP spid="61" grpId="1"/>
      <p:bldP spid="64" grpId="0"/>
      <p:bldP spid="64" grpId="1"/>
      <p:bldP spid="67" grpId="0"/>
      <p:bldP spid="67" grpId="1"/>
      <p:bldP spid="72" grpId="0"/>
      <p:bldP spid="72" grpId="1"/>
      <p:bldP spid="75" grpId="0"/>
      <p:bldP spid="75" grpId="1"/>
      <p:bldP spid="78" grpId="0"/>
      <p:bldP spid="78" grpId="1"/>
      <p:bldP spid="83" grpId="0"/>
      <p:bldP spid="83" grpId="1"/>
      <p:bldP spid="86" grpId="0"/>
      <p:bldP spid="86" grpId="1"/>
      <p:bldP spid="90" grpId="0"/>
      <p:bldP spid="90" grpId="1"/>
      <p:bldP spid="93" grpId="0"/>
      <p:bldP spid="93" grpId="1"/>
      <p:bldP spid="96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</TotalTime>
  <Words>238</Words>
  <Application>Microsoft Macintosh PowerPoint</Application>
  <PresentationFormat>宽屏</PresentationFormat>
  <Paragraphs>37</Paragraphs>
  <Slides>2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</vt:i4>
      </vt:variant>
    </vt:vector>
  </HeadingPairs>
  <TitlesOfParts>
    <vt:vector size="8" baseType="lpstr">
      <vt:lpstr>等线</vt:lpstr>
      <vt:lpstr>等线 Light</vt:lpstr>
      <vt:lpstr>SimSun</vt:lpstr>
      <vt:lpstr>Arial</vt:lpstr>
      <vt:lpstr>Times New Roman</vt:lpstr>
      <vt:lpstr>Office 主题​​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用户</dc:creator>
  <cp:lastModifiedBy>Microsoft Office 用户</cp:lastModifiedBy>
  <cp:revision>67</cp:revision>
  <dcterms:created xsi:type="dcterms:W3CDTF">2019-06-05T12:27:29Z</dcterms:created>
  <dcterms:modified xsi:type="dcterms:W3CDTF">2019-06-13T05:00:44Z</dcterms:modified>
</cp:coreProperties>
</file>