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7" r:id="rId3"/>
    <p:sldId id="266" r:id="rId4"/>
    <p:sldId id="267" r:id="rId5"/>
    <p:sldId id="268" r:id="rId6"/>
    <p:sldId id="323" r:id="rId7"/>
    <p:sldId id="270" r:id="rId8"/>
    <p:sldId id="271" r:id="rId9"/>
    <p:sldId id="273" r:id="rId10"/>
    <p:sldId id="309" r:id="rId11"/>
    <p:sldId id="310" r:id="rId12"/>
    <p:sldId id="308" r:id="rId13"/>
    <p:sldId id="311" r:id="rId14"/>
    <p:sldId id="274" r:id="rId15"/>
    <p:sldId id="312" r:id="rId16"/>
    <p:sldId id="313" r:id="rId17"/>
    <p:sldId id="314" r:id="rId18"/>
    <p:sldId id="279" r:id="rId19"/>
    <p:sldId id="275" r:id="rId20"/>
    <p:sldId id="315" r:id="rId21"/>
    <p:sldId id="317" r:id="rId22"/>
    <p:sldId id="287" r:id="rId23"/>
    <p:sldId id="283" r:id="rId24"/>
    <p:sldId id="291" r:id="rId25"/>
    <p:sldId id="285" r:id="rId26"/>
    <p:sldId id="319" r:id="rId27"/>
    <p:sldId id="322" r:id="rId28"/>
    <p:sldId id="321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7EB7"/>
    <a:srgbClr val="122058"/>
    <a:srgbClr val="10387D"/>
    <a:srgbClr val="0C0D22"/>
    <a:srgbClr val="396D91"/>
    <a:srgbClr val="5C90B5"/>
    <a:srgbClr val="081C4F"/>
    <a:srgbClr val="000000"/>
    <a:srgbClr val="2C2C2C"/>
    <a:srgbClr val="0A1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E7947-16E6-4C58-AC47-ED30E298A5EC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9387A-5E4F-469E-A840-19E99129D3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497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9387A-5E4F-469E-A840-19E99129D35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64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9387A-5E4F-469E-A840-19E99129D35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327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9387A-5E4F-469E-A840-19E99129D3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00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BF1120-D98B-4D8A-A8E0-C776751E3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B7A381-FB89-4A95-9D25-2FB1D54E6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13616A-6430-44AB-BADC-3F890A65B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00F7-FD70-4005-B731-7F2DC781C53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C74600-6512-4C99-8288-1787D1ACF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F71EF1-E35C-40A2-9B0C-B0F092B6D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E6B21-D74A-4F09-8A41-C05251EEA8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451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E61BC3-F862-4818-AC30-17D89502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824C7F-C38A-4100-A4B9-4BA697C17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4529DC-12B9-4F8B-9BB1-641A5434B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00F7-FD70-4005-B731-7F2DC781C53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2C3653-F60B-4CE7-A8E6-5B0874DAF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D8D42B-0643-42F7-9492-0D6535FD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E6B21-D74A-4F09-8A41-C05251EEA8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681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7A4468-DF25-4EBA-B9F5-53CC4FC62C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17F0E25-76FB-4681-86A3-9F9D2C247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113089-9678-402C-BDE9-A1376A32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00F7-FD70-4005-B731-7F2DC781C53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E4103-74B1-469A-B7DB-17B1C5C58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5CACEE-4D5B-4A2C-842D-28ED1CB00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E6B21-D74A-4F09-8A41-C05251EEA8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723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973150"/>
      </p:ext>
    </p:extLst>
  </p:cSld>
  <p:clrMapOvr>
    <a:masterClrMapping/>
  </p:clrMapOvr>
  <p:transition spd="slow" advTm="5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63636256"/>
      </p:ext>
    </p:extLst>
  </p:cSld>
  <p:clrMapOvr>
    <a:masterClrMapping/>
  </p:clrMapOvr>
  <p:transition spd="slow" advTm="5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0D672C-CD73-4A4D-82BB-8BFA41843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57463E-DF0A-4FAE-9AAC-1ED4A7A7E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71D82B-93F3-4E23-BF05-1C50FB7EB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00F7-FD70-4005-B731-7F2DC781C53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09036E-1A2A-45BB-B575-70CB84B33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6E20B5-5F46-4FD7-BB7D-5D1A8FDA9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E6B21-D74A-4F09-8A41-C05251EEA8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516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101AD0-CCA1-450F-8809-3433E9344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B04BED-26EC-434D-82E3-2F34F7C9E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BFF72B-BB06-43A5-93F1-27D8D321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00F7-FD70-4005-B731-7F2DC781C53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20A58F-096D-4013-A7F6-1D1CAD517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4504EB-F0A7-43F8-8981-9FF75410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E6B21-D74A-4F09-8A41-C05251EEA8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52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B58EF9-4026-42DC-9FA0-B0A05909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AF379-910B-4D39-BDEE-38915B6E5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FA40478-58F8-4BC9-AD3E-D553D3C6C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ECA30-AEA4-4C39-B589-B32090573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00F7-FD70-4005-B731-7F2DC781C53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E66EFB-DE88-4DA5-8E6B-1342231E0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4E4A79-513D-4CDE-ACFD-D2240DBA2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E6B21-D74A-4F09-8A41-C05251EEA8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073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E3529A-827B-48FB-BB12-BEF6D48C4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4B2872E-7CEF-4D3F-A433-34E1DECE8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945F6E-6B4C-4369-84D1-992B96E62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AEAEE0-DEEE-4F3B-8DC4-57D347E52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6827AA1-5CFA-4A05-8224-094D7DF31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9340A3F-5659-45A1-89BF-6F7C8E792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00F7-FD70-4005-B731-7F2DC781C53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FBDCFE1-FCEE-43B8-AF77-62DE64866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D0E678D-9CC9-4665-8C83-3BDC44A8F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E6B21-D74A-4F09-8A41-C05251EEA8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855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C8907A-9479-4E05-9581-88EB30EEE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6944F6-2CE1-47FC-83F3-0F7DB37C5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00F7-FD70-4005-B731-7F2DC781C53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D680904-2EB2-46FB-9EEF-23D44CB1E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08A3E5-1E9D-4092-A884-E3B968B8B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E6B21-D74A-4F09-8A41-C05251EEA8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6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E85A5E9-9EB6-4684-94B7-ADDEB6983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00F7-FD70-4005-B731-7F2DC781C53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4DD317-364D-4004-974D-9BFCC007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162EA5-1FB9-48CA-9CAB-BFD67678B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E6B21-D74A-4F09-8A41-C05251EEA8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020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23EA22-1170-4416-AA73-4E880D3C1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98E4AB-A101-450A-AE0C-391BC6891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B08D20-ECA2-4442-8199-4815B3E1C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445490-4983-45CE-BF4D-BBCC5C6D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00F7-FD70-4005-B731-7F2DC781C53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081CF9-687B-4211-B029-9BBC39AF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9675AE-DC68-44F7-9039-5AD74E7D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E6B21-D74A-4F09-8A41-C05251EEA8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72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2F13F9-BB85-42FB-8F24-3BAAA307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CFD5ABE-CC32-4860-A0AA-55C220199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5EB4C8-3D6B-4187-AE8C-C37FBA5A4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A714D9-2EBA-440B-94C6-328116E71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00F7-FD70-4005-B731-7F2DC781C53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18D2A6-8553-4F79-8838-976618E20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73F0F3-D80A-48B6-B818-E88D0E6EC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E6B21-D74A-4F09-8A41-C05251EEA8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353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1D41FA0-46A8-4A82-8ADF-08AC1F098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644631-4F28-43E1-B239-369CED47C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EF0548-4EE6-42A8-947C-C453C63AE2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300F7-FD70-4005-B731-7F2DC781C53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DAC7D5-3809-49AD-955D-2F9E768C3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7765F4-1AC4-486D-9B93-3D0109EDC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E6B21-D74A-4F09-8A41-C05251EEA8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86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37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 advTm="5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树枝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50"/>
            <a:ext cx="1713230" cy="1844040"/>
          </a:xfrm>
          <a:prstGeom prst="rect">
            <a:avLst/>
          </a:prstGeom>
        </p:spPr>
      </p:pic>
      <p:pic>
        <p:nvPicPr>
          <p:cNvPr id="25" name="Picture 3" descr="E:\Envato\Success\Images\l1.png">
            <a:extLst>
              <a:ext uri="{FF2B5EF4-FFF2-40B4-BE49-F238E27FC236}">
                <a16:creationId xmlns:a16="http://schemas.microsoft.com/office/drawing/2014/main" id="{03124903-CEE4-4BED-AC58-D8C18603F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68467">
            <a:off x="5471789" y="1187879"/>
            <a:ext cx="817860" cy="106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Envato\Success\Images\l2.png">
            <a:extLst>
              <a:ext uri="{FF2B5EF4-FFF2-40B4-BE49-F238E27FC236}">
                <a16:creationId xmlns:a16="http://schemas.microsoft.com/office/drawing/2014/main" id="{27C74C18-78AE-4A59-956B-F07A2DD66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2177" y="629942"/>
            <a:ext cx="984930" cy="59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E:\Envato\Success\Images\l1.png">
            <a:extLst>
              <a:ext uri="{FF2B5EF4-FFF2-40B4-BE49-F238E27FC236}">
                <a16:creationId xmlns:a16="http://schemas.microsoft.com/office/drawing/2014/main" id="{BD9B807A-710C-41B8-B568-A76C6DED0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9815">
            <a:off x="7726145" y="514999"/>
            <a:ext cx="817860" cy="106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4692022-1C1A-4399-9AC5-C82F74AC2092}"/>
              </a:ext>
            </a:extLst>
          </p:cNvPr>
          <p:cNvSpPr txBox="1"/>
          <p:nvPr/>
        </p:nvSpPr>
        <p:spPr>
          <a:xfrm>
            <a:off x="2266583" y="2695424"/>
            <a:ext cx="8151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Baskerville Old Face" panose="02020602080505020303" pitchFamily="18" charset="0"/>
              </a:rPr>
              <a:t>The Birds Were Singing of You</a:t>
            </a:r>
            <a:endParaRPr lang="zh-CN" altLang="en-US" sz="4800" b="1" dirty="0">
              <a:latin typeface="Baskerville Old Face" panose="02020602080505020303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7F09994-D052-4F30-A603-6649D96CD6A5}"/>
              </a:ext>
            </a:extLst>
          </p:cNvPr>
          <p:cNvSpPr txBox="1"/>
          <p:nvPr/>
        </p:nvSpPr>
        <p:spPr>
          <a:xfrm>
            <a:off x="3650183" y="3843091"/>
            <a:ext cx="8151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Baskerville Old Face" panose="02020602080505020303" pitchFamily="18" charset="0"/>
              </a:rPr>
              <a:t>Past Continuous Tense</a:t>
            </a:r>
            <a:endParaRPr lang="zh-CN" altLang="en-US" sz="4000" b="1" dirty="0">
              <a:latin typeface="Baskerville Old Face" panose="02020602080505020303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C3861FC-AE7F-4BEA-AA8B-FAAD65AFA8F3}"/>
              </a:ext>
            </a:extLst>
          </p:cNvPr>
          <p:cNvSpPr txBox="1"/>
          <p:nvPr/>
        </p:nvSpPr>
        <p:spPr>
          <a:xfrm>
            <a:off x="5353947" y="5804341"/>
            <a:ext cx="6655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Baskerville Old Face" panose="02020602080505020303" pitchFamily="18" charset="0"/>
              </a:rPr>
              <a:t>作者：华南师范大学外国语言文化学院 陈欣铃</a:t>
            </a:r>
            <a:endParaRPr lang="en-US" altLang="zh-CN" sz="2400" b="1" dirty="0">
              <a:latin typeface="Baskerville Old Face" panose="02020602080505020303" pitchFamily="18" charset="0"/>
            </a:endParaRPr>
          </a:p>
          <a:p>
            <a:r>
              <a:rPr lang="zh-CN" altLang="en-US" sz="2400" b="1" dirty="0">
                <a:latin typeface="Baskerville Old Face" panose="02020602080505020303" pitchFamily="18" charset="0"/>
              </a:rPr>
              <a:t>            广东省东莞市东莞中学初中部     李丹丹</a:t>
            </a:r>
          </a:p>
        </p:txBody>
      </p:sp>
      <p:pic>
        <p:nvPicPr>
          <p:cNvPr id="3" name="歌曲wav">
            <a:hlinkClick r:id="" action="ppaction://media"/>
            <a:extLst>
              <a:ext uri="{FF2B5EF4-FFF2-40B4-BE49-F238E27FC236}">
                <a16:creationId xmlns:a16="http://schemas.microsoft.com/office/drawing/2014/main" id="{E922F65E-5DAB-4F9B-849D-95EF95142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 flipV="1">
            <a:off x="-343563" y="6858000"/>
            <a:ext cx="265741" cy="265741"/>
          </a:xfrm>
          <a:prstGeom prst="rect">
            <a:avLst/>
          </a:prstGeom>
        </p:spPr>
      </p:pic>
    </p:spTree>
  </p:cSld>
  <p:clrMapOvr>
    <a:masterClrMapping/>
  </p:clrMapOvr>
  <p:transition spd="slow" advClick="0" advTm="17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7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040507"/>
            </a:gs>
            <a:gs pos="100000">
              <a:srgbClr val="017DFB"/>
            </a:gs>
            <a:gs pos="59000">
              <a:srgbClr val="0248C9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2F20890-076A-4FF2-B797-7D1D3843D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23" y="0"/>
            <a:ext cx="11711954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333C7C9-82B4-44FC-81DE-B7CC367F580D}"/>
              </a:ext>
            </a:extLst>
          </p:cNvPr>
          <p:cNvSpPr txBox="1"/>
          <p:nvPr/>
        </p:nvSpPr>
        <p:spPr>
          <a:xfrm>
            <a:off x="408697" y="4686301"/>
            <a:ext cx="815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And all the birds, my darling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 Old Face" panose="02020602080505020303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BB3564C-33CD-40E9-92CD-FA1A9440C9B7}"/>
              </a:ext>
            </a:extLst>
          </p:cNvPr>
          <p:cNvSpPr txBox="1"/>
          <p:nvPr/>
        </p:nvSpPr>
        <p:spPr>
          <a:xfrm>
            <a:off x="3978111" y="5601881"/>
            <a:ext cx="7973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Were singing, were singing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of you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 Old Face" panose="02020602080505020303" pitchFamily="18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048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10000">
        <p159:morph option="byChar"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000">
              <a:srgbClr val="171F2C"/>
            </a:gs>
            <a:gs pos="90000">
              <a:srgbClr val="355CAB"/>
            </a:gs>
            <a:gs pos="60000">
              <a:srgbClr val="295B9A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738EC64-C93B-4BC7-83A7-9F3572480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81" y="0"/>
            <a:ext cx="10774837" cy="686986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" name="Picture 3" descr="E:\Envato\Success\Images\l1.png">
            <a:extLst>
              <a:ext uri="{FF2B5EF4-FFF2-40B4-BE49-F238E27FC236}">
                <a16:creationId xmlns:a16="http://schemas.microsoft.com/office/drawing/2014/main" id="{1238D849-7B71-4400-8FAE-DE6F2690F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68467">
            <a:off x="5503475" y="1187879"/>
            <a:ext cx="817860" cy="106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:\Envato\Success\Images\l2.png">
            <a:extLst>
              <a:ext uri="{FF2B5EF4-FFF2-40B4-BE49-F238E27FC236}">
                <a16:creationId xmlns:a16="http://schemas.microsoft.com/office/drawing/2014/main" id="{CED5E837-5E06-4352-B868-2DA9E2EF9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4892" y="1049754"/>
            <a:ext cx="984930" cy="59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Envato\Success\Images\l1.png">
            <a:extLst>
              <a:ext uri="{FF2B5EF4-FFF2-40B4-BE49-F238E27FC236}">
                <a16:creationId xmlns:a16="http://schemas.microsoft.com/office/drawing/2014/main" id="{1D9DA807-3176-4DD0-977E-4814411D2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9815">
            <a:off x="8300986" y="741243"/>
            <a:ext cx="817860" cy="106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93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wipe/>
      </p:transition>
    </mc:Choice>
    <mc:Fallback xmlns="">
      <p:transition spd="slow" advTm="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B574496-21E3-4C2D-8014-399AAB60B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3" descr="E:\Envato\Success\Images\l1.png">
            <a:extLst>
              <a:ext uri="{FF2B5EF4-FFF2-40B4-BE49-F238E27FC236}">
                <a16:creationId xmlns:a16="http://schemas.microsoft.com/office/drawing/2014/main" id="{68E4D500-1172-41F2-BE08-DE971D48D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68467">
            <a:off x="4140290" y="1894890"/>
            <a:ext cx="817860" cy="106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Envato\Success\Images\l2.png">
            <a:extLst>
              <a:ext uri="{FF2B5EF4-FFF2-40B4-BE49-F238E27FC236}">
                <a16:creationId xmlns:a16="http://schemas.microsoft.com/office/drawing/2014/main" id="{B1DAADA9-AD5A-4E26-8651-D99BF4E21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533" y="1075941"/>
            <a:ext cx="984930" cy="59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Envato\Success\Images\l1.png">
            <a:extLst>
              <a:ext uri="{FF2B5EF4-FFF2-40B4-BE49-F238E27FC236}">
                <a16:creationId xmlns:a16="http://schemas.microsoft.com/office/drawing/2014/main" id="{C1BC8114-0E6C-47DE-92AD-83BD5D188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9815">
            <a:off x="7961680" y="641304"/>
            <a:ext cx="817860" cy="106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Envato\Success\Images\l2.png">
            <a:extLst>
              <a:ext uri="{FF2B5EF4-FFF2-40B4-BE49-F238E27FC236}">
                <a16:creationId xmlns:a16="http://schemas.microsoft.com/office/drawing/2014/main" id="{C9FDD170-6B7D-4997-9BBE-FCDDD9587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6394" y="1552012"/>
            <a:ext cx="984930" cy="59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11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trips dir="ld"/>
      </p:transition>
    </mc:Choice>
    <mc:Fallback xmlns="">
      <p:transition spd="slow" advClick="0" advTm="4000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245B1D-1A48-4587-A3F3-6556254DF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72151"/>
            <a:ext cx="5550102" cy="398056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59280BD-3A04-4313-B94A-2A46C5EE5D9E}"/>
              </a:ext>
            </a:extLst>
          </p:cNvPr>
          <p:cNvSpPr txBox="1"/>
          <p:nvPr/>
        </p:nvSpPr>
        <p:spPr>
          <a:xfrm>
            <a:off x="234669" y="2643889"/>
            <a:ext cx="81517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Baskerville Old Face" panose="02020602080505020303" pitchFamily="18" charset="0"/>
              </a:rPr>
              <a:t>I think of you </a:t>
            </a:r>
          </a:p>
          <a:p>
            <a:r>
              <a:rPr lang="en-US" altLang="zh-CN" sz="4400" b="1" dirty="0">
                <a:latin typeface="Baskerville Old Face" panose="02020602080505020303" pitchFamily="18" charset="0"/>
              </a:rPr>
              <a:t>                in the daytime</a:t>
            </a:r>
            <a:endParaRPr lang="zh-CN" altLang="en-US" sz="4400" b="1" dirty="0">
              <a:solidFill>
                <a:srgbClr val="2663B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A7919CE-177D-4997-B7B9-D9BD9DF34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66" y="1767421"/>
            <a:ext cx="6192580" cy="3590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6515702-8796-4B13-AB96-264D64E7848C}"/>
              </a:ext>
            </a:extLst>
          </p:cNvPr>
          <p:cNvSpPr txBox="1"/>
          <p:nvPr/>
        </p:nvSpPr>
        <p:spPr>
          <a:xfrm>
            <a:off x="7264189" y="2839159"/>
            <a:ext cx="4585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Baskerville Old Face" panose="02020602080505020303" pitchFamily="18" charset="0"/>
              </a:rPr>
              <a:t>I dream of you </a:t>
            </a:r>
          </a:p>
          <a:p>
            <a:r>
              <a:rPr lang="en-US" altLang="zh-CN" sz="4400" b="1" dirty="0">
                <a:latin typeface="Baskerville Old Face" panose="02020602080505020303" pitchFamily="18" charset="0"/>
              </a:rPr>
              <a:t>                 by night</a:t>
            </a:r>
            <a:endParaRPr lang="zh-CN" altLang="en-US" sz="4400" b="1" dirty="0">
              <a:solidFill>
                <a:srgbClr val="2663B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489829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A8814EC-21FC-4057-9EAC-50DD6820862A}"/>
              </a:ext>
            </a:extLst>
          </p:cNvPr>
          <p:cNvSpPr txBox="1"/>
          <p:nvPr/>
        </p:nvSpPr>
        <p:spPr>
          <a:xfrm>
            <a:off x="4512029" y="5089817"/>
            <a:ext cx="7062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Baskerville Old Face" panose="02020602080505020303" pitchFamily="18" charset="0"/>
              </a:rPr>
              <a:t>I wake and wish you was here</a:t>
            </a:r>
            <a:endParaRPr lang="zh-CN" altLang="en-US" sz="4400" b="1" dirty="0">
              <a:solidFill>
                <a:srgbClr val="2663B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31BA173-4EB0-4AE1-BBE6-282D8207A5B8}"/>
              </a:ext>
            </a:extLst>
          </p:cNvPr>
          <p:cNvSpPr txBox="1"/>
          <p:nvPr/>
        </p:nvSpPr>
        <p:spPr>
          <a:xfrm>
            <a:off x="1471081" y="5089816"/>
            <a:ext cx="7062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Baskerville Old Face" panose="02020602080505020303" pitchFamily="18" charset="0"/>
              </a:rPr>
              <a:t>And tears are blinding my sight</a:t>
            </a:r>
            <a:endParaRPr lang="zh-CN" altLang="en-US" sz="4400" b="1" dirty="0">
              <a:solidFill>
                <a:srgbClr val="2663B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D5B9DFB-D316-4FB5-8E6F-E926D7F9F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604" y="1313199"/>
            <a:ext cx="5425519" cy="350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2E4452-DA0E-446A-8E5D-EC46D3AC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647527" y="1181224"/>
            <a:ext cx="5609782" cy="350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F89D29-DAFD-4258-B9E6-05F9FFAF5AED}"/>
              </a:ext>
            </a:extLst>
          </p:cNvPr>
          <p:cNvSpPr/>
          <p:nvPr/>
        </p:nvSpPr>
        <p:spPr>
          <a:xfrm>
            <a:off x="1337175" y="1583703"/>
            <a:ext cx="4230487" cy="707886"/>
          </a:xfrm>
          <a:prstGeom prst="rect">
            <a:avLst/>
          </a:prstGeom>
          <a:solidFill>
            <a:schemeClr val="bg1">
              <a:alpha val="24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 wish you was here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59611"/>
      </p:ext>
    </p:extLst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84939F-BBD6-4C12-85A3-DD6F136A5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" y="209747"/>
            <a:ext cx="12175529" cy="619341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8CFEBD6-3BE3-4973-AE20-1ED06E74F2BE}"/>
              </a:ext>
            </a:extLst>
          </p:cNvPr>
          <p:cNvSpPr txBox="1"/>
          <p:nvPr/>
        </p:nvSpPr>
        <p:spPr>
          <a:xfrm>
            <a:off x="3780149" y="539011"/>
            <a:ext cx="8154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flowers that slumber so sweetly</a:t>
            </a:r>
            <a:endParaRPr lang="zh-CN" altLang="en-US" sz="4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1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BAF1-8723-4E91-AC34-8CA2B61E6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" t="1412" r="7589" b="9599"/>
          <a:stretch/>
        </p:blipFill>
        <p:spPr>
          <a:xfrm>
            <a:off x="43774" y="47984"/>
            <a:ext cx="12104451" cy="6762031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E78D374-413F-43F0-8B3D-7A99D0A9563F}"/>
              </a:ext>
            </a:extLst>
          </p:cNvPr>
          <p:cNvSpPr txBox="1"/>
          <p:nvPr/>
        </p:nvSpPr>
        <p:spPr>
          <a:xfrm>
            <a:off x="5129718" y="800054"/>
            <a:ext cx="7062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The stars are above the blue</a:t>
            </a:r>
            <a:endParaRPr lang="zh-CN" altLang="en-US" sz="4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457323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575B5EA-AA8C-4797-A647-759951678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64"/>
          <a:stretch/>
        </p:blipFill>
        <p:spPr>
          <a:xfrm>
            <a:off x="610602" y="156275"/>
            <a:ext cx="10593454" cy="6545449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5598A12-C26E-4422-B405-5296DB8B2AAF}"/>
              </a:ext>
            </a:extLst>
          </p:cNvPr>
          <p:cNvSpPr txBox="1"/>
          <p:nvPr/>
        </p:nvSpPr>
        <p:spPr>
          <a:xfrm>
            <a:off x="766714" y="490203"/>
            <a:ext cx="815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Oh, heaven itself, my darling</a:t>
            </a:r>
            <a:endParaRPr lang="zh-CN" altLang="en-US" sz="4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5AF972F-9EB7-4DA5-90EF-178232F88573}"/>
              </a:ext>
            </a:extLst>
          </p:cNvPr>
          <p:cNvSpPr txBox="1"/>
          <p:nvPr/>
        </p:nvSpPr>
        <p:spPr>
          <a:xfrm>
            <a:off x="842128" y="490203"/>
            <a:ext cx="815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Is thinking, is thinking of you</a:t>
            </a:r>
            <a:endParaRPr lang="zh-CN" altLang="en-US" sz="4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028288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C2C3B6B0-47E3-4026-96B7-545E81888796}"/>
              </a:ext>
            </a:extLst>
          </p:cNvPr>
          <p:cNvSpPr txBox="1"/>
          <p:nvPr/>
        </p:nvSpPr>
        <p:spPr>
          <a:xfrm>
            <a:off x="619208" y="1598548"/>
            <a:ext cx="63194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Is thinking, </a:t>
            </a:r>
          </a:p>
          <a:p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          thinking of you </a:t>
            </a:r>
          </a:p>
          <a:p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                   (my love)</a:t>
            </a:r>
            <a:endParaRPr lang="zh-CN" altLang="en-US" sz="4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8A424E5-501D-4A5E-A495-321B8473B096}"/>
              </a:ext>
            </a:extLst>
          </p:cNvPr>
          <p:cNvSpPr txBox="1"/>
          <p:nvPr/>
        </p:nvSpPr>
        <p:spPr>
          <a:xfrm>
            <a:off x="4230527" y="5250645"/>
            <a:ext cx="6909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Is thinking, thinking of you </a:t>
            </a:r>
            <a:endParaRPr lang="zh-CN" altLang="en-US" sz="4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023B687-CFEE-446A-A70A-35B95AE5E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027" y="290294"/>
            <a:ext cx="4789765" cy="613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2F327D-5D8B-4E9D-8606-E85B3877F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74" y="695323"/>
            <a:ext cx="6228210" cy="415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1505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rgbClr val="10387D"/>
            </a:gs>
            <a:gs pos="54000">
              <a:srgbClr val="4A7EB7"/>
            </a:gs>
            <a:gs pos="70000">
              <a:srgbClr val="12205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7C9710-230C-4790-819E-2D9D9B498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73" y="70046"/>
            <a:ext cx="10076861" cy="671790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BE19110-37F8-421B-95BF-8070D9C07D7D}"/>
              </a:ext>
            </a:extLst>
          </p:cNvPr>
          <p:cNvSpPr txBox="1"/>
          <p:nvPr/>
        </p:nvSpPr>
        <p:spPr>
          <a:xfrm>
            <a:off x="2701223" y="3044278"/>
            <a:ext cx="815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Is thinking, is thinking of you</a:t>
            </a:r>
            <a:endParaRPr lang="zh-CN" altLang="en-US" sz="4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769ABCC-DA7B-43B5-A755-A8B37E960663}"/>
              </a:ext>
            </a:extLst>
          </p:cNvPr>
          <p:cNvSpPr txBox="1"/>
          <p:nvPr/>
        </p:nvSpPr>
        <p:spPr>
          <a:xfrm>
            <a:off x="2868156" y="3044278"/>
            <a:ext cx="815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Oh, heaven itself, my darling</a:t>
            </a:r>
            <a:endParaRPr lang="zh-CN" altLang="en-US" sz="4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848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9000">
        <p159:morph option="byObject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1B3FAE4-159C-4FF7-9D65-1022E45D3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62" y="579741"/>
            <a:ext cx="7566275" cy="4724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2856D2A-DEB0-453E-8FDD-AD6CBB9C2FCB}"/>
              </a:ext>
            </a:extLst>
          </p:cNvPr>
          <p:cNvSpPr txBox="1"/>
          <p:nvPr/>
        </p:nvSpPr>
        <p:spPr>
          <a:xfrm>
            <a:off x="1864455" y="5596366"/>
            <a:ext cx="815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Baskerville Old Face" panose="02020602080505020303" pitchFamily="18" charset="0"/>
              </a:rPr>
              <a:t>Last night the pale moon </a:t>
            </a:r>
            <a:endParaRPr lang="zh-CN" altLang="en-US" sz="4400" b="1" dirty="0">
              <a:solidFill>
                <a:srgbClr val="2663B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76F594-8568-404A-BD61-D1D2333E5D9E}"/>
              </a:ext>
            </a:extLst>
          </p:cNvPr>
          <p:cNvSpPr txBox="1"/>
          <p:nvPr/>
        </p:nvSpPr>
        <p:spPr>
          <a:xfrm>
            <a:off x="7474056" y="5596366"/>
            <a:ext cx="306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Baskerville Old Face" panose="02020602080505020303" pitchFamily="18" charset="0"/>
              </a:rPr>
              <a:t>was shining</a:t>
            </a:r>
            <a:endParaRPr lang="zh-CN" altLang="en-US" sz="4400" b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239888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/>
      <p:bldP spid="6" grpI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466F304-0BF5-4724-9D96-6DC78B97F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99" y="3246781"/>
            <a:ext cx="4704277" cy="3126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FAFDA12-6AF5-4A0B-BCDB-56E69A199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99" y="617045"/>
            <a:ext cx="4704277" cy="2352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01D054-0A1B-45FE-8E5B-923AD55E3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174" y="712194"/>
            <a:ext cx="4422537" cy="5660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708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>
        <p:push dir="u"/>
      </p:transition>
    </mc:Choice>
    <mc:Fallback xmlns="">
      <p:transition spd="slow" advClick="0" advTm="1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572AB5-4DAD-42B8-A022-5C84F495C6E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2610" y="633950"/>
            <a:ext cx="7717616" cy="4347953"/>
          </a:xfrm>
          <a:prstGeom prst="rect">
            <a:avLst/>
          </a:prstGeom>
          <a:ln w="762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43142EB-38F6-4BE6-96B2-EE8502B02666}"/>
              </a:ext>
            </a:extLst>
          </p:cNvPr>
          <p:cNvSpPr txBox="1"/>
          <p:nvPr/>
        </p:nvSpPr>
        <p:spPr>
          <a:xfrm>
            <a:off x="4383465" y="5577719"/>
            <a:ext cx="7468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Baskerville Old Face" panose="02020602080505020303" pitchFamily="18" charset="0"/>
              </a:rPr>
              <a:t>I opened my windows so gently</a:t>
            </a:r>
            <a:endParaRPr lang="zh-CN" altLang="en-US" sz="4400" b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479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51FA443-1358-4473-A536-F4BF30291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172" y="1585297"/>
            <a:ext cx="5294282" cy="3221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2BD406D-5D1C-4AAA-BD65-4A1D19BF572B}"/>
              </a:ext>
            </a:extLst>
          </p:cNvPr>
          <p:cNvSpPr txBox="1"/>
          <p:nvPr/>
        </p:nvSpPr>
        <p:spPr>
          <a:xfrm>
            <a:off x="810214" y="5254960"/>
            <a:ext cx="7285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latin typeface="Baskerville Old Face" panose="02020602080505020303" pitchFamily="18" charset="0"/>
              </a:rPr>
              <a:t>Look out on the dreaming dew</a:t>
            </a:r>
            <a:endParaRPr lang="zh-CN" altLang="en-US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00B2B30-47EF-4D95-A8CA-5EFD47E2D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14" y="833599"/>
            <a:ext cx="4858763" cy="3361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1207622"/>
      </p:ext>
    </p:extLst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8BBAAAC-2CD3-43C4-812C-0BC83212B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4578" y="546755"/>
            <a:ext cx="4854333" cy="3232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ACD9B05-1BDD-46C7-842D-BB737FB59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088" y="2954186"/>
            <a:ext cx="4770250" cy="3546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0320B82-7908-45D7-B4AA-54858474634A}"/>
              </a:ext>
            </a:extLst>
          </p:cNvPr>
          <p:cNvSpPr txBox="1"/>
          <p:nvPr/>
        </p:nvSpPr>
        <p:spPr>
          <a:xfrm>
            <a:off x="558688" y="978421"/>
            <a:ext cx="5852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Baskerville Old Face" panose="02020602080505020303" pitchFamily="18" charset="0"/>
              </a:rPr>
              <a:t>And all the world, </a:t>
            </a:r>
          </a:p>
          <a:p>
            <a:r>
              <a:rPr lang="en-US" altLang="zh-CN" sz="4400" b="1" dirty="0">
                <a:latin typeface="Baskerville Old Face" panose="02020602080505020303" pitchFamily="18" charset="0"/>
              </a:rPr>
              <a:t>                   my darling</a:t>
            </a:r>
            <a:endParaRPr lang="zh-CN" altLang="en-US" sz="4400" b="1" dirty="0">
              <a:latin typeface="Baskerville Old Face" panose="02020602080505020303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82971A9-7474-4773-A3D9-B0D7B1FB0FA7}"/>
              </a:ext>
            </a:extLst>
          </p:cNvPr>
          <p:cNvSpPr txBox="1"/>
          <p:nvPr/>
        </p:nvSpPr>
        <p:spPr>
          <a:xfrm>
            <a:off x="5992305" y="4433030"/>
            <a:ext cx="5852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Was sighing, </a:t>
            </a:r>
          </a:p>
          <a:p>
            <a:r>
              <a:rPr lang="en-US" altLang="zh-CN" sz="44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          was sighing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altLang="zh-CN" sz="4400" b="1" dirty="0">
                <a:latin typeface="Baskerville Old Face" panose="02020602080505020303" pitchFamily="18" charset="0"/>
              </a:rPr>
              <a:t>for you</a:t>
            </a:r>
            <a:endParaRPr lang="zh-CN" altLang="en-US" sz="4400" b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74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D2C7BDD-8F5B-4406-B41A-B6C4ABB59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06" y="1205908"/>
            <a:ext cx="5928242" cy="4446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A57FDE-2E2A-4F70-8AC3-EBD5A267A2C4}"/>
              </a:ext>
            </a:extLst>
          </p:cNvPr>
          <p:cNvSpPr txBox="1"/>
          <p:nvPr/>
        </p:nvSpPr>
        <p:spPr>
          <a:xfrm>
            <a:off x="6096453" y="2196909"/>
            <a:ext cx="67901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  Was sighing, </a:t>
            </a:r>
          </a:p>
          <a:p>
            <a:r>
              <a:rPr lang="en-US" altLang="zh-CN" sz="44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               sighing </a:t>
            </a:r>
            <a:r>
              <a:rPr lang="en-US" altLang="zh-CN" sz="4400" b="1" dirty="0">
                <a:latin typeface="Baskerville Old Face" panose="02020602080505020303" pitchFamily="18" charset="0"/>
              </a:rPr>
              <a:t>for you </a:t>
            </a:r>
          </a:p>
          <a:p>
            <a:r>
              <a:rPr lang="en-US" altLang="zh-CN" sz="4400" b="1" dirty="0">
                <a:latin typeface="Baskerville Old Face" panose="02020602080505020303" pitchFamily="18" charset="0"/>
              </a:rPr>
              <a:t>                        (my love)</a:t>
            </a:r>
            <a:endParaRPr lang="zh-CN" altLang="en-US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750FE55-92E2-4FC5-BDE5-AF88631D9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831" y="1353062"/>
            <a:ext cx="6370872" cy="3981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16F7067-E91B-4EBA-8D29-BD5FDF42128A}"/>
              </a:ext>
            </a:extLst>
          </p:cNvPr>
          <p:cNvSpPr txBox="1"/>
          <p:nvPr/>
        </p:nvSpPr>
        <p:spPr>
          <a:xfrm>
            <a:off x="517297" y="2746384"/>
            <a:ext cx="58528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Was sighing, </a:t>
            </a:r>
          </a:p>
          <a:p>
            <a:r>
              <a:rPr lang="en-US" altLang="zh-CN" sz="44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        sighing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altLang="zh-CN" sz="4400" b="1" dirty="0">
                <a:latin typeface="Baskerville Old Face" panose="02020602080505020303" pitchFamily="18" charset="0"/>
              </a:rPr>
              <a:t>for you </a:t>
            </a:r>
          </a:p>
          <a:p>
            <a:r>
              <a:rPr lang="en-US" altLang="zh-CN" sz="4400" b="1" dirty="0">
                <a:latin typeface="Baskerville Old Face" panose="02020602080505020303" pitchFamily="18" charset="0"/>
              </a:rPr>
              <a:t>                             </a:t>
            </a:r>
            <a:endParaRPr lang="zh-CN" altLang="en-US" sz="4400" b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0468385-CEE1-487A-8161-C9BD8787D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935" y="512288"/>
            <a:ext cx="6924129" cy="466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2879500-722C-4467-8710-4FD4D8A784C1}"/>
              </a:ext>
            </a:extLst>
          </p:cNvPr>
          <p:cNvSpPr txBox="1"/>
          <p:nvPr/>
        </p:nvSpPr>
        <p:spPr>
          <a:xfrm>
            <a:off x="2633935" y="5531613"/>
            <a:ext cx="84030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Was sighing, was sighing </a:t>
            </a:r>
            <a:r>
              <a:rPr lang="en-US" altLang="zh-CN" sz="4400" b="1" dirty="0">
                <a:latin typeface="Baskerville Old Face" panose="02020602080505020303" pitchFamily="18" charset="0"/>
              </a:rPr>
              <a:t>for you </a:t>
            </a:r>
          </a:p>
          <a:p>
            <a:r>
              <a:rPr lang="en-US" altLang="zh-CN" sz="4400" b="1" dirty="0">
                <a:latin typeface="Baskerville Old Face" panose="02020602080505020303" pitchFamily="18" charset="0"/>
              </a:rPr>
              <a:t>                             </a:t>
            </a:r>
            <a:endParaRPr lang="zh-CN" altLang="en-US" sz="4400" b="1" dirty="0">
              <a:latin typeface="Baskerville Old Face" panose="02020602080505020303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633029A-F30D-43EA-B669-0F9D11847C92}"/>
              </a:ext>
            </a:extLst>
          </p:cNvPr>
          <p:cNvSpPr txBox="1"/>
          <p:nvPr/>
        </p:nvSpPr>
        <p:spPr>
          <a:xfrm>
            <a:off x="2804552" y="5531613"/>
            <a:ext cx="7623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Baskerville Old Face" panose="02020602080505020303" pitchFamily="18" charset="0"/>
              </a:rPr>
              <a:t>And all the world, my darling</a:t>
            </a:r>
            <a:endParaRPr lang="zh-CN" altLang="en-US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1F4633C-4D8A-442D-9C8B-A7AC3DE2C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417" y="512288"/>
            <a:ext cx="7273161" cy="4855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68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D2C7BDD-8F5B-4406-B41A-B6C4ABB59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29" y="520328"/>
            <a:ext cx="5334762" cy="4001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A57FDE-2E2A-4F70-8AC3-EBD5A267A2C4}"/>
              </a:ext>
            </a:extLst>
          </p:cNvPr>
          <p:cNvSpPr txBox="1"/>
          <p:nvPr/>
        </p:nvSpPr>
        <p:spPr>
          <a:xfrm>
            <a:off x="5989121" y="3952326"/>
            <a:ext cx="6316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Was sighing,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               sighing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for you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                        (my love)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 Old Face" panose="02020602080505020303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750FE55-92E2-4FC5-BDE5-AF88631D9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088" y="1002770"/>
            <a:ext cx="6090456" cy="3805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16F7067-E91B-4EBA-8D29-BD5FDF42128A}"/>
              </a:ext>
            </a:extLst>
          </p:cNvPr>
          <p:cNvSpPr txBox="1"/>
          <p:nvPr/>
        </p:nvSpPr>
        <p:spPr>
          <a:xfrm>
            <a:off x="1073456" y="4214014"/>
            <a:ext cx="5852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Was sighing,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        sighing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for you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                             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 Old Face" panose="02020602080505020303" pitchFamily="18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254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000">
        <p159:morph option="byObject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0468385-CEE1-487A-8161-C9BD8787D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935" y="512288"/>
            <a:ext cx="6924129" cy="466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2879500-722C-4467-8710-4FD4D8A784C1}"/>
              </a:ext>
            </a:extLst>
          </p:cNvPr>
          <p:cNvSpPr txBox="1"/>
          <p:nvPr/>
        </p:nvSpPr>
        <p:spPr>
          <a:xfrm>
            <a:off x="2624508" y="5509308"/>
            <a:ext cx="84030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Was sighing, was sighing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for you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                             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 Old Face" panose="02020602080505020303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633029A-F30D-43EA-B669-0F9D11847C92}"/>
              </a:ext>
            </a:extLst>
          </p:cNvPr>
          <p:cNvSpPr txBox="1"/>
          <p:nvPr/>
        </p:nvSpPr>
        <p:spPr>
          <a:xfrm>
            <a:off x="2858504" y="5502315"/>
            <a:ext cx="68039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And all the world, my darling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 Old Face" panose="02020602080505020303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1F4633C-4D8A-442D-9C8B-A7AC3DE2C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538" y="479750"/>
            <a:ext cx="7273161" cy="4855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611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84CC5E-8B3A-4F0A-ACF8-B640E577C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179"/>
            <a:ext cx="12193006" cy="648564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9F85AC9-CD1A-40D7-93FA-F3219D0AD96D}"/>
              </a:ext>
            </a:extLst>
          </p:cNvPr>
          <p:cNvSpPr txBox="1"/>
          <p:nvPr/>
        </p:nvSpPr>
        <p:spPr>
          <a:xfrm>
            <a:off x="678532" y="2198814"/>
            <a:ext cx="815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Last night when all was still</a:t>
            </a:r>
            <a:endParaRPr lang="zh-CN" altLang="en-US" sz="4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344041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7C13F22-131E-44C0-B71A-59864B6E3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03" y="383765"/>
            <a:ext cx="11944000" cy="609046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B84F583-A4C2-4163-BDE3-F3B161F0BA85}"/>
              </a:ext>
            </a:extLst>
          </p:cNvPr>
          <p:cNvSpPr txBox="1"/>
          <p:nvPr/>
        </p:nvSpPr>
        <p:spPr>
          <a:xfrm>
            <a:off x="2469489" y="5512562"/>
            <a:ext cx="815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I                          alone in sadness</a:t>
            </a:r>
            <a:endParaRPr lang="zh-CN" altLang="en-US" sz="4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33C7C81-8208-4848-8A34-E78E6781FA44}"/>
              </a:ext>
            </a:extLst>
          </p:cNvPr>
          <p:cNvSpPr txBox="1"/>
          <p:nvPr/>
        </p:nvSpPr>
        <p:spPr>
          <a:xfrm>
            <a:off x="2741635" y="5512562"/>
            <a:ext cx="815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was wandering</a:t>
            </a:r>
            <a:endParaRPr lang="zh-CN" altLang="en-US" sz="4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891737"/>
      </p:ext>
    </p:extLst>
  </p:cSld>
  <p:clrMapOvr>
    <a:masterClrMapping/>
  </p:clrMapOvr>
  <p:transition spd="med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7C13F22-131E-44C0-B71A-59864B6E3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03" y="383765"/>
            <a:ext cx="11944000" cy="609046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2D65A0E-53DB-4A54-85B4-01BE4538CAD5}"/>
              </a:ext>
            </a:extLst>
          </p:cNvPr>
          <p:cNvSpPr txBox="1"/>
          <p:nvPr/>
        </p:nvSpPr>
        <p:spPr>
          <a:xfrm>
            <a:off x="2761090" y="5401580"/>
            <a:ext cx="815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Out among the woodland hills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 Old Face" panose="02020602080505020303" pitchFamily="18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19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13C96"/>
            </a:gs>
            <a:gs pos="45000">
              <a:srgbClr val="005FB1"/>
            </a:gs>
            <a:gs pos="29000">
              <a:srgbClr val="006FC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4335EC-5B4C-4A50-8113-36E2569BF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32" y="1161240"/>
            <a:ext cx="7101191" cy="3994419"/>
          </a:xfrm>
          <a:prstGeom prst="rect">
            <a:avLst/>
          </a:prstGeom>
          <a:ln>
            <a:noFill/>
          </a:ln>
          <a:effectLst>
            <a:softEdge rad="203200"/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99CA66E-58DA-4C2D-B9A0-1FEDEE07A3D8}"/>
              </a:ext>
            </a:extLst>
          </p:cNvPr>
          <p:cNvSpPr txBox="1"/>
          <p:nvPr/>
        </p:nvSpPr>
        <p:spPr>
          <a:xfrm>
            <a:off x="7357355" y="2367171"/>
            <a:ext cx="81517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I heard </a:t>
            </a:r>
          </a:p>
          <a:p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        the </a:t>
            </a:r>
          </a:p>
          <a:p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          birds singing</a:t>
            </a:r>
            <a:endParaRPr lang="zh-CN" altLang="en-US" sz="4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67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B574496-21E3-4C2D-8014-399AAB60B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74B31DF-570F-425C-96B1-D5CEA4B137A0}"/>
              </a:ext>
            </a:extLst>
          </p:cNvPr>
          <p:cNvSpPr txBox="1"/>
          <p:nvPr/>
        </p:nvSpPr>
        <p:spPr>
          <a:xfrm>
            <a:off x="239015" y="1047761"/>
            <a:ext cx="81517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Out among </a:t>
            </a:r>
          </a:p>
          <a:p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           the trees and hills</a:t>
            </a:r>
            <a:endParaRPr lang="zh-CN" altLang="en-US" sz="4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59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3000">
        <p159:morph option="byObject"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040507"/>
            </a:gs>
            <a:gs pos="100000">
              <a:srgbClr val="017DFB"/>
            </a:gs>
            <a:gs pos="59000">
              <a:srgbClr val="0248C9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2F20890-076A-4FF2-B797-7D1D3843D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23" y="-263950"/>
            <a:ext cx="11711954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333C7C9-82B4-44FC-81DE-B7CC367F580D}"/>
              </a:ext>
            </a:extLst>
          </p:cNvPr>
          <p:cNvSpPr txBox="1"/>
          <p:nvPr/>
        </p:nvSpPr>
        <p:spPr>
          <a:xfrm>
            <a:off x="2823530" y="5044221"/>
            <a:ext cx="815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And all the birds, my darling</a:t>
            </a:r>
            <a:endParaRPr lang="zh-CN" altLang="en-US" sz="4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BB3564C-33CD-40E9-92CD-FA1A9440C9B7}"/>
              </a:ext>
            </a:extLst>
          </p:cNvPr>
          <p:cNvSpPr txBox="1"/>
          <p:nvPr/>
        </p:nvSpPr>
        <p:spPr>
          <a:xfrm>
            <a:off x="2427604" y="5044220"/>
            <a:ext cx="815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Were singing, were singing </a:t>
            </a:r>
            <a:r>
              <a:rPr lang="en-US" altLang="zh-CN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of you</a:t>
            </a:r>
            <a:endParaRPr lang="zh-CN" altLang="en-US" sz="4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22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13C96"/>
            </a:gs>
            <a:gs pos="45000">
              <a:srgbClr val="005FB1"/>
            </a:gs>
            <a:gs pos="29000">
              <a:srgbClr val="006FC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4335EC-5B4C-4A50-8113-36E2569BF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815"/>
            <a:ext cx="7354578" cy="4136949"/>
          </a:xfrm>
          <a:prstGeom prst="rect">
            <a:avLst/>
          </a:prstGeom>
          <a:ln>
            <a:noFill/>
          </a:ln>
          <a:effectLst>
            <a:softEdge rad="203200"/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99CA66E-58DA-4C2D-B9A0-1FEDEE07A3D8}"/>
              </a:ext>
            </a:extLst>
          </p:cNvPr>
          <p:cNvSpPr txBox="1"/>
          <p:nvPr/>
        </p:nvSpPr>
        <p:spPr>
          <a:xfrm>
            <a:off x="6835571" y="5525852"/>
            <a:ext cx="4314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of you (my love)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 Old Face" panose="02020602080505020303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A2FC52B-BD33-4200-85F1-1A7BD3D76ADC}"/>
              </a:ext>
            </a:extLst>
          </p:cNvPr>
          <p:cNvSpPr txBox="1"/>
          <p:nvPr/>
        </p:nvSpPr>
        <p:spPr>
          <a:xfrm>
            <a:off x="840851" y="5547418"/>
            <a:ext cx="8151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Were singing, were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 singing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 Old Face" panose="02020602080505020303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3A2C4CE-8931-455F-BF96-1B88D1317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5571" y="780626"/>
            <a:ext cx="4856494" cy="4813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613F4A3-D602-4903-9027-A38E92B4CCB0}"/>
              </a:ext>
            </a:extLst>
          </p:cNvPr>
          <p:cNvSpPr txBox="1"/>
          <p:nvPr/>
        </p:nvSpPr>
        <p:spPr>
          <a:xfrm>
            <a:off x="423839" y="2594729"/>
            <a:ext cx="81517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</a:rPr>
              <a:t>Were singing,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prstClr val="white"/>
                </a:solidFill>
                <a:latin typeface="Baskerville Old Face" panose="02020602080505020303" pitchFamily="18" charset="0"/>
                <a:ea typeface="等线" panose="02010600030101010101" pitchFamily="2" charset="-122"/>
              </a:rPr>
              <a:t>            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</a:rPr>
              <a:t>were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</a:rPr>
              <a:t> singing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 Old Face" panose="02020602080505020303" pitchFamily="18" charset="0"/>
              <a:ea typeface="等线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5846FD5-E901-42D2-9504-51EFB03223E5}"/>
              </a:ext>
            </a:extLst>
          </p:cNvPr>
          <p:cNvSpPr txBox="1"/>
          <p:nvPr/>
        </p:nvSpPr>
        <p:spPr>
          <a:xfrm>
            <a:off x="5049220" y="3318004"/>
            <a:ext cx="3335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等线" panose="02010600030101010101" pitchFamily="2" charset="-122"/>
                <a:cs typeface="+mn-cs"/>
              </a:rPr>
              <a:t>of you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 Old Face" panose="02020602080505020303" pitchFamily="18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2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30"/>
                            </p:stCondLst>
                            <p:childTnLst>
                              <p:par>
                                <p:cTn id="17" presetID="47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330"/>
                            </p:stCondLst>
                            <p:childTnLst>
                              <p:par>
                                <p:cTn id="38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  <p:bldP spid="4" grpId="2"/>
      <p:bldP spid="6" grpId="0"/>
      <p:bldP spid="6" grpId="1"/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306</Words>
  <Application>Microsoft Office PowerPoint</Application>
  <PresentationFormat>宽屏</PresentationFormat>
  <Paragraphs>68</Paragraphs>
  <Slides>27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等线</vt:lpstr>
      <vt:lpstr>等线 Light</vt:lpstr>
      <vt:lpstr>Arial</vt:lpstr>
      <vt:lpstr>Baskerville Old Face</vt:lpstr>
      <vt:lpstr>Calibri</vt:lpstr>
      <vt:lpstr>Calibri Light</vt:lpstr>
      <vt:lpstr>Office 主题​​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陈欣铃</dc:creator>
  <cp:lastModifiedBy>陈欣铃</cp:lastModifiedBy>
  <cp:revision>91</cp:revision>
  <dcterms:created xsi:type="dcterms:W3CDTF">2019-06-06T09:58:43Z</dcterms:created>
  <dcterms:modified xsi:type="dcterms:W3CDTF">2019-06-11T04:51:37Z</dcterms:modified>
</cp:coreProperties>
</file>