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6" r:id="rId2"/>
    <p:sldId id="304" r:id="rId3"/>
    <p:sldId id="292" r:id="rId4"/>
    <p:sldId id="278" r:id="rId5"/>
    <p:sldId id="256" r:id="rId6"/>
    <p:sldId id="294" r:id="rId7"/>
    <p:sldId id="300" r:id="rId8"/>
    <p:sldId id="287" r:id="rId9"/>
    <p:sldId id="271" r:id="rId10"/>
    <p:sldId id="285" r:id="rId11"/>
    <p:sldId id="257" r:id="rId12"/>
    <p:sldId id="267" r:id="rId13"/>
    <p:sldId id="264" r:id="rId14"/>
    <p:sldId id="295" r:id="rId15"/>
    <p:sldId id="297" r:id="rId16"/>
    <p:sldId id="302" r:id="rId17"/>
    <p:sldId id="258" r:id="rId18"/>
    <p:sldId id="281" r:id="rId19"/>
    <p:sldId id="286" r:id="rId20"/>
    <p:sldId id="288" r:id="rId21"/>
    <p:sldId id="299" r:id="rId22"/>
    <p:sldId id="301" r:id="rId23"/>
    <p:sldId id="298" r:id="rId24"/>
    <p:sldId id="303" r:id="rId25"/>
    <p:sldId id="29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C1"/>
    <a:srgbClr val="15193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6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A3CC9-050C-4795-9B3C-A8DC07D9708F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98AD1-C8E8-45D1-914D-3CCEB653F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15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98AD1-C8E8-45D1-914D-3CCEB653F8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79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53B0F-3834-48E6-BB71-A8A2BD45C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77BFC-8253-4F79-A12E-CAB50C257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CA33A-9309-4CAF-B633-A541F43B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8B64B8-7E52-4474-82AD-2A1A15F9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7863EB-A823-4E52-9DD4-1B62FF2F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6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7AF78-34F7-4F66-934E-DA71A027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69942C-EC5A-48AF-92BC-18E9D426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3EFF1D-12D1-4AB7-83AB-1B0C7793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C6F568-DD01-4621-AC04-6B7A3DAC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136813-EDFC-46F4-9820-5CB4E54B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53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80DC209-3620-4FC1-88E7-EBB028264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9CCD59-94D0-47DB-9E67-1A7D76708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15A63F-A82D-4E28-B521-D1D4EC2E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243192-F292-4C5A-86A8-5C670075E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5AE381-AA76-4042-9B3F-8E600BDD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63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11AE7A-2B43-4C57-900F-5B23B3B6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58AD96-15B1-4A9C-BD3D-555FAEC4C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E9619D-8AB0-4B26-A486-9281C012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F6EBD0-48F7-4141-8C30-51EC0A214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062E80-DCE9-49FE-941F-2BDCC421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14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243AFB-80B2-46CB-8990-0FE82F6D1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E730B2-CE2B-418F-9F46-87D477252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C0CBF-15AC-4892-8791-A1C936BD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7CBA52-E4F4-452A-84AE-DBBA5A06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DEC39C-0CD8-4BAB-A2BA-05057F68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6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792C5-3921-4C23-A027-59183068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3726BC-6700-4B16-B5CA-83CF0BC39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31A097-2CAC-4A40-9FC8-9DD29B31A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F8E7B7-1A68-4D05-A757-CDAF5490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EEB6F1-163B-43A5-8BC7-AE5A8881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BCC507-F0A5-426B-BE60-1EB350C9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31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43641-DE82-498D-BCFB-6D773A6A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2F4111-CAD9-487C-803E-716606999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91A142-EF96-4A78-996B-1102C4546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AFF39F-2C96-43BF-BB31-166AB47A5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E7CA03B-3B2A-4E6C-B4E7-189C13E0C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AB80EC-9255-46ED-B08C-691EA6CD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236FFD-47E8-4886-AE5F-343FB702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6C99BE-1F7A-4DAB-B468-EF844964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9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626868-EB2D-4FB4-B742-7ED9E32A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47FAB3-6E97-4F96-8D63-28507A7D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C4EA91-CDB4-49E6-BD83-7D13F8A6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8C4F0B-CB76-4A98-9EBF-D3CCA971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79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4FCF73-3AD9-4559-AB3E-23AE4BD1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97F6BF-4950-400F-923A-9AEA436F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047369-9D69-4DA9-82F0-1B7BFF34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2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EDCE5-D7E1-4B69-ADF5-817CA351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2BBC1A-BF53-4252-BC74-D3CE7075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E41552-9934-4FC3-821C-D19272139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5E266A-E7D2-4B48-AAF7-2ABF58EA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B87F9-B8CC-438B-8EB1-58E33066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9D59EB-1BA7-40DC-9E2C-B2C9EA33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16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FF78CB-381A-4FBD-9BB5-47B7D707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72778D6-7BC5-40A6-AB87-AEEFCCFED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88F765-0AB8-4B15-8D87-009D5390D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AB32C-42D7-4FFB-A41E-384EFDD7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45EBF7-5CED-4B33-9FE0-5C404883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043BB4-44C7-4E94-99F4-B8553D05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59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EEE993-6955-44F7-8C1F-647BF1BF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7E3CD6-FD62-4840-86A7-C1FF9A7D6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F6365C-7AAD-45C3-8C3C-4C9715879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4ABD-E33A-42E5-833D-3C7A6452B097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EDC4BC-7507-4D01-9FF8-876E4F59A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9EBB97-DC02-4898-8467-459FA36C5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1AA5-7C25-4C9E-9F92-040D4AA0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41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9955BDA1-B308-41DE-9525-6682F6E2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76"/>
            <a:ext cx="12282616" cy="767663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4A98E3-F9F0-4CAF-A7C4-6461DBEBD9D2}"/>
              </a:ext>
            </a:extLst>
          </p:cNvPr>
          <p:cNvSpPr txBox="1"/>
          <p:nvPr/>
        </p:nvSpPr>
        <p:spPr>
          <a:xfrm>
            <a:off x="1060622" y="1110070"/>
            <a:ext cx="100707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dirty="0">
                <a:latin typeface="Comic Sans MS" panose="030F0702030302020204" pitchFamily="66" charset="0"/>
              </a:rPr>
              <a:t>Touch the sky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/>
              <a:t>——</a:t>
            </a:r>
            <a:r>
              <a:rPr lang="zh-CN" altLang="en-US" sz="3600" dirty="0"/>
              <a:t>一般将来时</a:t>
            </a:r>
          </a:p>
          <a:p>
            <a:pPr algn="ctr"/>
            <a:endParaRPr lang="zh-CN" altLang="en-US" sz="4400" dirty="0">
              <a:latin typeface="Comic Sans MS" panose="030F0702030302020204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54C8AE-FFED-48F1-A631-EC843DF9D14D}"/>
              </a:ext>
            </a:extLst>
          </p:cNvPr>
          <p:cNvSpPr txBox="1"/>
          <p:nvPr/>
        </p:nvSpPr>
        <p:spPr>
          <a:xfrm>
            <a:off x="2315851" y="4130596"/>
            <a:ext cx="7560296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设计制作：华南师范大学外文学院 卢凯琪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广东省东莞市东莞中学初中部 李丹丹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指导教师：李丹丹、刘晓斌</a:t>
            </a:r>
          </a:p>
        </p:txBody>
      </p:sp>
      <p:pic>
        <p:nvPicPr>
          <p:cNvPr id="4" name="Julie Fowlis-Touch the Sky(Brave)">
            <a:hlinkClick r:id="" action="ppaction://media"/>
            <a:extLst>
              <a:ext uri="{FF2B5EF4-FFF2-40B4-BE49-F238E27FC236}">
                <a16:creationId xmlns:a16="http://schemas.microsoft.com/office/drawing/2014/main" id="{40545932-A682-460C-B3BD-EB8C86346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5700" y="5418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9289D-97DC-4344-95BC-13FA366DD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97E80DA-0065-4A10-95B2-E288EEA3D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>
          <a:xfrm>
            <a:off x="0" y="0"/>
            <a:ext cx="12192000" cy="8738132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67AFCA5-3517-4344-B608-5E069C46DD13}"/>
              </a:ext>
            </a:extLst>
          </p:cNvPr>
          <p:cNvSpPr/>
          <p:nvPr/>
        </p:nvSpPr>
        <p:spPr>
          <a:xfrm>
            <a:off x="-914400" y="750889"/>
            <a:ext cx="9418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Chase the wind and touch the sky</a:t>
            </a:r>
            <a:endParaRPr lang="zh-CN" altLang="zh-CN" sz="3600" kern="1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en-US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追逐清风 触碰天空</a:t>
            </a:r>
          </a:p>
        </p:txBody>
      </p:sp>
    </p:spTree>
    <p:extLst>
      <p:ext uri="{BB962C8B-B14F-4D97-AF65-F5344CB8AC3E}">
        <p14:creationId xmlns:p14="http://schemas.microsoft.com/office/powerpoint/2010/main" val="2268389921"/>
      </p:ext>
    </p:extLst>
  </p:cSld>
  <p:clrMapOvr>
    <a:masterClrMapping/>
  </p:clrMapOvr>
  <p:transition spd="med" advTm="1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CC8A5-82A5-40CA-819A-5B5BEA0B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BA51500-413C-4D06-A10B-B63BB76BB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2"/>
            <a:ext cx="12192000" cy="762000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CE848B4-0F08-4DDD-BD0A-A7C8174A021E}"/>
              </a:ext>
            </a:extLst>
          </p:cNvPr>
          <p:cNvSpPr/>
          <p:nvPr/>
        </p:nvSpPr>
        <p:spPr>
          <a:xfrm>
            <a:off x="-84881" y="5230369"/>
            <a:ext cx="12361762" cy="137214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6C677E-47D9-4C8D-B525-253073604AF4}"/>
              </a:ext>
            </a:extLst>
          </p:cNvPr>
          <p:cNvSpPr txBox="1"/>
          <p:nvPr/>
        </p:nvSpPr>
        <p:spPr>
          <a:xfrm>
            <a:off x="1094232" y="5340096"/>
            <a:ext cx="1000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Where dark woods hide secrets</a:t>
            </a:r>
          </a:p>
          <a:p>
            <a:pPr algn="ctr"/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当黑暗的树林藏匿着秘密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796201"/>
      </p:ext>
    </p:extLst>
  </p:cSld>
  <p:clrMapOvr>
    <a:masterClrMapping/>
  </p:clrMapOvr>
  <p:transition spd="med" advTm="23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8E88B-4388-4D85-B33F-E05BA01B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38DAE82-2E13-4399-87EB-3E0AED1F8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125"/>
            <a:ext cx="12192000" cy="7620002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9913D6A-4D8D-44D7-BB32-E49B7DF6514B}"/>
              </a:ext>
            </a:extLst>
          </p:cNvPr>
          <p:cNvSpPr/>
          <p:nvPr/>
        </p:nvSpPr>
        <p:spPr>
          <a:xfrm>
            <a:off x="-84881" y="5230369"/>
            <a:ext cx="12361762" cy="137214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4C5EA3-2A95-44D2-942A-6F388E22BA36}"/>
              </a:ext>
            </a:extLst>
          </p:cNvPr>
          <p:cNvSpPr txBox="1"/>
          <p:nvPr/>
        </p:nvSpPr>
        <p:spPr>
          <a:xfrm>
            <a:off x="1094232" y="5340096"/>
            <a:ext cx="1000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mountains are fierce and bold</a:t>
            </a:r>
          </a:p>
          <a:p>
            <a:pPr algn="ctr"/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而山岭凶猛而陡峭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7309249"/>
      </p:ext>
    </p:extLst>
  </p:cSld>
  <p:clrMapOvr>
    <a:masterClrMapping/>
  </p:clrMapOvr>
  <p:transition advTm="2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9FB370-413C-4305-A1E1-93659F25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6338918-4FC5-4041-82D0-69D8A51A5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0"/>
            <a:ext cx="12251267" cy="710573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6A8E975-07E5-42D0-9CAA-D686C907BEE0}"/>
              </a:ext>
            </a:extLst>
          </p:cNvPr>
          <p:cNvSpPr txBox="1"/>
          <p:nvPr/>
        </p:nvSpPr>
        <p:spPr>
          <a:xfrm>
            <a:off x="1094232" y="5165229"/>
            <a:ext cx="10003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Deep waters hold reflections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深邃的潭水印存着倒影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00">
        <p14:ripple/>
      </p:transition>
    </mc:Choice>
    <mc:Fallback xmlns="">
      <p:transition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9FB370-413C-4305-A1E1-93659F25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6338918-4FC5-4041-82D0-69D8A51A5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0"/>
            <a:ext cx="12251267" cy="7105736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AD7868-2B4F-4CFC-821A-4F2A1E8DC925}"/>
              </a:ext>
            </a:extLst>
          </p:cNvPr>
          <p:cNvSpPr txBox="1"/>
          <p:nvPr/>
        </p:nvSpPr>
        <p:spPr>
          <a:xfrm>
            <a:off x="3358662" y="5092650"/>
            <a:ext cx="547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Of times lost long ago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那是消逝已久的时光</a:t>
            </a:r>
            <a:endParaRPr lang="zh-CN" altLang="en-US" sz="2000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17820395-3AAC-4F8B-A4FB-230017B87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7DC5156-9F89-46CC-8F49-D4462F598F3E}"/>
              </a:ext>
            </a:extLst>
          </p:cNvPr>
          <p:cNvSpPr/>
          <p:nvPr/>
        </p:nvSpPr>
        <p:spPr>
          <a:xfrm>
            <a:off x="0" y="1027906"/>
            <a:ext cx="5956663" cy="15579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A9D086-342C-4019-ADAE-6BC45DBDE020}"/>
              </a:ext>
            </a:extLst>
          </p:cNvPr>
          <p:cNvSpPr/>
          <p:nvPr/>
        </p:nvSpPr>
        <p:spPr>
          <a:xfrm>
            <a:off x="207469" y="12067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6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heed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every 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story</a:t>
            </a:r>
            <a:endParaRPr lang="zh-CN" altLang="zh-CN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zh-CN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我将听从每一个故事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95666"/>
      </p:ext>
    </p:extLst>
  </p:cSld>
  <p:clrMapOvr>
    <a:masterClrMapping/>
  </p:clrMapOvr>
  <p:transition spd="med" advTm="20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EB6BC-BF3D-40BB-8C64-B7F7C02E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F585CD1-49DD-4044-B374-9B96C9961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8203474"/>
          </a:xfr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C55B717-9F38-4910-BE0D-4DDFC2DE735F}"/>
              </a:ext>
            </a:extLst>
          </p:cNvPr>
          <p:cNvSpPr/>
          <p:nvPr/>
        </p:nvSpPr>
        <p:spPr>
          <a:xfrm>
            <a:off x="5733506" y="8554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Take hold of my own dream</a:t>
            </a:r>
          </a:p>
          <a:p>
            <a:pPr algn="ctr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抓住自己的梦想</a:t>
            </a:r>
          </a:p>
        </p:txBody>
      </p:sp>
    </p:spTree>
    <p:extLst>
      <p:ext uri="{BB962C8B-B14F-4D97-AF65-F5344CB8AC3E}">
        <p14:creationId xmlns:p14="http://schemas.microsoft.com/office/powerpoint/2010/main" val="256855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500">
        <p14:doors dir="vert"/>
      </p:transition>
    </mc:Choice>
    <mc:Fallback xmlns="">
      <p:transition advTm="25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F10F162-B4E9-4E2C-9DA8-45E0E0F4F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7E6FE5-FDB3-474F-90B8-254C182BA1E0}"/>
              </a:ext>
            </a:extLst>
          </p:cNvPr>
          <p:cNvSpPr/>
          <p:nvPr/>
        </p:nvSpPr>
        <p:spPr>
          <a:xfrm>
            <a:off x="0" y="4933569"/>
            <a:ext cx="12361762" cy="137214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66755-D0C5-4894-98B5-DA3ECBA1EECC}"/>
              </a:ext>
            </a:extLst>
          </p:cNvPr>
          <p:cNvSpPr txBox="1"/>
          <p:nvPr/>
        </p:nvSpPr>
        <p:spPr>
          <a:xfrm>
            <a:off x="1179113" y="5043296"/>
            <a:ext cx="10003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Be as strong as the seas are stormy</a:t>
            </a:r>
          </a:p>
          <a:p>
            <a:pPr algn="ctr"/>
            <a:r>
              <a:rPr lang="zh-CN" alt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像海面的汹涌一样坚强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07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000">
        <p14:reveal/>
      </p:transition>
    </mc:Choice>
    <mc:Fallback xmlns="">
      <p:transition spd="med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226F99-E074-4004-8D27-38D9775A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FDD54A8-2FCD-45B4-B0BB-BC62052F1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1"/>
          <a:stretch/>
        </p:blipFill>
        <p:spPr>
          <a:xfrm>
            <a:off x="0" y="0"/>
            <a:ext cx="12192000" cy="708006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7701CB-C3CA-4193-9D8C-EB33188E7A13}"/>
              </a:ext>
            </a:extLst>
          </p:cNvPr>
          <p:cNvSpPr txBox="1"/>
          <p:nvPr/>
        </p:nvSpPr>
        <p:spPr>
          <a:xfrm>
            <a:off x="1094232" y="5039327"/>
            <a:ext cx="10003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proud as an eagle’s scream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像鹰啸一样骄傲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138425"/>
      </p:ext>
    </p:extLst>
  </p:cSld>
  <p:clrMapOvr>
    <a:masterClrMapping/>
  </p:clrMapOvr>
  <p:transition spd="slow" advTm="25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2C6C77-DCBF-42B9-8F06-561F4665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57187E2-3A8F-468C-A709-10E70E409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FFF1EE9-5680-432B-8735-0FAA9F18EFFF}"/>
              </a:ext>
            </a:extLst>
          </p:cNvPr>
          <p:cNvSpPr/>
          <p:nvPr/>
        </p:nvSpPr>
        <p:spPr>
          <a:xfrm>
            <a:off x="0" y="537882"/>
            <a:ext cx="7557860" cy="18288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77FDE0-1A2E-48A5-97E7-AC5E93B655FA}"/>
              </a:ext>
            </a:extLst>
          </p:cNvPr>
          <p:cNvSpPr/>
          <p:nvPr/>
        </p:nvSpPr>
        <p:spPr>
          <a:xfrm>
            <a:off x="-841837" y="887821"/>
            <a:ext cx="89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ride. 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fly</a:t>
            </a:r>
          </a:p>
          <a:p>
            <a:pPr indent="266700" algn="ctr">
              <a:spcAft>
                <a:spcPts val="0"/>
              </a:spcAft>
            </a:pPr>
            <a:r>
              <a:rPr lang="zh-CN" altLang="en-US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我将驰骋 我将飞翔</a:t>
            </a:r>
          </a:p>
        </p:txBody>
      </p:sp>
    </p:spTree>
    <p:extLst>
      <p:ext uri="{BB962C8B-B14F-4D97-AF65-F5344CB8AC3E}">
        <p14:creationId xmlns:p14="http://schemas.microsoft.com/office/powerpoint/2010/main" val="10476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split orient="vert"/>
      </p:transition>
    </mc:Choice>
    <mc:Fallback xmlns=""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5CE6C-E9DA-435E-8EF9-F45DFB74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32148FB-4852-46E4-9D33-159B4EDB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10011" cy="7093131"/>
          </a:xfrm>
        </p:spPr>
      </p:pic>
    </p:spTree>
    <p:extLst>
      <p:ext uri="{BB962C8B-B14F-4D97-AF65-F5344CB8AC3E}">
        <p14:creationId xmlns:p14="http://schemas.microsoft.com/office/powerpoint/2010/main" val="2887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00">
        <p:fade/>
      </p:transition>
    </mc:Choice>
    <mc:Fallback xmlns="">
      <p:transition spd="med" advTm="175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0835B-56A8-479B-94CF-FFADD6EB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16BEF90-0BA2-49D2-B208-800BFFD81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44F0E18-94F8-4BF5-AD46-6F47B8D3C32B}"/>
              </a:ext>
            </a:extLst>
          </p:cNvPr>
          <p:cNvSpPr/>
          <p:nvPr/>
        </p:nvSpPr>
        <p:spPr>
          <a:xfrm>
            <a:off x="3974374" y="490359"/>
            <a:ext cx="804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Chase the wind and touch the sky</a:t>
            </a:r>
            <a:endParaRPr lang="zh-CN" altLang="zh-CN" sz="3600" kern="1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追逐清风</a:t>
            </a:r>
            <a:r>
              <a:rPr lang="zh-CN" altLang="zh-CN" sz="3600" kern="1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kern="1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触碰天空</a:t>
            </a:r>
          </a:p>
        </p:txBody>
      </p:sp>
    </p:spTree>
    <p:extLst>
      <p:ext uri="{BB962C8B-B14F-4D97-AF65-F5344CB8AC3E}">
        <p14:creationId xmlns:p14="http://schemas.microsoft.com/office/powerpoint/2010/main" val="2895842566"/>
      </p:ext>
    </p:extLst>
  </p:cSld>
  <p:clrMapOvr>
    <a:masterClrMapping/>
  </p:clrMapOvr>
  <p:transition advTm="3000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F1BA89-B5A1-48ED-8A57-2AC5AFF9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10D5D54-B0F2-4D28-9F14-C4DD858EC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C9F47B0-55E4-44CE-B0F8-E7FC467D316F}"/>
              </a:ext>
            </a:extLst>
          </p:cNvPr>
          <p:cNvSpPr/>
          <p:nvPr/>
        </p:nvSpPr>
        <p:spPr>
          <a:xfrm>
            <a:off x="8149047" y="899974"/>
            <a:ext cx="3204753" cy="13255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3EA5B1-EBB7-40C5-981E-1B27F0008B1E}"/>
              </a:ext>
            </a:extLst>
          </p:cNvPr>
          <p:cNvSpPr/>
          <p:nvPr/>
        </p:nvSpPr>
        <p:spPr>
          <a:xfrm>
            <a:off x="8475073" y="962592"/>
            <a:ext cx="255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fly</a:t>
            </a:r>
            <a:endParaRPr lang="zh-CN" altLang="zh-CN" sz="3600" kern="1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zh-CN" sz="36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我将飞翔</a:t>
            </a:r>
          </a:p>
        </p:txBody>
      </p:sp>
    </p:spTree>
    <p:extLst>
      <p:ext uri="{BB962C8B-B14F-4D97-AF65-F5344CB8AC3E}">
        <p14:creationId xmlns:p14="http://schemas.microsoft.com/office/powerpoint/2010/main" val="372909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000">
        <p15:prstTrans prst="pageCurlDouble"/>
      </p:transition>
    </mc:Choice>
    <mc:Fallback xmlns="">
      <p:transition spd="med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3BFD5F34-F12F-4D9E-BBEC-D28317FB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33FB03-5226-4818-9C9C-D7516795E3EA}"/>
              </a:ext>
            </a:extLst>
          </p:cNvPr>
          <p:cNvSpPr/>
          <p:nvPr/>
        </p:nvSpPr>
        <p:spPr>
          <a:xfrm>
            <a:off x="1447807" y="763319"/>
            <a:ext cx="9296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Chase the wind and touch the sky</a:t>
            </a:r>
          </a:p>
          <a:p>
            <a:pPr indent="266700" algn="ctr">
              <a:spcAft>
                <a:spcPts val="0"/>
              </a:spcAft>
            </a:pPr>
            <a:r>
              <a:rPr lang="zh-CN" altLang="en-US" sz="3600" kern="1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追逐清风 触碰天空</a:t>
            </a:r>
          </a:p>
        </p:txBody>
      </p:sp>
    </p:spTree>
    <p:extLst>
      <p:ext uri="{BB962C8B-B14F-4D97-AF65-F5344CB8AC3E}">
        <p14:creationId xmlns:p14="http://schemas.microsoft.com/office/powerpoint/2010/main" val="4050476435"/>
      </p:ext>
    </p:extLst>
  </p:cSld>
  <p:clrMapOvr>
    <a:masterClrMapping/>
  </p:clrMapOvr>
  <p:transition spd="slow" advTm="11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4BB14-C152-4777-B4AD-CE4A0AB7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F914C52-0F9A-4B00-875C-9B350ABE4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19873"/>
          </a:xfr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61CF391-37E2-4DCB-9373-054369B86200}"/>
              </a:ext>
            </a:extLst>
          </p:cNvPr>
          <p:cNvSpPr/>
          <p:nvPr/>
        </p:nvSpPr>
        <p:spPr>
          <a:xfrm>
            <a:off x="3048000" y="10905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touch the sky</a:t>
            </a:r>
            <a:endParaRPr lang="zh-CN" altLang="zh-CN" sz="3600" kern="1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触碰天空</a:t>
            </a:r>
          </a:p>
        </p:txBody>
      </p:sp>
    </p:spTree>
    <p:extLst>
      <p:ext uri="{BB962C8B-B14F-4D97-AF65-F5344CB8AC3E}">
        <p14:creationId xmlns:p14="http://schemas.microsoft.com/office/powerpoint/2010/main" val="3498830324"/>
      </p:ext>
    </p:extLst>
  </p:cSld>
  <p:clrMapOvr>
    <a:masterClrMapping/>
  </p:clrMapOvr>
  <p:transition spd="slow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2698A-0EF5-4280-99D6-2B15A4AB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4388607-F102-4C2A-8E08-3CFC312CF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1DD05CA-7728-4FD7-94DF-0519116E90F7}"/>
              </a:ext>
            </a:extLst>
          </p:cNvPr>
          <p:cNvSpPr/>
          <p:nvPr/>
        </p:nvSpPr>
        <p:spPr>
          <a:xfrm>
            <a:off x="-1049383" y="377553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Chase the wind </a:t>
            </a:r>
            <a:endParaRPr lang="zh-CN" altLang="zh-CN" sz="3600" kern="1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追逐清风</a:t>
            </a:r>
          </a:p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Chase the wind</a:t>
            </a:r>
            <a:endParaRPr lang="zh-CN" altLang="zh-CN" sz="3600" kern="1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追逐清风</a:t>
            </a:r>
          </a:p>
        </p:txBody>
      </p:sp>
    </p:spTree>
    <p:extLst>
      <p:ext uri="{BB962C8B-B14F-4D97-AF65-F5344CB8AC3E}">
        <p14:creationId xmlns:p14="http://schemas.microsoft.com/office/powerpoint/2010/main" val="3762836065"/>
      </p:ext>
    </p:extLst>
  </p:cSld>
  <p:clrMapOvr>
    <a:masterClrMapping/>
  </p:clrMapOvr>
  <p:transition spd="slow" advTm="35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95743-BE71-4418-8B34-8CFC15B6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53B5C729-BE2C-4340-95C4-24AA9A41A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24" y="-558459"/>
            <a:ext cx="12501224" cy="8334148"/>
          </a:xfr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02FE5D0-ED80-498F-9881-AA108FF48111}"/>
              </a:ext>
            </a:extLst>
          </p:cNvPr>
          <p:cNvSpPr/>
          <p:nvPr/>
        </p:nvSpPr>
        <p:spPr>
          <a:xfrm>
            <a:off x="-154612" y="10905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Touch the sky</a:t>
            </a:r>
            <a:endParaRPr lang="zh-CN" altLang="zh-CN" sz="3600" kern="1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触碰天空</a:t>
            </a:r>
          </a:p>
        </p:txBody>
      </p:sp>
    </p:spTree>
    <p:extLst>
      <p:ext uri="{BB962C8B-B14F-4D97-AF65-F5344CB8AC3E}">
        <p14:creationId xmlns:p14="http://schemas.microsoft.com/office/powerpoint/2010/main" val="39468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A499D-4102-4BD4-B27D-957248E5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96D1BFC-5F74-448E-A6F5-BD334036D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AE7D4E8-B1D2-4674-A691-ADD815EF41A8}"/>
              </a:ext>
            </a:extLst>
          </p:cNvPr>
          <p:cNvSpPr/>
          <p:nvPr/>
        </p:nvSpPr>
        <p:spPr>
          <a:xfrm>
            <a:off x="5486400" y="270592"/>
            <a:ext cx="6705600" cy="28401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BBA7F9-E683-4D20-8CDE-F314AD69CDDE}"/>
              </a:ext>
            </a:extLst>
          </p:cNvPr>
          <p:cNvSpPr/>
          <p:nvPr/>
        </p:nvSpPr>
        <p:spPr>
          <a:xfrm>
            <a:off x="5097780" y="1090522"/>
            <a:ext cx="7174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rgbClr val="15193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When the cold wind’s a calling</a:t>
            </a:r>
            <a:endParaRPr lang="zh-CN" altLang="zh-CN" sz="3600" kern="100" dirty="0">
              <a:solidFill>
                <a:srgbClr val="15193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rgbClr val="15193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当寒冷的风在呼啸</a:t>
            </a:r>
          </a:p>
        </p:txBody>
      </p:sp>
    </p:spTree>
    <p:extLst>
      <p:ext uri="{BB962C8B-B14F-4D97-AF65-F5344CB8AC3E}">
        <p14:creationId xmlns:p14="http://schemas.microsoft.com/office/powerpoint/2010/main" val="1771892145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420DC-5E33-46F2-B60F-9A33B0F8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1BC94A34-D05A-401E-A439-E04253D96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0" b="3168"/>
          <a:stretch/>
        </p:blipFill>
        <p:spPr>
          <a:xfrm>
            <a:off x="0" y="-432486"/>
            <a:ext cx="12192000" cy="7986226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3E0A2FF-4588-4B92-ABBB-F566DB29419B}"/>
              </a:ext>
            </a:extLst>
          </p:cNvPr>
          <p:cNvSpPr txBox="1"/>
          <p:nvPr/>
        </p:nvSpPr>
        <p:spPr>
          <a:xfrm>
            <a:off x="1094232" y="829885"/>
            <a:ext cx="10003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the sky is clear and bright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而天空清澈明亮</a:t>
            </a:r>
          </a:p>
          <a:p>
            <a:pPr algn="ctr"/>
            <a:endParaRPr lang="zh-CN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9885781"/>
      </p:ext>
    </p:extLst>
  </p:cSld>
  <p:clrMapOvr>
    <a:masterClrMapping/>
  </p:clrMapOvr>
  <p:transition advClick="0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FF67CA-257D-460D-8035-2AE5895D2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C1E34CE-999A-41C9-966E-0155BE686E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DBE702-0990-439E-9C41-E8F712C56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1" y="-219456"/>
            <a:ext cx="12361762" cy="86979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664797C-6765-435B-8255-F6C412074DAA}"/>
              </a:ext>
            </a:extLst>
          </p:cNvPr>
          <p:cNvSpPr/>
          <p:nvPr/>
        </p:nvSpPr>
        <p:spPr>
          <a:xfrm>
            <a:off x="-84881" y="5230369"/>
            <a:ext cx="12361762" cy="137214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2D6F6B-B4E2-4017-AD43-C65DB432EBEA}"/>
              </a:ext>
            </a:extLst>
          </p:cNvPr>
          <p:cNvSpPr txBox="1"/>
          <p:nvPr/>
        </p:nvSpPr>
        <p:spPr>
          <a:xfrm>
            <a:off x="1094232" y="5340096"/>
            <a:ext cx="1000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Misty mountains sing and beckon</a:t>
            </a:r>
            <a:endParaRPr lang="zh-CN" altLang="zh-CN" sz="3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zh-CN" altLang="zh-CN" sz="3600" dirty="0">
                <a:latin typeface="+mn-ea"/>
              </a:rPr>
              <a:t>雾茫茫的山岭歌唱 召唤</a:t>
            </a:r>
          </a:p>
        </p:txBody>
      </p:sp>
    </p:spTree>
    <p:extLst>
      <p:ext uri="{BB962C8B-B14F-4D97-AF65-F5344CB8AC3E}">
        <p14:creationId xmlns:p14="http://schemas.microsoft.com/office/powerpoint/2010/main" val="2179563654"/>
      </p:ext>
    </p:extLst>
  </p:cSld>
  <p:clrMapOvr>
    <a:masterClrMapping/>
  </p:clrMapOvr>
  <p:transition spd="med" advClick="0" advTm="2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474E9-D1B4-46F2-897C-C6FEF614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199FA14-D134-4C9E-84F6-2318A9195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8179" r="10773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61C256C-592F-4EAB-8381-5C4234384356}"/>
              </a:ext>
            </a:extLst>
          </p:cNvPr>
          <p:cNvSpPr txBox="1"/>
          <p:nvPr/>
        </p:nvSpPr>
        <p:spPr>
          <a:xfrm>
            <a:off x="5673852" y="4129088"/>
            <a:ext cx="66854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Lead me out into the light</a:t>
            </a:r>
          </a:p>
          <a:p>
            <a:pPr algn="ctr"/>
            <a:r>
              <a:rPr lang="zh-CN" alt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带我到光明之中</a:t>
            </a:r>
          </a:p>
          <a:p>
            <a:pPr algn="ctr"/>
            <a:endParaRPr lang="zh-CN" altLang="zh-CN" sz="3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9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400">
        <p:fade/>
      </p:transition>
    </mc:Choice>
    <mc:Fallback xmlns="">
      <p:transition advTm="24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4DB6D8-E2C4-4BCC-9C09-D7C66810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492D66F-F1B7-49B2-869B-10A84CE7B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871"/>
            <a:ext cx="12192000" cy="813612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8F68FEA-F998-405F-B916-53D15F10C0DE}"/>
              </a:ext>
            </a:extLst>
          </p:cNvPr>
          <p:cNvSpPr/>
          <p:nvPr/>
        </p:nvSpPr>
        <p:spPr>
          <a:xfrm>
            <a:off x="0" y="11423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ride.</a:t>
            </a:r>
            <a:r>
              <a:rPr lang="zh-CN" altLang="en-US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fly</a:t>
            </a:r>
            <a:endParaRPr lang="zh-CN" altLang="zh-CN" sz="3600" kern="1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zh-CN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我将驰骋</a:t>
            </a:r>
            <a:r>
              <a:rPr lang="zh-CN" altLang="en-US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zh-CN" altLang="zh-CN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我将飞翔</a:t>
            </a:r>
          </a:p>
        </p:txBody>
      </p:sp>
    </p:spTree>
    <p:extLst>
      <p:ext uri="{BB962C8B-B14F-4D97-AF65-F5344CB8AC3E}">
        <p14:creationId xmlns:p14="http://schemas.microsoft.com/office/powerpoint/2010/main" val="3542877522"/>
      </p:ext>
    </p:extLst>
  </p:cSld>
  <p:clrMapOvr>
    <a:masterClrMapping/>
  </p:clrMapOvr>
  <p:transition spd="med" advTm="27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C2DD3B-5E6A-44A8-8196-33B87B6DB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0" y="0"/>
            <a:ext cx="142875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104CD49-6679-4EDF-A0B9-E24281B566BF}"/>
              </a:ext>
            </a:extLst>
          </p:cNvPr>
          <p:cNvSpPr/>
          <p:nvPr/>
        </p:nvSpPr>
        <p:spPr>
          <a:xfrm>
            <a:off x="-1047750" y="642180"/>
            <a:ext cx="940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600" kern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Chase the wind and touch the sky</a:t>
            </a:r>
            <a:endParaRPr lang="zh-CN" altLang="zh-CN" sz="3600" kern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ctr">
              <a:spcAft>
                <a:spcPts val="0"/>
              </a:spcAft>
            </a:pPr>
            <a:r>
              <a:rPr lang="zh-CN" altLang="zh-CN" sz="3600" kern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追逐清风</a:t>
            </a:r>
            <a:r>
              <a:rPr lang="zh-CN" altLang="zh-CN" sz="3600" kern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kern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触碰天空</a:t>
            </a:r>
          </a:p>
        </p:txBody>
      </p:sp>
    </p:spTree>
    <p:extLst>
      <p:ext uri="{BB962C8B-B14F-4D97-AF65-F5344CB8AC3E}">
        <p14:creationId xmlns:p14="http://schemas.microsoft.com/office/powerpoint/2010/main" val="3825928466"/>
      </p:ext>
    </p:extLst>
  </p:cSld>
  <p:clrMapOvr>
    <a:masterClrMapping/>
  </p:clrMapOvr>
  <p:transition advTm="25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61A2E35F-B778-4F85-9F43-07FA9231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634AF1-F434-40E4-AB3C-628E74919D1F}"/>
              </a:ext>
            </a:extLst>
          </p:cNvPr>
          <p:cNvSpPr/>
          <p:nvPr/>
        </p:nvSpPr>
        <p:spPr>
          <a:xfrm>
            <a:off x="1196340" y="2057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3600" u="sng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will</a:t>
            </a:r>
            <a:r>
              <a:rPr lang="en-US" altLang="zh-CN" sz="3600" kern="1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fly</a:t>
            </a:r>
            <a:endParaRPr lang="zh-CN" altLang="zh-CN" sz="3600" kern="1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zh-CN" sz="36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我将飞翔</a:t>
            </a:r>
          </a:p>
        </p:txBody>
      </p:sp>
    </p:spTree>
    <p:extLst>
      <p:ext uri="{BB962C8B-B14F-4D97-AF65-F5344CB8AC3E}">
        <p14:creationId xmlns:p14="http://schemas.microsoft.com/office/powerpoint/2010/main" val="1548878169"/>
      </p:ext>
    </p:extLst>
  </p:cSld>
  <p:clrMapOvr>
    <a:masterClrMapping/>
  </p:clrMapOvr>
  <p:transition spd="med" advTm="1000">
    <p:wipe dir="r"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274</Words>
  <Application>Microsoft Office PowerPoint</Application>
  <PresentationFormat>宽屏</PresentationFormat>
  <Paragraphs>54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等线 Light</vt:lpstr>
      <vt:lpstr>宋体</vt:lpstr>
      <vt:lpstr>Arial</vt:lpstr>
      <vt:lpstr>Comic Sans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 Kaiqi</dc:creator>
  <cp:lastModifiedBy>LU Kaiqi</cp:lastModifiedBy>
  <cp:revision>168</cp:revision>
  <dcterms:created xsi:type="dcterms:W3CDTF">2019-06-10T10:02:04Z</dcterms:created>
  <dcterms:modified xsi:type="dcterms:W3CDTF">2019-06-17T14:25:44Z</dcterms:modified>
</cp:coreProperties>
</file>