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1" r:id="rId2"/>
    <p:sldId id="312" r:id="rId3"/>
    <p:sldId id="313" r:id="rId4"/>
    <p:sldId id="314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  <p:sldId id="344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62" r:id="rId41"/>
    <p:sldId id="360" r:id="rId42"/>
    <p:sldId id="361" r:id="rId43"/>
    <p:sldId id="356" r:id="rId44"/>
    <p:sldId id="357" r:id="rId45"/>
    <p:sldId id="358" r:id="rId46"/>
    <p:sldId id="359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ED3F-658E-4E00-9AF8-5C469CE78E67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915F8-E6BA-4C6D-BEDF-3585C97E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41B-A909-494D-BC41-FA2C69D7D88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68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687E6-CA3C-45C0-89B8-D82292578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42F7D8-5132-46BD-80BF-D5390CEF4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2CF35-ED24-42D6-9C93-C981F9F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C09B24-E01E-4ED7-BAA4-D959995E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0D087-062E-40D0-848B-F95B5511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2C84-CE92-4E44-9355-4F3E7B14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86F7FD-496A-4826-BC1A-CADE51A2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5DD2E-37BC-4AB8-A1BD-CE8C87FB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0B95A9-4E3F-4A80-B42B-7402E62D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AB732-4671-4AC5-B6FE-2F1D6C11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803B33-D652-453F-ABB7-DCDED0200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255416-6084-4336-B95D-05821DD50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950EE2-4EA2-45DB-9CD1-1BED8BE0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F85832-A1C9-435C-9D97-12ABFA69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5656A8-0E65-4B2B-A72B-6148C1DB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9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EEBFF-A343-4CC4-99E3-E5C60829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C102BB-418E-4466-97E9-5A400016B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A47EC3-B738-4388-B888-97363C1A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9802FD-E490-4832-AD82-8AE309E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ADA7B-D1B4-472D-976C-FF0145E4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39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971EA-F160-45B7-844B-A9EC2822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4B74D9-FEDF-4FDD-A3FA-E3C0A9D9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1C07D8-BA00-4209-8125-4AD459E7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64DE6D-1EBE-40BA-B60E-88FE03CB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63F167-2F7C-448B-B26B-4D145528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34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3FC44-DDE0-421E-A24D-40B7FFBD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C7940-8F46-4D4C-A99B-9BAB994FA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603712-2F7A-4543-B33C-EAD4A55A3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DEE9B2-8F70-4827-815F-1EBC0DF4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B5FF22-C9A6-4D5B-9B2C-A6A80D2F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0C328A-AE98-4C1B-BEA1-7DF32F9A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4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80C0A-64FC-401F-A6CF-C496E473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9A9AF4-1F4F-4C6F-842B-942824F4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33FA37-A887-4A52-9F21-16484B68C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AB94C4-37FB-482A-ACA6-0A801C3CE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4B82AB-0BF3-46DD-B3BB-9B2C5C291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AE10A2-D32A-41B3-856D-43C176CD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7C550C-D574-4DC5-B8A6-DB5C2709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B074FE-BBD0-4181-B24E-9C56096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4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AB2D8-0DE7-456D-8899-419719C7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FE7AF4-77F6-454C-B05B-54F908CC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8DD8F0-8571-4A3C-8966-FAFE0A43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80FF1F-0B6C-47D5-BBC7-F5B5E64D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208CDE-6C4A-4DFD-A14B-95B8C997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A9AB13-A717-431B-B90B-BBFC3568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A9F397-CDF5-47C8-8DC5-CE2028A9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5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911C5-BD0B-4E08-BCFE-74E27A5C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2AF83-4D11-4444-BBB0-CC12383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02F14E-C96C-42DD-BD58-04BBE521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FAE543-82A7-4BC5-B024-26740281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E08CA3-3F6F-4C7F-BEF8-78C0F452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CE02E3-1EC8-4FDB-AD48-E38B03A4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9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15545-0A61-4008-AEBE-4AC6B5D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83E085-57DA-451B-B130-5DE2D7098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25ADC4-8081-4C69-979B-011142F7F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FCA01-3652-48E8-B2F0-72BD841D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FFCEE3-0B7E-4AB0-9CE6-7FB1AB8E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90BE3E-CDC5-402E-8F60-6A514600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A9E758-9D1C-45A5-B58F-E9DFA381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E9663-6B6E-4E0B-9105-549FE22B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FD842D-2A3A-426B-B11B-1D708D4E7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DB7E-FBF6-474F-B09D-BF1103B6511D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ACFA9F-1AE8-41AE-9CD4-DFE68FC79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35F1B0-E549-4F10-895A-0ADFFA910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2352-FFE1-4EDB-957B-04692696C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5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876428" y="3680354"/>
            <a:ext cx="4080453" cy="6765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/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CDAD0E9-05BD-4933-9F1E-11BEE810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42" y="3155572"/>
            <a:ext cx="5374939" cy="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algn="ctr" defTabSz="967340"/>
            <a:r>
              <a:rPr lang="en-US" altLang="zh-CN" sz="3865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Past Tense</a:t>
            </a:r>
            <a:endParaRPr lang="zh-CN" altLang="zh-CN" sz="3865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04766117-4A53-417B-863B-964E26A29392}"/>
              </a:ext>
            </a:extLst>
          </p:cNvPr>
          <p:cNvSpPr txBox="1"/>
          <p:nvPr/>
        </p:nvSpPr>
        <p:spPr>
          <a:xfrm>
            <a:off x="2763052" y="2190620"/>
            <a:ext cx="7087921" cy="836346"/>
          </a:xfrm>
          <a:prstGeom prst="rect">
            <a:avLst/>
          </a:prstGeom>
          <a:noFill/>
        </p:spPr>
        <p:txBody>
          <a:bodyPr wrap="square" lIns="96739" tIns="48369" rIns="96739" bIns="48369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微软雅黑 Light" panose="020B0502040204020203" pitchFamily="34" charset="-122"/>
              </a:rPr>
              <a:t>Seven Years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微软雅黑 Light" panose="020B0502040204020203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0" t="45847" r="37254" b="47228"/>
          <a:stretch/>
        </p:blipFill>
        <p:spPr>
          <a:xfrm>
            <a:off x="8612857" y="686413"/>
            <a:ext cx="1632181" cy="1631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3" t="56790" r="44371" b="37612"/>
          <a:stretch/>
        </p:blipFill>
        <p:spPr>
          <a:xfrm>
            <a:off x="2871697" y="3582900"/>
            <a:ext cx="1122265" cy="8159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98242" y="435691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3BFAE7-9334-406E-B328-D2350301840D}"/>
              </a:ext>
            </a:extLst>
          </p:cNvPr>
          <p:cNvSpPr/>
          <p:nvPr/>
        </p:nvSpPr>
        <p:spPr>
          <a:xfrm>
            <a:off x="7197038" y="57836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latin typeface="Baskerville Old Face" panose="02020602080505020303" pitchFamily="18" charset="0"/>
              </a:rPr>
              <a:t>作者：华南师范大学外国语言文化学院 杨心怡</a:t>
            </a:r>
            <a:endParaRPr lang="en-US" altLang="zh-CN" b="1" dirty="0">
              <a:latin typeface="Baskerville Old Face" panose="02020602080505020303" pitchFamily="18" charset="0"/>
            </a:endParaRPr>
          </a:p>
          <a:p>
            <a:r>
              <a:rPr lang="zh-CN" altLang="en-US" b="1" dirty="0">
                <a:latin typeface="Baskerville Old Face" panose="02020602080505020303" pitchFamily="18" charset="0"/>
              </a:rPr>
              <a:t>            广东省东莞市东莞中学初中部     李丹丹</a:t>
            </a:r>
            <a:endParaRPr lang="en-US" altLang="zh-CN" b="1" dirty="0">
              <a:latin typeface="Baskerville Old Face" panose="02020602080505020303" pitchFamily="18" charset="0"/>
            </a:endParaRPr>
          </a:p>
          <a:p>
            <a:r>
              <a:rPr lang="zh-CN" altLang="en-US" b="1" dirty="0">
                <a:latin typeface="Baskerville Old Face" panose="02020602080505020303" pitchFamily="18" charset="0"/>
              </a:rPr>
              <a:t>指导老师：李丹丹、刘晓斌</a:t>
            </a:r>
            <a:endParaRPr lang="en-US" altLang="zh-CN" b="1" dirty="0">
              <a:latin typeface="Baskerville Old Face" panose="02020602080505020303" pitchFamily="18" charset="0"/>
            </a:endParaRPr>
          </a:p>
          <a:p>
            <a:endParaRPr lang="zh-CN" alt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7 Years-Lukas Graham">
            <a:hlinkClick r:id="" action="ppaction://media"/>
            <a:extLst>
              <a:ext uri="{FF2B5EF4-FFF2-40B4-BE49-F238E27FC236}">
                <a16:creationId xmlns:a16="http://schemas.microsoft.com/office/drawing/2014/main" id="{EB75FC0C-6DFB-48B8-A639-E3C7124AA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654" y="-57400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000">
        <p:random/>
      </p:transition>
    </mc:Choice>
    <mc:Fallback xmlns="">
      <p:transition spd="slow" advClick="0" advTm="1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3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17" grpId="0"/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DC147-7C8E-4DBC-BFFA-5526AB37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ECB7FC8-D436-4C86-852D-C2D0E739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568436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B4ED59-51FE-4647-A844-896F0267E51A}"/>
              </a:ext>
            </a:extLst>
          </p:cNvPr>
          <p:cNvSpPr txBox="1"/>
          <p:nvPr/>
        </p:nvSpPr>
        <p:spPr>
          <a:xfrm>
            <a:off x="1074656" y="5964498"/>
            <a:ext cx="1036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Go get yourself a wife or you’ll be lonely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06EE8-928D-4A3D-9E8F-6415F179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3394B81-EB6A-4B0A-AA54-C853AAB3D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"/>
          <a:stretch/>
        </p:blipFill>
        <p:spPr>
          <a:xfrm>
            <a:off x="1715677" y="296632"/>
            <a:ext cx="8305015" cy="532614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8D1800-57CB-46FB-8382-4D9611C53DEE}"/>
              </a:ext>
            </a:extLst>
          </p:cNvPr>
          <p:cNvSpPr txBox="1"/>
          <p:nvPr/>
        </p:nvSpPr>
        <p:spPr>
          <a:xfrm>
            <a:off x="2799761" y="5929459"/>
            <a:ext cx="677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eleven years 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BA960-709F-4DAC-9E15-1A427C98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30BB59B-CFCD-446F-B757-5E83E5132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5" y="0"/>
            <a:ext cx="5033526" cy="492675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E62BC9-9A6A-4CCC-9C03-D6F581BF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1" y="0"/>
            <a:ext cx="5338714" cy="487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F5FA2A0-581F-45AF-B696-F8552F25174F}"/>
              </a:ext>
            </a:extLst>
          </p:cNvPr>
          <p:cNvSpPr txBox="1"/>
          <p:nvPr/>
        </p:nvSpPr>
        <p:spPr>
          <a:xfrm>
            <a:off x="3180169" y="5291883"/>
            <a:ext cx="6350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I always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had</a:t>
            </a:r>
            <a:r>
              <a:rPr lang="en-US" altLang="zh-CN" sz="4000" dirty="0">
                <a:latin typeface="Comic Sans MS" panose="030F0702030302020204" pitchFamily="66" charset="0"/>
              </a:rPr>
              <a:t> that dream like my daddy before me 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E9324-80C9-4543-9DC9-91B7F3A2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EB6085-7835-4892-B465-9112FACB7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4845376" y="0"/>
            <a:ext cx="7346623" cy="6858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71F353-4B40-4C95-BD44-232A4F52AC30}"/>
              </a:ext>
            </a:extLst>
          </p:cNvPr>
          <p:cNvSpPr txBox="1"/>
          <p:nvPr/>
        </p:nvSpPr>
        <p:spPr>
          <a:xfrm>
            <a:off x="364503" y="1927128"/>
            <a:ext cx="3406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So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started</a:t>
            </a:r>
            <a:r>
              <a:rPr lang="en-US" altLang="zh-CN" sz="4000" dirty="0">
                <a:latin typeface="Comic Sans MS" panose="030F0702030302020204" pitchFamily="66" charset="0"/>
              </a:rPr>
              <a:t> writing songs,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started</a:t>
            </a:r>
            <a:r>
              <a:rPr lang="en-US" altLang="zh-CN" sz="4000" dirty="0">
                <a:latin typeface="Comic Sans MS" panose="030F0702030302020204" pitchFamily="66" charset="0"/>
              </a:rPr>
              <a:t> writing stories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BC0D07-C60E-40C6-B0D9-9E96EAE9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F7B8FA7-DDE8-4913-A45F-708094F6E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" y="0"/>
            <a:ext cx="10755984" cy="5197344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B725FF1-BAC5-49B5-A4CC-29A3D175DAE3}"/>
              </a:ext>
            </a:extLst>
          </p:cNvPr>
          <p:cNvSpPr txBox="1"/>
          <p:nvPr/>
        </p:nvSpPr>
        <p:spPr>
          <a:xfrm>
            <a:off x="2139885" y="5439266"/>
            <a:ext cx="7795967" cy="114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AD5F85-A04C-474C-A1AE-3099E5A4FDE6}"/>
              </a:ext>
            </a:extLst>
          </p:cNvPr>
          <p:cNvSpPr txBox="1"/>
          <p:nvPr/>
        </p:nvSpPr>
        <p:spPr>
          <a:xfrm>
            <a:off x="2564091" y="5347867"/>
            <a:ext cx="748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Something about the glory just always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seemed</a:t>
            </a:r>
            <a:r>
              <a:rPr lang="en-US" altLang="zh-CN" sz="4000" dirty="0">
                <a:latin typeface="Comic Sans MS" panose="030F0702030302020204" pitchFamily="66" charset="0"/>
              </a:rPr>
              <a:t> to bore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A7194-593E-403E-9FC5-5DA15585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953B5DD-06F5-4DA5-93A5-410D587EF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83" y="-1"/>
            <a:ext cx="6859385" cy="5515243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4B040D-AAB5-4C7C-BAA3-560459B43443}"/>
              </a:ext>
            </a:extLst>
          </p:cNvPr>
          <p:cNvSpPr txBox="1"/>
          <p:nvPr/>
        </p:nvSpPr>
        <p:spPr>
          <a:xfrm>
            <a:off x="2479251" y="5515243"/>
            <a:ext cx="7503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Cause only those I really love will ever really know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36A597-EB5D-436E-8016-55F30B6B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5599523" cy="55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11486-BFF7-4BC0-B69F-54EB326F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5247334-287A-47A7-AA3A-A889656AD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0"/>
            <a:ext cx="8980715" cy="5236029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36C7A56-318A-4A21-9CFE-DB515254A812}"/>
              </a:ext>
            </a:extLst>
          </p:cNvPr>
          <p:cNvSpPr txBox="1"/>
          <p:nvPr/>
        </p:nvSpPr>
        <p:spPr>
          <a:xfrm>
            <a:off x="2923880" y="5344997"/>
            <a:ext cx="6344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20 years old my story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en-US" altLang="zh-CN" sz="4000" dirty="0">
                <a:latin typeface="Comic Sans MS" panose="030F0702030302020204" pitchFamily="66" charset="0"/>
              </a:rPr>
              <a:t> told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462DF-FF54-40BA-A7A0-D32FEE1B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B933B20-3889-4AF4-A50A-20BD792A3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2192000" cy="5320455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340C449-7E36-4F37-B165-FD60C9AAC465}"/>
              </a:ext>
            </a:extLst>
          </p:cNvPr>
          <p:cNvSpPr txBox="1"/>
          <p:nvPr/>
        </p:nvSpPr>
        <p:spPr>
          <a:xfrm>
            <a:off x="3178404" y="5515243"/>
            <a:ext cx="5835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Before the morning sun when life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lonely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00C99-912B-441B-A19F-8248D372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950E7BA-EC9C-40C8-96AE-DEB1B4D8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7" y="0"/>
            <a:ext cx="11283884" cy="582302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39080DF-9AB0-4492-9E25-77137A9914A3}"/>
              </a:ext>
            </a:extLst>
          </p:cNvPr>
          <p:cNvSpPr txBox="1"/>
          <p:nvPr/>
        </p:nvSpPr>
        <p:spPr>
          <a:xfrm>
            <a:off x="2801332" y="6008077"/>
            <a:ext cx="658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Once I was 20 years 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A571F-0339-435A-9EC9-990C8EA7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4E665BC-1813-4B48-9EBD-2364BAD17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94689" cy="685800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44A287-6421-4A6A-9857-B8F42079C378}"/>
              </a:ext>
            </a:extLst>
          </p:cNvPr>
          <p:cNvSpPr txBox="1"/>
          <p:nvPr/>
        </p:nvSpPr>
        <p:spPr>
          <a:xfrm>
            <a:off x="7400043" y="2543454"/>
            <a:ext cx="4713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I only see my goals I don't believe in failure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00"/>
    </mc:Choice>
    <mc:Fallback xmlns="">
      <p:transition spd="slow" advClick="0" advTm="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BF030-1660-4A6F-92A1-FD60EDA0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2AC40A0-A2C4-4EE2-8DBF-29AD6EE4E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99" y="365125"/>
            <a:ext cx="7727976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B1398A-B4E2-483D-A2FA-9EBF2830AF7D}"/>
              </a:ext>
            </a:extLst>
          </p:cNvPr>
          <p:cNvSpPr txBox="1"/>
          <p:nvPr/>
        </p:nvSpPr>
        <p:spPr>
          <a:xfrm>
            <a:off x="2712001" y="5241768"/>
            <a:ext cx="6767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seven years old my mama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told</a:t>
            </a:r>
            <a:r>
              <a:rPr lang="en-US" altLang="zh-CN" sz="4000" dirty="0">
                <a:latin typeface="Comic Sans MS" panose="030F0702030302020204" pitchFamily="66" charset="0"/>
              </a:rPr>
              <a:t>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61403"/>
      </p:ext>
    </p:extLst>
  </p:cSld>
  <p:clrMapOvr>
    <a:masterClrMapping/>
  </p:clrMapOvr>
  <p:transition spd="slow" advClick="0" advTm="4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F514A-BDA8-4F7C-8E51-BA9949B2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8BB8DB7-4280-4BDE-B6FF-75B4FE4FB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39266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D94B63-4E66-4D5D-9622-C4AA9E619BAD}"/>
              </a:ext>
            </a:extLst>
          </p:cNvPr>
          <p:cNvSpPr txBox="1"/>
          <p:nvPr/>
        </p:nvSpPr>
        <p:spPr>
          <a:xfrm>
            <a:off x="2177591" y="5439266"/>
            <a:ext cx="8497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Cause I know the smallest voices they can make it major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80514-CF86-41BE-A262-3C8B9399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3652597-1C15-4FDD-B297-E4A10E1B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53026" cy="685800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1B17AE1-9F58-409E-AF9E-2C11F0CAE130}"/>
              </a:ext>
            </a:extLst>
          </p:cNvPr>
          <p:cNvSpPr txBox="1"/>
          <p:nvPr/>
        </p:nvSpPr>
        <p:spPr>
          <a:xfrm>
            <a:off x="6238975" y="2961698"/>
            <a:ext cx="5684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en-US" altLang="zh-CN" sz="4000" dirty="0">
                <a:latin typeface="Comic Sans MS" panose="030F0702030302020204" pitchFamily="66" charset="0"/>
              </a:rPr>
              <a:t> my boys with me at least those in favor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29D53-599E-43AC-B998-57BE982E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1A0DBBD-5921-4EE1-8912-7C52C7A34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07" y="0"/>
            <a:ext cx="6485641" cy="5383424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D4D79D-7C6C-4386-A698-7282BAC32AEE}"/>
              </a:ext>
            </a:extLst>
          </p:cNvPr>
          <p:cNvSpPr/>
          <p:nvPr/>
        </p:nvSpPr>
        <p:spPr>
          <a:xfrm>
            <a:off x="1933686" y="5383424"/>
            <a:ext cx="9020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And if we don't meet before I leave I hope I'll see you later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15700-A8BC-402C-9C65-CED894B7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BB449B0-4157-4C6A-9EC4-CB7447952962}"/>
              </a:ext>
            </a:extLst>
          </p:cNvPr>
          <p:cNvSpPr/>
          <p:nvPr/>
        </p:nvSpPr>
        <p:spPr>
          <a:xfrm>
            <a:off x="6096000" y="2950904"/>
            <a:ext cx="6569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Once I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was 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20 years old my story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told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016AE2-A2C8-4BED-A3D7-EA5E581AC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5786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E49C1-F49E-47D8-9EE2-CFFF4CB3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ACD8D8A-08F6-46F8-BD2B-EA0F1D2D6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0"/>
            <a:ext cx="10896600" cy="5408922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0CC9B0D-2C32-4C55-B7B3-C80C2C02C98F}"/>
              </a:ext>
            </a:extLst>
          </p:cNvPr>
          <p:cNvSpPr/>
          <p:nvPr/>
        </p:nvSpPr>
        <p:spPr>
          <a:xfrm>
            <a:off x="2467848" y="5408922"/>
            <a:ext cx="7844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writing about everything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saw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before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F9B05-927B-4F9B-94D5-55A6699A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BA232E-6EE9-4E03-9F44-ACFB635BB74A}"/>
              </a:ext>
            </a:extLst>
          </p:cNvPr>
          <p:cNvSpPr/>
          <p:nvPr/>
        </p:nvSpPr>
        <p:spPr>
          <a:xfrm>
            <a:off x="0" y="31547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20 years old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B7E8F76E-3B3D-4871-BB5C-6D3C6FB5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3689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96182E-9A54-40D5-AB18-E3A9B9C5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F94EABD-2119-4249-A777-770914FF9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65988"/>
            <a:ext cx="5869756" cy="4996092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B625D3D-7A70-47E2-8020-D7C7757F3F18}"/>
              </a:ext>
            </a:extLst>
          </p:cNvPr>
          <p:cNvSpPr/>
          <p:nvPr/>
        </p:nvSpPr>
        <p:spPr>
          <a:xfrm>
            <a:off x="2981054" y="5339119"/>
            <a:ext cx="6455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we'll be 30 years old our songs have been sold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225887-72A2-4162-B9D4-5D439EC9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78" y="65988"/>
            <a:ext cx="6096000" cy="49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73C8B-4DC7-48C4-86BF-4746A079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CF6D8B2-FF77-485E-8400-C9E784F02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1946" cy="6858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FCA6952-C62D-4C49-84D0-FE07282CFA3A}"/>
              </a:ext>
            </a:extLst>
          </p:cNvPr>
          <p:cNvSpPr/>
          <p:nvPr/>
        </p:nvSpPr>
        <p:spPr>
          <a:xfrm>
            <a:off x="6943942" y="2335352"/>
            <a:ext cx="5494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We've traveled around the world and we're still rolling</a:t>
            </a:r>
          </a:p>
        </p:txBody>
      </p:sp>
    </p:spTree>
    <p:extLst>
      <p:ext uri="{BB962C8B-B14F-4D97-AF65-F5344CB8AC3E}">
        <p14:creationId xmlns:p14="http://schemas.microsoft.com/office/powerpoint/2010/main" val="1362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8FD18-37AE-471E-8464-226E411C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9841B3E-2BA5-4A93-A2E2-BA2725458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4619" cy="6858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05DEE7-6364-4B88-9A60-3733E1E5C728}"/>
              </a:ext>
            </a:extLst>
          </p:cNvPr>
          <p:cNvSpPr/>
          <p:nvPr/>
        </p:nvSpPr>
        <p:spPr>
          <a:xfrm>
            <a:off x="5844619" y="3189820"/>
            <a:ext cx="646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we'll be 30 years 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83BD4-5B42-418A-A438-34FA5D72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6613E99-C11B-47A4-AD45-EE53D669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93" y="0"/>
            <a:ext cx="6527007" cy="6858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545B5AF-0B9A-40DE-9BDF-C86756267D0A}"/>
              </a:ext>
            </a:extLst>
          </p:cNvPr>
          <p:cNvSpPr/>
          <p:nvPr/>
        </p:nvSpPr>
        <p:spPr>
          <a:xfrm>
            <a:off x="326374" y="2767280"/>
            <a:ext cx="4757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I'm still learning about life</a:t>
            </a:r>
          </a:p>
        </p:txBody>
      </p:sp>
    </p:spTree>
    <p:extLst>
      <p:ext uri="{BB962C8B-B14F-4D97-AF65-F5344CB8AC3E}">
        <p14:creationId xmlns:p14="http://schemas.microsoft.com/office/powerpoint/2010/main" val="4409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E38C6D-8CF2-487C-B46F-DB2186CD0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3" y="298180"/>
            <a:ext cx="5802017" cy="384933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1EAB35-E108-4C0A-B045-5414B3976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10" y="2030052"/>
            <a:ext cx="5711178" cy="384933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8D4733C-E6D1-4A04-81DE-A7BFCFF978FC}"/>
              </a:ext>
            </a:extLst>
          </p:cNvPr>
          <p:cNvSpPr txBox="1"/>
          <p:nvPr/>
        </p:nvSpPr>
        <p:spPr>
          <a:xfrm>
            <a:off x="646522" y="4553883"/>
            <a:ext cx="5150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Go make yourself some friends or you’ll be lonely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CE2AD-EAC3-4B16-9451-A9A4786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CF01968-A401-44EE-A7E4-5D7305927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-10886"/>
            <a:ext cx="9437913" cy="5464629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EA39C30-4C2E-4F18-BC62-AB2FBDA42C76}"/>
              </a:ext>
            </a:extLst>
          </p:cNvPr>
          <p:cNvSpPr/>
          <p:nvPr/>
        </p:nvSpPr>
        <p:spPr>
          <a:xfrm>
            <a:off x="2138492" y="5651087"/>
            <a:ext cx="8525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My woman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brought 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children for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"/>
    </mc:Choice>
    <mc:Fallback xmlns="">
      <p:transition spd="slow" advTm="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D07D9-FFC6-456D-BE83-20580D76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FD772D4-3946-45DF-A57B-B7518667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2" y="0"/>
            <a:ext cx="5460650" cy="5637229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1D964AB-2847-4C11-BF98-5717A13E152E}"/>
              </a:ext>
            </a:extLst>
          </p:cNvPr>
          <p:cNvSpPr/>
          <p:nvPr/>
        </p:nvSpPr>
        <p:spPr>
          <a:xfrm>
            <a:off x="2499462" y="5637229"/>
            <a:ext cx="76402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 I can sing them all my songs</a:t>
            </a:r>
          </a:p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And I can tell them stories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5AA63C-C66F-4684-8ED6-7D20033E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460649" cy="56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7FEF1-C01B-450E-9A03-D9B92852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934DFB6-E9A4-469F-BA2E-5E50C908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204857" cy="6858001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3BBB064-E7A1-4F2A-8DF4-D2973B7C7425}"/>
              </a:ext>
            </a:extLst>
          </p:cNvPr>
          <p:cNvSpPr/>
          <p:nvPr/>
        </p:nvSpPr>
        <p:spPr>
          <a:xfrm>
            <a:off x="6981524" y="2342736"/>
            <a:ext cx="4927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Most of my boys are with me</a:t>
            </a:r>
          </a:p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Some are still out seeking glory</a:t>
            </a:r>
          </a:p>
        </p:txBody>
      </p:sp>
    </p:spTree>
    <p:extLst>
      <p:ext uri="{BB962C8B-B14F-4D97-AF65-F5344CB8AC3E}">
        <p14:creationId xmlns:p14="http://schemas.microsoft.com/office/powerpoint/2010/main" val="20317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A3700-45E5-4E7C-906B-E4396910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B42B5C0-1551-4B32-93E5-4D142F02A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/>
        </p:blipFill>
        <p:spPr>
          <a:xfrm>
            <a:off x="5867401" y="21771"/>
            <a:ext cx="6237514" cy="5328722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BEDAFFD-C58B-4888-A5C8-817B2C9D9526}"/>
              </a:ext>
            </a:extLst>
          </p:cNvPr>
          <p:cNvSpPr/>
          <p:nvPr/>
        </p:nvSpPr>
        <p:spPr>
          <a:xfrm>
            <a:off x="2507027" y="5350493"/>
            <a:ext cx="7790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And some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had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to leave behind</a:t>
            </a:r>
          </a:p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My brother I'm still sorry</a:t>
            </a:r>
          </a:p>
        </p:txBody>
      </p:sp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8AE3E945-AEB3-42F6-9F09-3A3773B9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5867401" cy="53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E1256-DE06-468C-A7D3-D60CE33B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E9C4CB1-CE99-4286-BD89-BA6D04F9E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2" y="0"/>
            <a:ext cx="6208228" cy="6858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A007861-3FA1-4FF0-A14D-885B1C86E87D}"/>
              </a:ext>
            </a:extLst>
          </p:cNvPr>
          <p:cNvSpPr/>
          <p:nvPr/>
        </p:nvSpPr>
        <p:spPr>
          <a:xfrm>
            <a:off x="7021286" y="2245863"/>
            <a:ext cx="4332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I'll be 60 years old my daddy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61</a:t>
            </a:r>
          </a:p>
        </p:txBody>
      </p:sp>
    </p:spTree>
    <p:extLst>
      <p:ext uri="{BB962C8B-B14F-4D97-AF65-F5344CB8AC3E}">
        <p14:creationId xmlns:p14="http://schemas.microsoft.com/office/powerpoint/2010/main" val="4033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D30F6-D864-4A33-A78B-FB4CEB09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1BEF410-1DCE-448E-BCD2-1C3CC332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79786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5394DE-791B-455B-8E9A-3D9EE14F6A57}"/>
              </a:ext>
            </a:extLst>
          </p:cNvPr>
          <p:cNvSpPr/>
          <p:nvPr/>
        </p:nvSpPr>
        <p:spPr>
          <a:xfrm>
            <a:off x="3195108" y="45538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Remember life and then your life becomes a better one</a:t>
            </a:r>
            <a:endParaRPr lang="zh-CN" alt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C4949-3276-499F-A719-C771910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42637B8-F6CE-487B-A3E4-08F165159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48399" cy="5017802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87A3D38-0DF0-40E8-9215-D7A03ABDDCF7}"/>
              </a:ext>
            </a:extLst>
          </p:cNvPr>
          <p:cNvSpPr/>
          <p:nvPr/>
        </p:nvSpPr>
        <p:spPr>
          <a:xfrm>
            <a:off x="3320143" y="50178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made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the man so happy when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wrote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a letter once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BDA2CA-2942-46A2-85BF-36F785A1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0"/>
            <a:ext cx="5943599" cy="50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3CCBA-2043-4C95-B805-881C65C2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69FE097-943A-4EE8-B9F5-DD578D97E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2" y="-1"/>
            <a:ext cx="8949274" cy="5203371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807008-161C-480A-9381-4B1F7C49DD57}"/>
              </a:ext>
            </a:extLst>
          </p:cNvPr>
          <p:cNvSpPr/>
          <p:nvPr/>
        </p:nvSpPr>
        <p:spPr>
          <a:xfrm>
            <a:off x="2670313" y="5282217"/>
            <a:ext cx="7079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I hope my children come and visit once or twice a month</a:t>
            </a:r>
          </a:p>
        </p:txBody>
      </p:sp>
    </p:spTree>
    <p:extLst>
      <p:ext uri="{BB962C8B-B14F-4D97-AF65-F5344CB8AC3E}">
        <p14:creationId xmlns:p14="http://schemas.microsoft.com/office/powerpoint/2010/main" val="31544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D33FF-C3F4-4226-9341-EA4A4ED4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98A7CCF-FB95-4681-BC59-1F346AC8A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65125"/>
            <a:ext cx="4865915" cy="5883275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CA006B-B13C-4D76-9342-8219EDD678E4}"/>
              </a:ext>
            </a:extLst>
          </p:cNvPr>
          <p:cNvSpPr/>
          <p:nvPr/>
        </p:nvSpPr>
        <p:spPr>
          <a:xfrm>
            <a:off x="1175657" y="1988482"/>
            <a:ext cx="35160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I'll be 60 years old will I think the world is cold</a:t>
            </a:r>
          </a:p>
        </p:txBody>
      </p:sp>
    </p:spTree>
    <p:extLst>
      <p:ext uri="{BB962C8B-B14F-4D97-AF65-F5344CB8AC3E}">
        <p14:creationId xmlns:p14="http://schemas.microsoft.com/office/powerpoint/2010/main" val="34137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FBD89-93CC-45C8-BEBD-A32F923C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26C500C-0712-4A42-A6DD-DD7E71A65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14075"/>
            <a:ext cx="10428514" cy="5010617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A3CBF3-5A54-42D0-8D94-12E8F3537054}"/>
              </a:ext>
            </a:extLst>
          </p:cNvPr>
          <p:cNvSpPr/>
          <p:nvPr/>
        </p:nvSpPr>
        <p:spPr>
          <a:xfrm>
            <a:off x="2869094" y="5169436"/>
            <a:ext cx="6453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Or will I have a lot of children who can warm me</a:t>
            </a:r>
          </a:p>
        </p:txBody>
      </p:sp>
    </p:spTree>
    <p:extLst>
      <p:ext uri="{BB962C8B-B14F-4D97-AF65-F5344CB8AC3E}">
        <p14:creationId xmlns:p14="http://schemas.microsoft.com/office/powerpoint/2010/main" val="4083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7E750F-8D6A-4A82-8F39-573222E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80107DC-8627-446B-97B4-97081B790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" y="179109"/>
            <a:ext cx="10878532" cy="5618375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C745364-8C2F-4723-A5FA-0DDE4E46FE2E}"/>
              </a:ext>
            </a:extLst>
          </p:cNvPr>
          <p:cNvSpPr txBox="1"/>
          <p:nvPr/>
        </p:nvSpPr>
        <p:spPr>
          <a:xfrm>
            <a:off x="2545237" y="5983500"/>
            <a:ext cx="6881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seven years 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A062F-C91A-4D91-ACB0-B621AD43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3D9C379-C707-4021-A8CF-C83F2D65E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93" y="0"/>
            <a:ext cx="9241972" cy="5780314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B8F759-19C9-41DE-BEDC-866C420985B6}"/>
              </a:ext>
            </a:extLst>
          </p:cNvPr>
          <p:cNvSpPr/>
          <p:nvPr/>
        </p:nvSpPr>
        <p:spPr>
          <a:xfrm>
            <a:off x="3255497" y="5913803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I'll be 60 years old</a:t>
            </a:r>
          </a:p>
        </p:txBody>
      </p:sp>
    </p:spTree>
    <p:extLst>
      <p:ext uri="{BB962C8B-B14F-4D97-AF65-F5344CB8AC3E}">
        <p14:creationId xmlns:p14="http://schemas.microsoft.com/office/powerpoint/2010/main" val="4945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D33FF-C3F4-4226-9341-EA4A4ED4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98A7CCF-FB95-4681-BC59-1F346AC8A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65125"/>
            <a:ext cx="4865915" cy="5883275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CA006B-B13C-4D76-9342-8219EDD678E4}"/>
              </a:ext>
            </a:extLst>
          </p:cNvPr>
          <p:cNvSpPr/>
          <p:nvPr/>
        </p:nvSpPr>
        <p:spPr>
          <a:xfrm>
            <a:off x="1175657" y="1988482"/>
            <a:ext cx="35160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I'll be 60 years old will I think the world is cold</a:t>
            </a:r>
          </a:p>
        </p:txBody>
      </p:sp>
    </p:spTree>
    <p:extLst>
      <p:ext uri="{BB962C8B-B14F-4D97-AF65-F5344CB8AC3E}">
        <p14:creationId xmlns:p14="http://schemas.microsoft.com/office/powerpoint/2010/main" val="32350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FBD89-93CC-45C8-BEBD-A32F923C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26C500C-0712-4A42-A6DD-DD7E71A65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14075"/>
            <a:ext cx="10428514" cy="5010617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A3CBF3-5A54-42D0-8D94-12E8F3537054}"/>
              </a:ext>
            </a:extLst>
          </p:cNvPr>
          <p:cNvSpPr/>
          <p:nvPr/>
        </p:nvSpPr>
        <p:spPr>
          <a:xfrm>
            <a:off x="2869094" y="5169436"/>
            <a:ext cx="6453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Or will I have a lot of children who can warm me</a:t>
            </a:r>
          </a:p>
        </p:txBody>
      </p:sp>
    </p:spTree>
    <p:extLst>
      <p:ext uri="{BB962C8B-B14F-4D97-AF65-F5344CB8AC3E}">
        <p14:creationId xmlns:p14="http://schemas.microsoft.com/office/powerpoint/2010/main" val="30633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A062F-C91A-4D91-ACB0-B621AD43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3D9C379-C707-4021-A8CF-C83F2D65E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93" y="0"/>
            <a:ext cx="9241972" cy="5780314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B8F759-19C9-41DE-BEDC-866C420985B6}"/>
              </a:ext>
            </a:extLst>
          </p:cNvPr>
          <p:cNvSpPr/>
          <p:nvPr/>
        </p:nvSpPr>
        <p:spPr>
          <a:xfrm>
            <a:off x="3255497" y="5913803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Soon I'll be 60 years old</a:t>
            </a:r>
          </a:p>
        </p:txBody>
      </p:sp>
    </p:spTree>
    <p:extLst>
      <p:ext uri="{BB962C8B-B14F-4D97-AF65-F5344CB8AC3E}">
        <p14:creationId xmlns:p14="http://schemas.microsoft.com/office/powerpoint/2010/main" val="12920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08583-03DF-4950-8641-7595ABD9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47DE31E-AC66-4F3D-A5D1-9F91107AC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6106885" cy="6858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A79422-0F66-45AA-9B56-1E54DD1EEAE7}"/>
              </a:ext>
            </a:extLst>
          </p:cNvPr>
          <p:cNvSpPr/>
          <p:nvPr/>
        </p:nvSpPr>
        <p:spPr>
          <a:xfrm>
            <a:off x="6095999" y="25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seven years old </a:t>
            </a:r>
            <a:r>
              <a:rPr lang="en-US" altLang="zh-CN" sz="4000">
                <a:solidFill>
                  <a:srgbClr val="333333"/>
                </a:solidFill>
                <a:latin typeface="Comic Sans MS" panose="030F0702030302020204" pitchFamily="66" charset="0"/>
              </a:rPr>
              <a:t>my mama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told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me</a:t>
            </a:r>
          </a:p>
        </p:txBody>
      </p:sp>
    </p:spTree>
    <p:extLst>
      <p:ext uri="{BB962C8B-B14F-4D97-AF65-F5344CB8AC3E}">
        <p14:creationId xmlns:p14="http://schemas.microsoft.com/office/powerpoint/2010/main" val="16779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C6F4E-E53E-44E6-8BB5-1F099D5F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8805093-2572-4E2B-AB31-BBE98DCDA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7" y="0"/>
            <a:ext cx="5606143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5126D63-8EB4-468E-9869-CF8153450E0F}"/>
              </a:ext>
            </a:extLst>
          </p:cNvPr>
          <p:cNvSpPr/>
          <p:nvPr/>
        </p:nvSpPr>
        <p:spPr>
          <a:xfrm>
            <a:off x="210850" y="2767280"/>
            <a:ext cx="6523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Go make yourself some friends or you'll be lonely</a:t>
            </a:r>
          </a:p>
        </p:txBody>
      </p:sp>
    </p:spTree>
    <p:extLst>
      <p:ext uri="{BB962C8B-B14F-4D97-AF65-F5344CB8AC3E}">
        <p14:creationId xmlns:p14="http://schemas.microsoft.com/office/powerpoint/2010/main" val="9401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44693-D342-4A0C-AD57-CFC7A53D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A14CF4-790D-4408-82E6-AFD0E8B9D0BF}"/>
              </a:ext>
            </a:extLst>
          </p:cNvPr>
          <p:cNvSpPr/>
          <p:nvPr/>
        </p:nvSpPr>
        <p:spPr>
          <a:xfrm>
            <a:off x="2859155" y="5169436"/>
            <a:ext cx="6632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seven years old</a:t>
            </a:r>
          </a:p>
          <a:p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solidFill>
                  <a:srgbClr val="333333"/>
                </a:solidFill>
                <a:latin typeface="Comic Sans MS" panose="030F0702030302020204" pitchFamily="66" charset="0"/>
              </a:rPr>
              <a:t> seven years old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610A8537-4ACA-4A33-B6D5-F7DCAC4D5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/>
        </p:blipFill>
        <p:spPr>
          <a:xfrm>
            <a:off x="3151414" y="76200"/>
            <a:ext cx="5889171" cy="5169436"/>
          </a:xfrm>
        </p:spPr>
      </p:pic>
    </p:spTree>
    <p:extLst>
      <p:ext uri="{BB962C8B-B14F-4D97-AF65-F5344CB8AC3E}">
        <p14:creationId xmlns:p14="http://schemas.microsoft.com/office/powerpoint/2010/main" val="29107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DC9EE-2E76-4C18-A1E1-A16737D5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7ABFF9A-3BA6-41B6-A3A2-4EC4359E3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" y="0"/>
            <a:ext cx="5126872" cy="5187426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C44649-41B3-4388-99B3-07D4CA44BCA8}"/>
              </a:ext>
            </a:extLst>
          </p:cNvPr>
          <p:cNvSpPr txBox="1"/>
          <p:nvPr/>
        </p:nvSpPr>
        <p:spPr>
          <a:xfrm>
            <a:off x="1849879" y="5368318"/>
            <a:ext cx="8492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It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a big </a:t>
            </a:r>
            <a:r>
              <a:rPr lang="en-US" altLang="zh-CN" sz="4000" dirty="0" err="1">
                <a:latin typeface="Comic Sans MS" panose="030F0702030302020204" pitchFamily="66" charset="0"/>
              </a:rPr>
              <a:t>big</a:t>
            </a:r>
            <a:r>
              <a:rPr lang="en-US" altLang="zh-CN" sz="4000" dirty="0">
                <a:latin typeface="Comic Sans MS" panose="030F0702030302020204" pitchFamily="66" charset="0"/>
              </a:rPr>
              <a:t> world, </a:t>
            </a:r>
          </a:p>
          <a:p>
            <a:r>
              <a:rPr lang="en-US" altLang="zh-CN" sz="4000" dirty="0">
                <a:latin typeface="Comic Sans MS" panose="030F0702030302020204" pitchFamily="66" charset="0"/>
              </a:rPr>
              <a:t>but we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thought</a:t>
            </a:r>
            <a:r>
              <a:rPr lang="en-US" altLang="zh-CN" sz="4000" dirty="0">
                <a:latin typeface="Comic Sans MS" panose="030F0702030302020204" pitchFamily="66" charset="0"/>
              </a:rPr>
              <a:t> we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altLang="zh-CN" sz="4000" dirty="0">
                <a:latin typeface="Comic Sans MS" panose="030F0702030302020204" pitchFamily="66" charset="0"/>
              </a:rPr>
              <a:t> bigger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461955-9016-47EF-B216-73B31F790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5" y="0"/>
            <a:ext cx="5600700" cy="51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A407BA-600C-4337-A853-118BC483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B35917E-FC93-4A7B-8D37-06A41C88F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"/>
          <a:stretch/>
        </p:blipFill>
        <p:spPr>
          <a:xfrm>
            <a:off x="567179" y="0"/>
            <a:ext cx="11057642" cy="5015060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DC3770F-CDFF-4AC4-A792-EFEDA54E96B0}"/>
              </a:ext>
            </a:extLst>
          </p:cNvPr>
          <p:cNvSpPr txBox="1"/>
          <p:nvPr/>
        </p:nvSpPr>
        <p:spPr>
          <a:xfrm>
            <a:off x="2441541" y="5353806"/>
            <a:ext cx="795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Pushing each other to the limits, we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altLang="zh-CN" sz="4000" dirty="0">
                <a:latin typeface="Comic Sans MS" panose="030F0702030302020204" pitchFamily="66" charset="0"/>
              </a:rPr>
              <a:t> learning quicker</a:t>
            </a:r>
            <a:r>
              <a:rPr lang="en-US" altLang="zh-CN" sz="4000" dirty="0"/>
              <a:t>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45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F49CE-F284-48BF-B83A-503317EF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8D375E-43DE-4028-8DD7-9448E38F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1" y="161392"/>
            <a:ext cx="5693200" cy="427863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0B1FD5-4650-4810-9121-DD93A9D2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71" y="1491273"/>
            <a:ext cx="5693200" cy="45621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98F652-AB9E-419E-BB49-866AEC376B5D}"/>
              </a:ext>
            </a:extLst>
          </p:cNvPr>
          <p:cNvSpPr txBox="1"/>
          <p:nvPr/>
        </p:nvSpPr>
        <p:spPr>
          <a:xfrm>
            <a:off x="686747" y="4682419"/>
            <a:ext cx="4818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By eleven smoking herb and drinking burning liquor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FFE08-5272-40F0-AD3F-2EC097B1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E2E442-DD64-4E3C-B122-95ECCCE5F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4874" cy="487365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EC5D42-A6D4-4D17-855D-B23E1647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4" y="0"/>
            <a:ext cx="6187126" cy="48736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EA6607B-2AC7-4046-AD9E-7137DA5027A7}"/>
              </a:ext>
            </a:extLst>
          </p:cNvPr>
          <p:cNvSpPr txBox="1"/>
          <p:nvPr/>
        </p:nvSpPr>
        <p:spPr>
          <a:xfrm>
            <a:off x="2328027" y="5238783"/>
            <a:ext cx="7353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Never rich so we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altLang="zh-CN" sz="4000" dirty="0">
                <a:latin typeface="Comic Sans MS" panose="030F0702030302020204" pitchFamily="66" charset="0"/>
              </a:rPr>
              <a:t> out to make that steady figure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658A4-0F0A-4947-A686-B2179C13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1D1344-A83A-47FA-815F-AF122FF6B96A}"/>
              </a:ext>
            </a:extLst>
          </p:cNvPr>
          <p:cNvSpPr txBox="1"/>
          <p:nvPr/>
        </p:nvSpPr>
        <p:spPr>
          <a:xfrm>
            <a:off x="2406977" y="5363852"/>
            <a:ext cx="6960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Once I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altLang="zh-CN" sz="4000" dirty="0">
                <a:latin typeface="Comic Sans MS" panose="030F0702030302020204" pitchFamily="66" charset="0"/>
              </a:rPr>
              <a:t> eleven years old my daddy </a:t>
            </a:r>
            <a:r>
              <a:rPr lang="en-US" altLang="zh-CN" sz="4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told</a:t>
            </a:r>
            <a:r>
              <a:rPr lang="en-US" altLang="zh-CN" sz="4000" dirty="0">
                <a:latin typeface="Comic Sans MS" panose="030F0702030302020204" pitchFamily="66" charset="0"/>
              </a:rPr>
              <a:t> me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449E695-51CE-4505-867F-9089D704D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63852"/>
          </a:xfrm>
        </p:spPr>
      </p:pic>
    </p:spTree>
    <p:extLst>
      <p:ext uri="{BB962C8B-B14F-4D97-AF65-F5344CB8AC3E}">
        <p14:creationId xmlns:p14="http://schemas.microsoft.com/office/powerpoint/2010/main" val="1819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471</Words>
  <Application>Microsoft Office PowerPoint</Application>
  <PresentationFormat>宽屏</PresentationFormat>
  <Paragraphs>57</Paragraphs>
  <Slides>46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3" baseType="lpstr">
      <vt:lpstr>等线</vt:lpstr>
      <vt:lpstr>等线 Light</vt:lpstr>
      <vt:lpstr>微软雅黑</vt:lpstr>
      <vt:lpstr>Arial</vt:lpstr>
      <vt:lpstr>Baskerville Old Face</vt:lpstr>
      <vt:lpstr>Comic Sans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心怡 杨</dc:creator>
  <cp:lastModifiedBy>心怡 杨</cp:lastModifiedBy>
  <cp:revision>86</cp:revision>
  <dcterms:created xsi:type="dcterms:W3CDTF">2019-06-17T02:36:34Z</dcterms:created>
  <dcterms:modified xsi:type="dcterms:W3CDTF">2019-06-19T14:34:32Z</dcterms:modified>
</cp:coreProperties>
</file>