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7" r:id="rId2"/>
    <p:sldId id="256" r:id="rId3"/>
    <p:sldId id="288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91" r:id="rId28"/>
    <p:sldId id="281" r:id="rId29"/>
    <p:sldId id="292" r:id="rId30"/>
    <p:sldId id="289" r:id="rId31"/>
    <p:sldId id="293" r:id="rId32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urgette" panose="02000603070400060004" pitchFamily="2" charset="0"/>
      <p:regular r:id="rId37"/>
    </p:embeddedFont>
    <p:embeddedFont>
      <p:font typeface="华文新魏" panose="02010800040101010101" pitchFamily="2" charset="-122"/>
      <p:regular r:id="rId3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7739"/>
    <a:srgbClr val="F3E1C5"/>
    <a:srgbClr val="62766B"/>
    <a:srgbClr val="E3C3AE"/>
    <a:srgbClr val="123F5C"/>
    <a:srgbClr val="718B7C"/>
    <a:srgbClr val="F1D09D"/>
    <a:srgbClr val="BB7E40"/>
    <a:srgbClr val="37595D"/>
    <a:srgbClr val="B7BB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4CF4E03-9471-4EF7-BD89-1EFAB6ADA6F0}"/>
              </a:ext>
            </a:extLst>
          </p:cNvPr>
          <p:cNvGrpSpPr/>
          <p:nvPr userDrawn="1"/>
        </p:nvGrpSpPr>
        <p:grpSpPr>
          <a:xfrm>
            <a:off x="-3908" y="5467"/>
            <a:ext cx="12195907" cy="6852533"/>
            <a:chOff x="-3908" y="5467"/>
            <a:chExt cx="12195907" cy="6852533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7B8411AD-139F-4594-A304-D276AB02CB52}"/>
                </a:ext>
              </a:extLst>
            </p:cNvPr>
            <p:cNvSpPr/>
            <p:nvPr/>
          </p:nvSpPr>
          <p:spPr>
            <a:xfrm>
              <a:off x="-3908" y="5467"/>
              <a:ext cx="12195907" cy="6852533"/>
            </a:xfrm>
            <a:prstGeom prst="rect">
              <a:avLst/>
            </a:prstGeom>
            <a:solidFill>
              <a:srgbClr val="FCC2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BADDD76-A0E7-4258-AB4C-1B3BB1289D83}"/>
                </a:ext>
              </a:extLst>
            </p:cNvPr>
            <p:cNvSpPr/>
            <p:nvPr/>
          </p:nvSpPr>
          <p:spPr>
            <a:xfrm>
              <a:off x="255658" y="283470"/>
              <a:ext cx="11680684" cy="6291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4D692A54-02C2-4026-86D6-B85DA3D0327D}"/>
              </a:ext>
            </a:extLst>
          </p:cNvPr>
          <p:cNvGrpSpPr/>
          <p:nvPr/>
        </p:nvGrpSpPr>
        <p:grpSpPr>
          <a:xfrm>
            <a:off x="252477" y="274046"/>
            <a:ext cx="11687045" cy="6309907"/>
            <a:chOff x="252477" y="274046"/>
            <a:chExt cx="11687045" cy="630990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E9CE3DF-8E90-49CF-8349-EE09BAE93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477" y="274046"/>
              <a:ext cx="11687045" cy="6309907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CA31653B-2A90-4908-85A4-E15660299768}"/>
                </a:ext>
              </a:extLst>
            </p:cNvPr>
            <p:cNvSpPr txBox="1"/>
            <p:nvPr/>
          </p:nvSpPr>
          <p:spPr>
            <a:xfrm>
              <a:off x="281052" y="5141661"/>
              <a:ext cx="8345155" cy="1384995"/>
            </a:xfrm>
            <a:prstGeom prst="rect">
              <a:avLst/>
            </a:prstGeom>
            <a:solidFill>
              <a:srgbClr val="F3E1C5"/>
            </a:solidFill>
            <a:ln w="57150">
              <a:solidFill>
                <a:srgbClr val="BA773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设计制作：华南师范大学外国语言文化学院  周玉祺 </a:t>
              </a:r>
              <a:endPara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                    广东省东莞市东莞中学初中部      李丹丹</a:t>
              </a:r>
              <a:endPara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  <a:p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指导教师：李丹丹、刘晓斌</a:t>
              </a:r>
              <a:endPara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12" name="Owl City;Carly Rae Jepsen-Good Time">
            <a:hlinkClick r:id="" action="ppaction://media"/>
            <a:extLst>
              <a:ext uri="{FF2B5EF4-FFF2-40B4-BE49-F238E27FC236}">
                <a16:creationId xmlns:a16="http://schemas.microsoft.com/office/drawing/2014/main" id="{737BCB1A-D18B-4195-8FD8-0A85543F81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-914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500"/>
    </mc:Choice>
    <mc:Fallback xmlns="">
      <p:transition advClick="0" advTm="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26BAD21-568F-4A18-B7EA-DD53551F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8099" y="1484741"/>
            <a:ext cx="7096125" cy="75803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zh-CN" dirty="0">
                <a:latin typeface="Courgette" panose="02000603070400060004" pitchFamily="2" charset="0"/>
              </a:rPr>
              <a:t>Good morning and good night</a:t>
            </a:r>
            <a:endParaRPr lang="zh-CN" altLang="en-US" dirty="0">
              <a:latin typeface="Courgette" panose="02000603070400060004" pitchFamily="2" charset="0"/>
            </a:endParaRPr>
          </a:p>
        </p:txBody>
      </p:sp>
      <p:pic>
        <p:nvPicPr>
          <p:cNvPr id="3" name="内容占位符 2">
            <a:extLst>
              <a:ext uri="{FF2B5EF4-FFF2-40B4-BE49-F238E27FC236}">
                <a16:creationId xmlns:a16="http://schemas.microsoft.com/office/drawing/2014/main" id="{E089C290-0F93-41D6-8A6C-811541497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5" y="755650"/>
            <a:ext cx="2095500" cy="2095500"/>
          </a:xfr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C15A21-F4DC-437F-82C2-50A03C5AB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2675" y="3158364"/>
            <a:ext cx="5205982" cy="3036822"/>
          </a:xfrm>
          <a:prstGeom prst="cloud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0FF9AEC-C840-4EE6-A236-457EAD0653C8}"/>
              </a:ext>
            </a:extLst>
          </p:cNvPr>
          <p:cNvSpPr/>
          <p:nvPr/>
        </p:nvSpPr>
        <p:spPr>
          <a:xfrm>
            <a:off x="1045631" y="4006851"/>
            <a:ext cx="50081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</a:rPr>
              <a:t>I </a:t>
            </a:r>
            <a:r>
              <a:rPr lang="en-US" altLang="zh-CN" sz="4400" b="1" i="1" dirty="0">
                <a:solidFill>
                  <a:srgbClr val="FF0000"/>
                </a:solidFill>
                <a:latin typeface="Courgette" panose="02000603070400060004" pitchFamily="2" charset="0"/>
              </a:rPr>
              <a:t>wake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</a:rPr>
              <a:t> up </a:t>
            </a:r>
            <a:r>
              <a:rPr lang="en-US" altLang="zh-CN" sz="4000" dirty="0">
                <a:latin typeface="Courgette" panose="02000603070400060004" pitchFamily="2" charset="0"/>
              </a:rPr>
              <a:t>at twilight</a:t>
            </a:r>
            <a:endParaRPr lang="zh-CN" alt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752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0"/>
    </mc:Choice>
    <mc:Fallback xmlns="">
      <p:transition spd="slow" advTm="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26BAD21-568F-4A18-B7EA-DD53551F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785812"/>
            <a:ext cx="5305425" cy="12541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4000" dirty="0">
                <a:latin typeface="Courgette" panose="02000603070400060004" pitchFamily="2" charset="0"/>
                <a:ea typeface="+mn-ea"/>
              </a:rPr>
              <a:t>It's </a:t>
            </a:r>
            <a:r>
              <a:rPr lang="en-US" altLang="zh-CN" sz="4000" dirty="0" err="1">
                <a:latin typeface="Courgette" panose="02000603070400060004" pitchFamily="2" charset="0"/>
                <a:ea typeface="+mn-ea"/>
              </a:rPr>
              <a:t>gonna</a:t>
            </a:r>
            <a:r>
              <a:rPr lang="en-US" altLang="zh-CN" sz="4000" dirty="0">
                <a:latin typeface="Courgette" panose="02000603070400060004" pitchFamily="2" charset="0"/>
                <a:ea typeface="+mn-ea"/>
              </a:rPr>
              <a:t> be alright</a:t>
            </a:r>
            <a:endParaRPr lang="zh-CN" altLang="en-US" sz="4000" dirty="0">
              <a:latin typeface="Courgette" panose="02000603070400060004" pitchFamily="2" charset="0"/>
              <a:ea typeface="+mn-ea"/>
            </a:endParaRPr>
          </a:p>
        </p:txBody>
      </p:sp>
      <p:pic>
        <p:nvPicPr>
          <p:cNvPr id="3" name="内容占位符 2">
            <a:extLst>
              <a:ext uri="{FF2B5EF4-FFF2-40B4-BE49-F238E27FC236}">
                <a16:creationId xmlns:a16="http://schemas.microsoft.com/office/drawing/2014/main" id="{20D3CBA2-7204-4B70-8401-778187C2F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9230" y="1787525"/>
            <a:ext cx="6533540" cy="4351338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595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0"/>
    </mc:Choice>
    <mc:Fallback xmlns="">
      <p:transition spd="slow" advTm="3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03C6712-6680-46BB-9C99-6A0B39511F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3" b="15631"/>
          <a:stretch/>
        </p:blipFill>
        <p:spPr>
          <a:xfrm>
            <a:off x="249349" y="275423"/>
            <a:ext cx="11693301" cy="6301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326BAD21-568F-4A18-B7EA-DD53551F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433667">
            <a:off x="5658891" y="695579"/>
            <a:ext cx="6735088" cy="8880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</a:rPr>
              <a:t>We </a:t>
            </a:r>
            <a:r>
              <a:rPr lang="en-US" altLang="zh-CN" b="1" i="1" dirty="0">
                <a:solidFill>
                  <a:srgbClr val="FF0000"/>
                </a:solidFill>
                <a:latin typeface="Courgette" panose="02000603070400060004" pitchFamily="2" charset="0"/>
              </a:rPr>
              <a:t>don't </a:t>
            </a:r>
            <a:r>
              <a:rPr lang="en-US" altLang="zh-CN" sz="4000" dirty="0">
                <a:latin typeface="Courgette" panose="02000603070400060004" pitchFamily="2" charset="0"/>
              </a:rPr>
              <a:t>even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</a:rPr>
              <a:t> have to try</a:t>
            </a:r>
            <a:endParaRPr lang="zh-CN" altLang="en-US" sz="4000" dirty="0">
              <a:solidFill>
                <a:srgbClr val="FF0000"/>
              </a:solidFill>
              <a:latin typeface="Courgette" panose="02000603070400060004" pitchFamily="2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B01CB90-7053-473E-BD3B-E28F25146D74}"/>
              </a:ext>
            </a:extLst>
          </p:cNvPr>
          <p:cNvSpPr/>
          <p:nvPr/>
        </p:nvSpPr>
        <p:spPr>
          <a:xfrm rot="20958704">
            <a:off x="6200473" y="4206329"/>
            <a:ext cx="59794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It's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 </a:t>
            </a:r>
            <a:r>
              <a:rPr lang="en-US" altLang="zh-CN" sz="4000" dirty="0">
                <a:solidFill>
                  <a:srgbClr val="0070C0"/>
                </a:solidFill>
                <a:latin typeface="Courgette" panose="02000603070400060004" pitchFamily="2" charset="0"/>
                <a:cs typeface="+mj-cs"/>
              </a:rPr>
              <a:t>always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 a good time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5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26BAD21-568F-4A18-B7EA-DD53551F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110042">
            <a:off x="200383" y="957022"/>
            <a:ext cx="3985293" cy="76944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zh-CN" dirty="0">
                <a:latin typeface="Courgette" panose="02000603070400060004" pitchFamily="2" charset="0"/>
              </a:rPr>
              <a:t>Woah-oh-oh-oh</a:t>
            </a:r>
            <a:endParaRPr lang="zh-CN" altLang="en-US" dirty="0">
              <a:latin typeface="Courgette" panose="02000603070400060004" pitchFamily="2" charset="0"/>
            </a:endParaRPr>
          </a:p>
        </p:txBody>
      </p:sp>
      <p:pic>
        <p:nvPicPr>
          <p:cNvPr id="5" name="内容占位符 6">
            <a:extLst>
              <a:ext uri="{FF2B5EF4-FFF2-40B4-BE49-F238E27FC236}">
                <a16:creationId xmlns:a16="http://schemas.microsoft.com/office/drawing/2014/main" id="{2348E4F8-5147-4C0D-B446-0E62B262A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91" y="2094151"/>
            <a:ext cx="7634417" cy="4295632"/>
          </a:xfrm>
          <a:prstGeom prst="ellipse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FB8A521-469F-4530-9195-537E2C1E5948}"/>
              </a:ext>
            </a:extLst>
          </p:cNvPr>
          <p:cNvSpPr/>
          <p:nvPr/>
        </p:nvSpPr>
        <p:spPr>
          <a:xfrm rot="814121">
            <a:off x="7918206" y="782022"/>
            <a:ext cx="38411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prstClr val="black"/>
                </a:solidFill>
                <a:latin typeface="Courgette" panose="02000603070400060004" pitchFamily="2" charset="0"/>
                <a:cs typeface="+mj-cs"/>
              </a:rPr>
              <a:t>Woah-oh-oh-oh</a:t>
            </a:r>
            <a:endParaRPr lang="zh-CN" altLang="en-US" sz="16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641C1A4-E9E2-4FC3-909E-650C19740DF9}"/>
              </a:ext>
            </a:extLst>
          </p:cNvPr>
          <p:cNvSpPr/>
          <p:nvPr/>
        </p:nvSpPr>
        <p:spPr>
          <a:xfrm>
            <a:off x="3212361" y="1171281"/>
            <a:ext cx="60745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It's</a:t>
            </a:r>
            <a:r>
              <a:rPr lang="en-US" altLang="zh-CN" sz="4400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 </a:t>
            </a:r>
            <a:r>
              <a:rPr lang="en-US" altLang="zh-CN" sz="4000" dirty="0">
                <a:solidFill>
                  <a:srgbClr val="0070C0"/>
                </a:solidFill>
                <a:latin typeface="Courgette" panose="02000603070400060004" pitchFamily="2" charset="0"/>
                <a:cs typeface="+mj-cs"/>
              </a:rPr>
              <a:t>always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 a good time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15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0"/>
    </mc:Choice>
    <mc:Fallback xmlns="">
      <p:transition spd="slow" advTm="7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2">
            <a:extLst>
              <a:ext uri="{FF2B5EF4-FFF2-40B4-BE49-F238E27FC236}">
                <a16:creationId xmlns:a16="http://schemas.microsoft.com/office/drawing/2014/main" id="{622AC3EC-261F-4A35-81DF-A9483BB3AC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9" b="8561"/>
          <a:stretch/>
        </p:blipFill>
        <p:spPr>
          <a:xfrm>
            <a:off x="255275" y="287676"/>
            <a:ext cx="11681450" cy="6287785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326BAD21-568F-4A18-B7EA-DD53551F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75" y="1408630"/>
            <a:ext cx="11681450" cy="768350"/>
          </a:xfr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  <a:ea typeface="+mn-ea"/>
              </a:rPr>
              <a:t>We </a:t>
            </a:r>
            <a:r>
              <a:rPr lang="en-US" altLang="zh-CN" b="1" i="1" dirty="0">
                <a:solidFill>
                  <a:srgbClr val="FF0000"/>
                </a:solidFill>
                <a:latin typeface="Courgette" panose="02000603070400060004" pitchFamily="2" charset="0"/>
                <a:ea typeface="+mn-ea"/>
              </a:rPr>
              <a:t>don't</a:t>
            </a:r>
            <a:r>
              <a:rPr lang="en-US" altLang="zh-CN" dirty="0">
                <a:solidFill>
                  <a:srgbClr val="FF0000"/>
                </a:solidFill>
                <a:latin typeface="Courgette" panose="02000603070400060004" pitchFamily="2" charset="0"/>
                <a:ea typeface="+mn-ea"/>
              </a:rPr>
              <a:t> </a:t>
            </a:r>
            <a:r>
              <a:rPr lang="en-US" altLang="zh-CN" sz="4000" dirty="0">
                <a:latin typeface="Courgette" panose="02000603070400060004" pitchFamily="2" charset="0"/>
              </a:rPr>
              <a:t>even 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</a:rPr>
              <a:t>have to try, </a:t>
            </a:r>
            <a:r>
              <a:rPr lang="en-US" altLang="zh-CN" b="1" i="1" dirty="0">
                <a:solidFill>
                  <a:srgbClr val="FF0000"/>
                </a:solidFill>
                <a:latin typeface="Courgette" panose="02000603070400060004" pitchFamily="2" charset="0"/>
                <a:ea typeface="+mn-ea"/>
              </a:rPr>
              <a:t>it's</a:t>
            </a:r>
            <a:r>
              <a:rPr lang="en-US" altLang="zh-CN" dirty="0">
                <a:solidFill>
                  <a:srgbClr val="FF0000"/>
                </a:solidFill>
                <a:latin typeface="Courgette" panose="02000603070400060004" pitchFamily="2" charset="0"/>
              </a:rPr>
              <a:t> </a:t>
            </a:r>
            <a:r>
              <a:rPr lang="en-US" altLang="zh-CN" sz="4000" dirty="0">
                <a:solidFill>
                  <a:srgbClr val="0070C0"/>
                </a:solidFill>
                <a:latin typeface="Courgette" panose="02000603070400060004" pitchFamily="2" charset="0"/>
              </a:rPr>
              <a:t>always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</a:rPr>
              <a:t> a good time</a:t>
            </a:r>
            <a:endParaRPr lang="zh-CN" altLang="en-US" sz="4000" dirty="0">
              <a:solidFill>
                <a:srgbClr val="FF0000"/>
              </a:solidFill>
              <a:latin typeface="Courgette" panose="02000603070400060004" pitchFamily="2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4126268-4BE8-41A8-A82C-6CAAE7822C6D}"/>
              </a:ext>
            </a:extLst>
          </p:cNvPr>
          <p:cNvSpPr/>
          <p:nvPr/>
        </p:nvSpPr>
        <p:spPr>
          <a:xfrm>
            <a:off x="4259267" y="494210"/>
            <a:ext cx="3841116" cy="70788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Courgette" panose="02000603070400060004" pitchFamily="2" charset="0"/>
              </a:rPr>
              <a:t>Woah-oh-oh-oh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95131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200"/>
    </mc:Choice>
    <mc:Fallback xmlns="">
      <p:transition spd="slow" advClick="0" advTm="14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1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2" grpId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2">
            <a:extLst>
              <a:ext uri="{FF2B5EF4-FFF2-40B4-BE49-F238E27FC236}">
                <a16:creationId xmlns:a16="http://schemas.microsoft.com/office/drawing/2014/main" id="{39A86FAC-EA77-4A53-82F4-3DCA22585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9" b="5102"/>
          <a:stretch/>
        </p:blipFill>
        <p:spPr>
          <a:xfrm>
            <a:off x="246738" y="267128"/>
            <a:ext cx="11698523" cy="6318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326BAD21-568F-4A18-B7EA-DD53551F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656" y="2706110"/>
            <a:ext cx="9744156" cy="585902"/>
          </a:xfr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3600" dirty="0">
                <a:latin typeface="Courgette" panose="02000603070400060004" pitchFamily="2" charset="0"/>
                <a:ea typeface="+mn-ea"/>
              </a:rPr>
              <a:t>F</a:t>
            </a:r>
            <a:r>
              <a:rPr lang="en-US" altLang="zh-CN" sz="3600" dirty="0">
                <a:latin typeface="Courgette" panose="02000603070400060004" pitchFamily="2" charset="0"/>
              </a:rPr>
              <a:t>eet down dropped my phone in the pool again</a:t>
            </a:r>
            <a:endParaRPr lang="zh-CN" altLang="en-US" sz="3600" dirty="0">
              <a:latin typeface="Courgette" panose="0200060307040006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53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300"/>
    </mc:Choice>
    <mc:Fallback xmlns="">
      <p:transition spd="slow" advClick="0" advTm="4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2">
            <a:extLst>
              <a:ext uri="{FF2B5EF4-FFF2-40B4-BE49-F238E27FC236}">
                <a16:creationId xmlns:a16="http://schemas.microsoft.com/office/drawing/2014/main" id="{835687E7-4B3A-4210-ABED-D9EB1E39D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" b="1321"/>
          <a:stretch/>
        </p:blipFill>
        <p:spPr>
          <a:xfrm>
            <a:off x="257997" y="287675"/>
            <a:ext cx="4207960" cy="6287785"/>
          </a:xfr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326BAD21-568F-4A18-B7EA-DD53551F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7225" y="2863265"/>
            <a:ext cx="7410450" cy="8148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3500" dirty="0">
                <a:latin typeface="Courgette" panose="02000603070400060004" pitchFamily="2" charset="0"/>
              </a:rPr>
              <a:t>Checked out of my room hit the ATM</a:t>
            </a:r>
            <a:endParaRPr lang="zh-CN" altLang="en-US" sz="3500" dirty="0">
              <a:latin typeface="Courgette" panose="0200060307040006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55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800"/>
    </mc:Choice>
    <mc:Fallback xmlns="">
      <p:transition spd="slow" advClick="0" advTm="3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26BAD21-568F-4A18-B7EA-DD53551F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700" y="753258"/>
            <a:ext cx="11681732" cy="104113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zh-CN" dirty="0">
                <a:latin typeface="Courgette" panose="02000603070400060004" pitchFamily="2" charset="0"/>
              </a:rPr>
              <a:t>Let's hang out if </a:t>
            </a:r>
            <a:r>
              <a:rPr lang="en-US" altLang="zh-CN" sz="4900" b="1" i="1" dirty="0">
                <a:solidFill>
                  <a:srgbClr val="FF0000"/>
                </a:solidFill>
                <a:latin typeface="Courgette" panose="02000603070400060004" pitchFamily="2" charset="0"/>
              </a:rPr>
              <a:t>you're</a:t>
            </a:r>
            <a:r>
              <a:rPr lang="en-US" altLang="zh-CN" dirty="0">
                <a:solidFill>
                  <a:srgbClr val="FF0000"/>
                </a:solidFill>
                <a:latin typeface="Courgette" panose="02000603070400060004" pitchFamily="2" charset="0"/>
              </a:rPr>
              <a:t> down </a:t>
            </a:r>
            <a:r>
              <a:rPr lang="en-US" altLang="zh-CN" dirty="0">
                <a:latin typeface="Courgette" panose="02000603070400060004" pitchFamily="2" charset="0"/>
              </a:rPr>
              <a:t>to get down tonight</a:t>
            </a:r>
            <a:endParaRPr lang="zh-CN" altLang="en-US" dirty="0">
              <a:latin typeface="Courgette" panose="02000603070400060004" pitchFamily="2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0B7BBF4-802F-41BE-897C-194DCA285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93" y="2161778"/>
            <a:ext cx="5652408" cy="3742939"/>
          </a:xfrm>
          <a:prstGeom prst="teardrop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27530C1-720F-40B4-99A2-10A0F99C0CFA}"/>
              </a:ext>
            </a:extLst>
          </p:cNvPr>
          <p:cNvSpPr/>
          <p:nvPr/>
        </p:nvSpPr>
        <p:spPr>
          <a:xfrm>
            <a:off x="5350691" y="5273745"/>
            <a:ext cx="65133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 err="1">
                <a:latin typeface="Courgette" panose="02000603070400060004" pitchFamily="2" charset="0"/>
              </a:rPr>
              <a:t>Cuz</a:t>
            </a:r>
            <a:r>
              <a:rPr lang="en-US" altLang="zh-CN" sz="4400" dirty="0">
                <a:solidFill>
                  <a:srgbClr val="FF0000"/>
                </a:solidFill>
                <a:latin typeface="Courgette" panose="02000603070400060004" pitchFamily="2" charset="0"/>
              </a:rPr>
              <a:t> </a:t>
            </a:r>
            <a:r>
              <a:rPr lang="en-US" altLang="zh-CN" sz="4400" b="1" i="1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it's</a:t>
            </a:r>
            <a:r>
              <a:rPr lang="en-US" altLang="zh-CN" sz="4400" dirty="0">
                <a:solidFill>
                  <a:srgbClr val="FF0000"/>
                </a:solidFill>
                <a:latin typeface="Courgette" panose="02000603070400060004" pitchFamily="2" charset="0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</a:rPr>
              <a:t>always a good time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86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2">
            <a:extLst>
              <a:ext uri="{FF2B5EF4-FFF2-40B4-BE49-F238E27FC236}">
                <a16:creationId xmlns:a16="http://schemas.microsoft.com/office/drawing/2014/main" id="{8C97C83F-14C2-4369-BE02-9E6FDCAFE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" b="2254"/>
          <a:stretch/>
        </p:blipFill>
        <p:spPr>
          <a:xfrm>
            <a:off x="234749" y="287676"/>
            <a:ext cx="11722502" cy="630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326BAD21-568F-4A18-B7EA-DD53551F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29" y="2987208"/>
            <a:ext cx="6396753" cy="769442"/>
          </a:xfr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zh-CN" sz="4000" dirty="0">
                <a:latin typeface="Courgette" panose="02000603070400060004" pitchFamily="2" charset="0"/>
              </a:rPr>
              <a:t>Good morning and good night</a:t>
            </a:r>
            <a:endParaRPr lang="zh-CN" altLang="en-US" sz="4000" dirty="0">
              <a:solidFill>
                <a:srgbClr val="FF0000"/>
              </a:solidFill>
              <a:latin typeface="Courgette" panose="02000603070400060004" pitchFamily="2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DFB3E01-DFAE-4C4D-BB49-E9FAAD5C7FBC}"/>
              </a:ext>
            </a:extLst>
          </p:cNvPr>
          <p:cNvSpPr/>
          <p:nvPr/>
        </p:nvSpPr>
        <p:spPr>
          <a:xfrm>
            <a:off x="528029" y="3956570"/>
            <a:ext cx="5061113" cy="76944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</a:rPr>
              <a:t>I</a:t>
            </a:r>
            <a:r>
              <a:rPr lang="en-US" altLang="zh-CN" sz="4400" dirty="0">
                <a:solidFill>
                  <a:srgbClr val="FF0000"/>
                </a:solidFill>
                <a:latin typeface="Courgette" panose="02000603070400060004" pitchFamily="2" charset="0"/>
              </a:rPr>
              <a:t> </a:t>
            </a:r>
            <a:r>
              <a:rPr lang="en-US" altLang="zh-CN" sz="4400" b="1" i="1" dirty="0">
                <a:solidFill>
                  <a:srgbClr val="FF0000"/>
                </a:solidFill>
                <a:latin typeface="Courgette" panose="02000603070400060004" pitchFamily="2" charset="0"/>
              </a:rPr>
              <a:t>wake</a:t>
            </a:r>
            <a:r>
              <a:rPr lang="en-US" altLang="zh-CN" sz="4400" dirty="0">
                <a:solidFill>
                  <a:srgbClr val="FF0000"/>
                </a:solidFill>
                <a:latin typeface="Courgette" panose="02000603070400060004" pitchFamily="2" charset="0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</a:rPr>
              <a:t>up at twilight</a:t>
            </a:r>
            <a:endParaRPr lang="zh-CN" altLang="en-US" sz="40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F79DF3B-F975-4EE9-AA40-DAA94BF1F05E}"/>
              </a:ext>
            </a:extLst>
          </p:cNvPr>
          <p:cNvSpPr/>
          <p:nvPr/>
        </p:nvSpPr>
        <p:spPr>
          <a:xfrm>
            <a:off x="528029" y="4906882"/>
            <a:ext cx="4761240" cy="70788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Courgette" panose="02000603070400060004" pitchFamily="2" charset="0"/>
                <a:cs typeface="+mj-cs"/>
              </a:rPr>
              <a:t>It's </a:t>
            </a:r>
            <a:r>
              <a:rPr lang="en-US" altLang="zh-CN" sz="4000" dirty="0" err="1">
                <a:latin typeface="Courgette" panose="02000603070400060004" pitchFamily="2" charset="0"/>
                <a:cs typeface="+mj-cs"/>
              </a:rPr>
              <a:t>gonna</a:t>
            </a:r>
            <a:r>
              <a:rPr lang="en-US" altLang="zh-CN" sz="4000" dirty="0">
                <a:latin typeface="Courgette" panose="02000603070400060004" pitchFamily="2" charset="0"/>
                <a:cs typeface="+mj-cs"/>
              </a:rPr>
              <a:t> be alright</a:t>
            </a:r>
            <a:endParaRPr lang="zh-CN" altLang="en-US" sz="4000" dirty="0">
              <a:latin typeface="Courgette" panose="02000603070400060004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9952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26BAD21-568F-4A18-B7EA-DD53551F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18381">
            <a:off x="328378" y="696347"/>
            <a:ext cx="6224187" cy="84455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Courgette" panose="02000603070400060004" pitchFamily="2" charset="0"/>
              </a:rPr>
              <a:t>We </a:t>
            </a:r>
            <a:r>
              <a:rPr lang="en-US" altLang="zh-CN" sz="4900" b="1" i="1" dirty="0">
                <a:solidFill>
                  <a:srgbClr val="FF0000"/>
                </a:solidFill>
                <a:latin typeface="Courgette" panose="02000603070400060004" pitchFamily="2" charset="0"/>
              </a:rPr>
              <a:t>don't</a:t>
            </a:r>
            <a:r>
              <a:rPr lang="en-US" altLang="zh-CN" dirty="0">
                <a:solidFill>
                  <a:srgbClr val="FF0000"/>
                </a:solidFill>
                <a:latin typeface="Courgette" panose="02000603070400060004" pitchFamily="2" charset="0"/>
              </a:rPr>
              <a:t> </a:t>
            </a:r>
            <a:r>
              <a:rPr lang="en-US" altLang="zh-CN" dirty="0">
                <a:latin typeface="Courgette" panose="02000603070400060004" pitchFamily="2" charset="0"/>
              </a:rPr>
              <a:t>even</a:t>
            </a:r>
            <a:r>
              <a:rPr lang="en-US" altLang="zh-CN" dirty="0">
                <a:solidFill>
                  <a:srgbClr val="FF0000"/>
                </a:solidFill>
                <a:latin typeface="Courgette" panose="02000603070400060004" pitchFamily="2" charset="0"/>
              </a:rPr>
              <a:t> have to try</a:t>
            </a:r>
            <a:endParaRPr lang="zh-CN" altLang="en-US" dirty="0">
              <a:solidFill>
                <a:srgbClr val="FF0000"/>
              </a:solidFill>
              <a:latin typeface="Courgette" panose="02000603070400060004" pitchFamily="2" charset="0"/>
            </a:endParaRPr>
          </a:p>
        </p:txBody>
      </p:sp>
      <p:pic>
        <p:nvPicPr>
          <p:cNvPr id="3" name="内容占位符 2">
            <a:extLst>
              <a:ext uri="{FF2B5EF4-FFF2-40B4-BE49-F238E27FC236}">
                <a16:creationId xmlns:a16="http://schemas.microsoft.com/office/drawing/2014/main" id="{61E4963D-71A3-44A5-A95D-6A138893F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855" y="2027964"/>
            <a:ext cx="6536290" cy="4346523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FDB3888-B726-46A9-BC52-9E63758BB368}"/>
              </a:ext>
            </a:extLst>
          </p:cNvPr>
          <p:cNvSpPr/>
          <p:nvPr/>
        </p:nvSpPr>
        <p:spPr>
          <a:xfrm rot="299849">
            <a:off x="6074775" y="1424044"/>
            <a:ext cx="58336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It's</a:t>
            </a:r>
            <a:r>
              <a:rPr lang="en-US" altLang="zh-CN" sz="4400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 </a:t>
            </a:r>
            <a:r>
              <a:rPr lang="en-US" altLang="zh-CN" sz="4000" dirty="0">
                <a:solidFill>
                  <a:srgbClr val="0070C0"/>
                </a:solidFill>
                <a:latin typeface="Courgette" panose="02000603070400060004" pitchFamily="2" charset="0"/>
                <a:cs typeface="+mj-cs"/>
              </a:rPr>
              <a:t>always</a:t>
            </a:r>
            <a:r>
              <a:rPr lang="en-US" altLang="zh-CN" sz="4000" b="1" i="1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a good time.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85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800"/>
    </mc:Choice>
    <mc:Fallback xmlns="">
      <p:transition spd="slow" advClick="0" advTm="3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2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A62A73EA-31F4-4E14-AF21-3206EFA246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672" y="275728"/>
            <a:ext cx="11698678" cy="6318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326BAD21-568F-4A18-B7EA-DD53551F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126" y="992187"/>
            <a:ext cx="4318973" cy="901700"/>
          </a:xfrm>
        </p:spPr>
        <p:txBody>
          <a:bodyPr>
            <a:noAutofit/>
          </a:bodyPr>
          <a:lstStyle/>
          <a:p>
            <a:r>
              <a:rPr lang="en-US" altLang="zh-CN" sz="4000" dirty="0">
                <a:latin typeface="Courgette" panose="02000603070400060004" pitchFamily="2" charset="0"/>
              </a:rPr>
              <a:t>Woah-oh-oh-oh</a:t>
            </a:r>
            <a:endParaRPr lang="zh-CN" altLang="en-US" sz="4000" dirty="0">
              <a:latin typeface="Courgette" panose="02000603070400060004" pitchFamily="2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8C97E7B-BD0D-41D1-8EB6-3387481EBC45}"/>
              </a:ext>
            </a:extLst>
          </p:cNvPr>
          <p:cNvSpPr/>
          <p:nvPr/>
        </p:nvSpPr>
        <p:spPr>
          <a:xfrm>
            <a:off x="6013238" y="1058316"/>
            <a:ext cx="55066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Courgette" panose="02000603070400060004" pitchFamily="2" charset="0"/>
              </a:rPr>
              <a:t>It's</a:t>
            </a:r>
            <a:r>
              <a:rPr lang="en-US" altLang="zh-CN" sz="4400" dirty="0">
                <a:solidFill>
                  <a:srgbClr val="FF0000"/>
                </a:solidFill>
                <a:latin typeface="Courgette" panose="02000603070400060004" pitchFamily="2" charset="0"/>
              </a:rPr>
              <a:t> </a:t>
            </a:r>
            <a:r>
              <a:rPr lang="en-US" altLang="zh-CN" sz="4000" dirty="0">
                <a:solidFill>
                  <a:srgbClr val="0070C0"/>
                </a:solidFill>
                <a:latin typeface="Courgette" panose="02000603070400060004" pitchFamily="2" charset="0"/>
              </a:rPr>
              <a:t>always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</a:rPr>
              <a:t> a good time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051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250"/>
    </mc:Choice>
    <mc:Fallback xmlns="">
      <p:transition spd="slow" advClick="0" advTm="4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3.33333E-6 L -4.16667E-7 -0.07223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26BAD21-568F-4A18-B7EA-DD53551F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923620">
            <a:off x="281054" y="595243"/>
            <a:ext cx="4015075" cy="8636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zh-CN" dirty="0">
                <a:latin typeface="Courgette" panose="02000603070400060004" pitchFamily="2" charset="0"/>
              </a:rPr>
              <a:t>Woah-oh-oh-oh</a:t>
            </a:r>
            <a:endParaRPr lang="zh-CN" altLang="en-US" dirty="0">
              <a:latin typeface="Courgette" panose="02000603070400060004" pitchFamily="2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EC6C4AD-C153-4BA5-9115-E120A188A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038" y="1974007"/>
            <a:ext cx="6473923" cy="4237087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C445DE8-EEB8-4BD2-8BE2-FE3181CC7D04}"/>
              </a:ext>
            </a:extLst>
          </p:cNvPr>
          <p:cNvSpPr/>
          <p:nvPr/>
        </p:nvSpPr>
        <p:spPr>
          <a:xfrm rot="571920">
            <a:off x="8040650" y="645279"/>
            <a:ext cx="44517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prstClr val="black"/>
                </a:solidFill>
                <a:latin typeface="Courgette" panose="02000603070400060004" pitchFamily="2" charset="0"/>
                <a:cs typeface="+mj-cs"/>
              </a:rPr>
              <a:t>Woah-oh-oh-oh</a:t>
            </a:r>
            <a:endParaRPr lang="zh-CN" altLang="en-US" sz="40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B66FCBE-B93E-4190-80AD-7CBB07D89426}"/>
              </a:ext>
            </a:extLst>
          </p:cNvPr>
          <p:cNvSpPr/>
          <p:nvPr/>
        </p:nvSpPr>
        <p:spPr>
          <a:xfrm>
            <a:off x="3342681" y="1155606"/>
            <a:ext cx="55066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It's</a:t>
            </a:r>
            <a:r>
              <a:rPr lang="en-US" altLang="zh-CN" sz="4400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 </a:t>
            </a:r>
            <a:r>
              <a:rPr lang="en-US" altLang="zh-CN" sz="4000" dirty="0">
                <a:solidFill>
                  <a:srgbClr val="0070C0"/>
                </a:solidFill>
                <a:latin typeface="Courgette" panose="02000603070400060004" pitchFamily="2" charset="0"/>
                <a:cs typeface="+mj-cs"/>
              </a:rPr>
              <a:t>always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 a good time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60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800"/>
    </mc:Choice>
    <mc:Fallback xmlns="">
      <p:transition spd="slow" advClick="0" advTm="7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E3D42616-2B14-4531-A4F4-BD8F3DF85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0" b="13265"/>
          <a:stretch/>
        </p:blipFill>
        <p:spPr>
          <a:xfrm>
            <a:off x="244764" y="287676"/>
            <a:ext cx="11731308" cy="6287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326BAD21-568F-4A18-B7EA-DD53551F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908" y="556250"/>
            <a:ext cx="3914775" cy="633572"/>
          </a:xfr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zh-CN" dirty="0">
                <a:latin typeface="Courgette" panose="02000603070400060004" pitchFamily="2" charset="0"/>
              </a:rPr>
              <a:t>Woah-oh-oh-oh</a:t>
            </a:r>
            <a:endParaRPr lang="zh-CN" altLang="en-US" dirty="0">
              <a:latin typeface="Courgette" panose="02000603070400060004" pitchFamily="2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25D3137-5888-4D3B-A380-4475D306107E}"/>
              </a:ext>
            </a:extLst>
          </p:cNvPr>
          <p:cNvSpPr/>
          <p:nvPr/>
        </p:nvSpPr>
        <p:spPr>
          <a:xfrm>
            <a:off x="253108" y="5346957"/>
            <a:ext cx="11731308" cy="76944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We </a:t>
            </a:r>
            <a:r>
              <a:rPr lang="en-US" altLang="zh-CN" sz="4400" b="1" i="1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don't</a:t>
            </a:r>
            <a:r>
              <a:rPr lang="en-US" altLang="zh-CN" sz="4400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 </a:t>
            </a:r>
            <a:r>
              <a:rPr lang="en-US" altLang="zh-CN" sz="4000" dirty="0">
                <a:latin typeface="Courgette" panose="02000603070400060004" pitchFamily="2" charset="0"/>
                <a:cs typeface="+mj-cs"/>
              </a:rPr>
              <a:t>even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 have to try, </a:t>
            </a:r>
            <a:r>
              <a:rPr lang="en-US" altLang="zh-CN" sz="4400" b="1" i="1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it's </a:t>
            </a:r>
            <a:r>
              <a:rPr lang="en-US" altLang="zh-CN" sz="4000" dirty="0">
                <a:solidFill>
                  <a:srgbClr val="0070C0"/>
                </a:solidFill>
                <a:latin typeface="Courgette" panose="02000603070400060004" pitchFamily="2" charset="0"/>
                <a:cs typeface="+mj-cs"/>
              </a:rPr>
              <a:t>always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 a good time.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89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500"/>
    </mc:Choice>
    <mc:Fallback xmlns="">
      <p:transition spd="slow" advClick="0" advTm="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26BAD21-568F-4A18-B7EA-DD53551F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787343">
            <a:off x="176275" y="755647"/>
            <a:ext cx="4326690" cy="7302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4000" dirty="0">
                <a:latin typeface="Courgette" panose="02000603070400060004" pitchFamily="2" charset="0"/>
              </a:rPr>
              <a:t>Woah-oh-oh-oh</a:t>
            </a:r>
            <a:endParaRPr lang="zh-CN" altLang="en-US" sz="4000" dirty="0">
              <a:latin typeface="Courgette" panose="02000603070400060004" pitchFamily="2" charset="0"/>
            </a:endParaRPr>
          </a:p>
        </p:txBody>
      </p:sp>
      <p:pic>
        <p:nvPicPr>
          <p:cNvPr id="6" name="内容占位符 6">
            <a:extLst>
              <a:ext uri="{FF2B5EF4-FFF2-40B4-BE49-F238E27FC236}">
                <a16:creationId xmlns:a16="http://schemas.microsoft.com/office/drawing/2014/main" id="{8FAFDFA2-EB39-4618-93DE-17A92C58EB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30" y="2809301"/>
            <a:ext cx="4141260" cy="276222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8A0C7A8-D17B-487F-9BAA-BDEBB507A77D}"/>
              </a:ext>
            </a:extLst>
          </p:cNvPr>
          <p:cNvSpPr/>
          <p:nvPr/>
        </p:nvSpPr>
        <p:spPr>
          <a:xfrm rot="793768">
            <a:off x="8254740" y="766830"/>
            <a:ext cx="40281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latin typeface="Courgette" panose="02000603070400060004" pitchFamily="2" charset="0"/>
              </a:rPr>
              <a:t>Woah-oh-oh-oh</a:t>
            </a:r>
            <a:endParaRPr lang="zh-CN" altLang="en-US" sz="40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BDFFED4-91D5-4ED6-BC23-9FA7DA4AFF7B}"/>
              </a:ext>
            </a:extLst>
          </p:cNvPr>
          <p:cNvSpPr/>
          <p:nvPr/>
        </p:nvSpPr>
        <p:spPr>
          <a:xfrm>
            <a:off x="3624433" y="1212951"/>
            <a:ext cx="55066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It's</a:t>
            </a:r>
            <a:r>
              <a:rPr lang="en-US" altLang="zh-CN" sz="4400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 </a:t>
            </a:r>
            <a:r>
              <a:rPr lang="en-US" altLang="zh-CN" sz="4000" dirty="0">
                <a:solidFill>
                  <a:srgbClr val="0070C0"/>
                </a:solidFill>
                <a:latin typeface="Courgette" panose="02000603070400060004" pitchFamily="2" charset="0"/>
                <a:cs typeface="+mj-cs"/>
              </a:rPr>
              <a:t>always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 a good time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33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75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4.07407E-6 L 2.91667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4.07407E-6 L 2.5E-6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600"/>
                            </p:stCondLst>
                            <p:childTnLst>
                              <p:par>
                                <p:cTn id="20" presetID="32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2">
            <a:extLst>
              <a:ext uri="{FF2B5EF4-FFF2-40B4-BE49-F238E27FC236}">
                <a16:creationId xmlns:a16="http://schemas.microsoft.com/office/drawing/2014/main" id="{B904C808-1233-4FE5-BAC6-96E2FFB33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5" b="4163"/>
          <a:stretch/>
        </p:blipFill>
        <p:spPr>
          <a:xfrm>
            <a:off x="234950" y="297951"/>
            <a:ext cx="11722100" cy="6256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326BAD21-568F-4A18-B7EA-DD53551F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937" y="945222"/>
            <a:ext cx="4048125" cy="645804"/>
          </a:xfr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latin typeface="Courgette" panose="02000603070400060004" pitchFamily="2" charset="0"/>
              </a:rPr>
              <a:t>Woah-oh-oh-oh</a:t>
            </a:r>
            <a:endParaRPr lang="zh-CN" altLang="en-US" dirty="0">
              <a:latin typeface="Courgette" panose="02000603070400060004" pitchFamily="2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3E0E30F-195E-4E20-B5FA-180738C62386}"/>
              </a:ext>
            </a:extLst>
          </p:cNvPr>
          <p:cNvSpPr/>
          <p:nvPr/>
        </p:nvSpPr>
        <p:spPr>
          <a:xfrm>
            <a:off x="234950" y="5012754"/>
            <a:ext cx="11722100" cy="76944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We </a:t>
            </a:r>
            <a:r>
              <a:rPr lang="en-US" altLang="zh-CN" sz="4400" b="1" i="1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don't</a:t>
            </a:r>
            <a:r>
              <a:rPr lang="en-US" altLang="zh-CN" sz="4400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 </a:t>
            </a:r>
            <a:r>
              <a:rPr lang="en-US" altLang="zh-CN" sz="4000" dirty="0">
                <a:latin typeface="Courgette" panose="02000603070400060004" pitchFamily="2" charset="0"/>
                <a:cs typeface="+mj-cs"/>
              </a:rPr>
              <a:t>even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 have to try, </a:t>
            </a:r>
            <a:r>
              <a:rPr lang="en-US" altLang="zh-CN" sz="4400" b="1" i="1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it's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 </a:t>
            </a:r>
            <a:r>
              <a:rPr lang="en-US" altLang="zh-CN" sz="4000" dirty="0">
                <a:solidFill>
                  <a:srgbClr val="0070C0"/>
                </a:solidFill>
                <a:latin typeface="Courgette" panose="02000603070400060004" pitchFamily="2" charset="0"/>
                <a:cs typeface="+mj-cs"/>
              </a:rPr>
              <a:t>always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 a good time.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57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200"/>
    </mc:Choice>
    <mc:Fallback xmlns="">
      <p:transition spd="slow" advClick="0" advTm="7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26BAD21-568F-4A18-B7EA-DD53551F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971874">
            <a:off x="316545" y="811022"/>
            <a:ext cx="6068580" cy="9302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b="1" i="1" dirty="0">
                <a:solidFill>
                  <a:srgbClr val="FF0000"/>
                </a:solidFill>
                <a:latin typeface="Courgette" panose="02000603070400060004" pitchFamily="2" charset="0"/>
                <a:ea typeface="+mn-ea"/>
              </a:rPr>
              <a:t>Doesn't</a:t>
            </a:r>
            <a:r>
              <a:rPr lang="en-US" altLang="zh-CN" dirty="0">
                <a:solidFill>
                  <a:srgbClr val="FF0000"/>
                </a:solidFill>
                <a:latin typeface="Courgette" panose="02000603070400060004" pitchFamily="2" charset="0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</a:rPr>
              <a:t>matter when</a:t>
            </a:r>
            <a:endParaRPr lang="zh-CN" altLang="en-US" sz="4000" dirty="0">
              <a:solidFill>
                <a:srgbClr val="FF0000"/>
              </a:solidFill>
              <a:latin typeface="Courgette" panose="02000603070400060004" pitchFamily="2" charset="0"/>
            </a:endParaRPr>
          </a:p>
        </p:txBody>
      </p:sp>
      <p:pic>
        <p:nvPicPr>
          <p:cNvPr id="3" name="内容占位符 2">
            <a:extLst>
              <a:ext uri="{FF2B5EF4-FFF2-40B4-BE49-F238E27FC236}">
                <a16:creationId xmlns:a16="http://schemas.microsoft.com/office/drawing/2014/main" id="{1FE66733-DE5B-4181-8B5F-F1ADA12625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2074709"/>
            <a:ext cx="7735712" cy="4351338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92FF3E0-E7B8-40BB-83D5-861DB47280A8}"/>
              </a:ext>
            </a:extLst>
          </p:cNvPr>
          <p:cNvSpPr/>
          <p:nvPr/>
        </p:nvSpPr>
        <p:spPr>
          <a:xfrm rot="20954355">
            <a:off x="5286139" y="691416"/>
            <a:ext cx="66479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It's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 </a:t>
            </a:r>
            <a:r>
              <a:rPr lang="en-US" altLang="zh-CN" sz="4000" dirty="0">
                <a:solidFill>
                  <a:srgbClr val="0070C0"/>
                </a:solidFill>
                <a:latin typeface="Courgette" panose="02000603070400060004" pitchFamily="2" charset="0"/>
                <a:cs typeface="+mj-cs"/>
              </a:rPr>
              <a:t>always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 a good time then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88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20"/>
    </mc:Choice>
    <mc:Fallback xmlns="">
      <p:transition spd="slow" advClick="0" advTm="3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26BAD21-568F-4A18-B7EA-DD53551F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951687">
            <a:off x="262405" y="5418927"/>
            <a:ext cx="5386954" cy="85407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b="1" i="1" dirty="0">
                <a:solidFill>
                  <a:srgbClr val="FF0000"/>
                </a:solidFill>
                <a:latin typeface="Courgette" panose="02000603070400060004" pitchFamily="2" charset="0"/>
                <a:ea typeface="+mn-ea"/>
              </a:rPr>
              <a:t>Doesn't</a:t>
            </a:r>
            <a:r>
              <a:rPr lang="en-US" altLang="zh-CN" dirty="0">
                <a:solidFill>
                  <a:srgbClr val="FF0000"/>
                </a:solidFill>
                <a:latin typeface="Courgette" panose="02000603070400060004" pitchFamily="2" charset="0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</a:rPr>
              <a:t>matter where</a:t>
            </a:r>
            <a:endParaRPr lang="zh-CN" altLang="en-US" sz="4000" dirty="0">
              <a:solidFill>
                <a:srgbClr val="FF0000"/>
              </a:solidFill>
              <a:latin typeface="Courgette" panose="02000603070400060004" pitchFamily="2" charset="0"/>
            </a:endParaRPr>
          </a:p>
        </p:txBody>
      </p:sp>
      <p:pic>
        <p:nvPicPr>
          <p:cNvPr id="3" name="内容占位符 2">
            <a:extLst>
              <a:ext uri="{FF2B5EF4-FFF2-40B4-BE49-F238E27FC236}">
                <a16:creationId xmlns:a16="http://schemas.microsoft.com/office/drawing/2014/main" id="{6CFF75C5-2D73-4CDD-8154-00FEC3BDB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50" y="542532"/>
            <a:ext cx="6848387" cy="4553449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E1B53E1-BCB0-4120-9EE3-FC2F4E53FDE0}"/>
              </a:ext>
            </a:extLst>
          </p:cNvPr>
          <p:cNvSpPr/>
          <p:nvPr/>
        </p:nvSpPr>
        <p:spPr>
          <a:xfrm rot="21057545">
            <a:off x="5172752" y="5322594"/>
            <a:ext cx="68082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It's</a:t>
            </a:r>
            <a:r>
              <a:rPr lang="en-US" altLang="zh-CN" sz="4000" b="1" i="1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 </a:t>
            </a:r>
            <a:r>
              <a:rPr lang="en-US" altLang="zh-CN" sz="4000" dirty="0">
                <a:solidFill>
                  <a:srgbClr val="0070C0"/>
                </a:solidFill>
                <a:latin typeface="Courgette" panose="02000603070400060004" pitchFamily="2" charset="0"/>
                <a:cs typeface="+mj-cs"/>
              </a:rPr>
              <a:t>always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 a good time there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31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20"/>
    </mc:Choice>
    <mc:Fallback xmlns="">
      <p:transition spd="slow" advClick="0" advTm="4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26BAD21-568F-4A18-B7EA-DD53551F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944444">
            <a:off x="130403" y="372912"/>
            <a:ext cx="5233164" cy="708309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b="1" i="1" dirty="0">
                <a:solidFill>
                  <a:srgbClr val="FF0000"/>
                </a:solidFill>
                <a:latin typeface="Courgette" panose="02000603070400060004" pitchFamily="2" charset="0"/>
                <a:ea typeface="+mn-ea"/>
              </a:rPr>
              <a:t>Doesn't 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  <a:ea typeface="+mn-ea"/>
              </a:rPr>
              <a:t>matter when,</a:t>
            </a:r>
            <a:endParaRPr lang="zh-CN" altLang="en-US" sz="4000" dirty="0">
              <a:solidFill>
                <a:srgbClr val="FF0000"/>
              </a:solidFill>
              <a:latin typeface="Courgette" panose="02000603070400060004" pitchFamily="2" charset="0"/>
              <a:ea typeface="+mn-ea"/>
            </a:endParaRPr>
          </a:p>
        </p:txBody>
      </p:sp>
      <p:pic>
        <p:nvPicPr>
          <p:cNvPr id="3" name="内容占位符 2">
            <a:extLst>
              <a:ext uri="{FF2B5EF4-FFF2-40B4-BE49-F238E27FC236}">
                <a16:creationId xmlns:a16="http://schemas.microsoft.com/office/drawing/2014/main" id="{D723317E-1C9A-4D34-8A3B-C6956141D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46" y="1410451"/>
            <a:ext cx="6124606" cy="4082050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5ACDDB8-CD6C-4FF5-9873-E11DE904262B}"/>
              </a:ext>
            </a:extLst>
          </p:cNvPr>
          <p:cNvSpPr/>
          <p:nvPr/>
        </p:nvSpPr>
        <p:spPr>
          <a:xfrm rot="322733">
            <a:off x="5394789" y="805997"/>
            <a:ext cx="67760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It's </a:t>
            </a:r>
            <a:r>
              <a:rPr lang="en-US" altLang="zh-CN" sz="4000" dirty="0">
                <a:solidFill>
                  <a:srgbClr val="0070C0"/>
                </a:solidFill>
                <a:latin typeface="Courgette" panose="02000603070400060004" pitchFamily="2" charset="0"/>
                <a:cs typeface="+mj-cs"/>
              </a:rPr>
              <a:t>always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 a good time then</a:t>
            </a:r>
            <a:endParaRPr lang="zh-CN" altLang="en-US" sz="40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91FDB06-4552-4122-9BD6-64C92779C842}"/>
              </a:ext>
            </a:extLst>
          </p:cNvPr>
          <p:cNvSpPr/>
          <p:nvPr/>
        </p:nvSpPr>
        <p:spPr>
          <a:xfrm>
            <a:off x="3219791" y="5493253"/>
            <a:ext cx="56642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Courgette" panose="02000603070400060004" pitchFamily="2" charset="0"/>
              </a:rPr>
              <a:t>It's</a:t>
            </a:r>
            <a:r>
              <a:rPr lang="en-US" altLang="zh-CN" sz="4400" dirty="0">
                <a:solidFill>
                  <a:prstClr val="black"/>
                </a:solidFill>
                <a:latin typeface="Courgette" panose="02000603070400060004" pitchFamily="2" charset="0"/>
              </a:rPr>
              <a:t> </a:t>
            </a:r>
            <a:r>
              <a:rPr lang="en-US" altLang="zh-CN" sz="4000" dirty="0">
                <a:solidFill>
                  <a:srgbClr val="0070C0"/>
                </a:solidFill>
                <a:latin typeface="Courgette" panose="02000603070400060004" pitchFamily="2" charset="0"/>
              </a:rPr>
              <a:t>always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</a:rPr>
              <a:t> a good time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87135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200"/>
    </mc:Choice>
    <mc:Fallback xmlns="">
      <p:transition spd="slow" advClick="0" advTm="7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8" presetClass="entr" presetSubtype="0" accel="5000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60"/>
                            </p:stCondLst>
                            <p:childTnLst>
                              <p:par>
                                <p:cTn id="2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26BAD21-568F-4A18-B7EA-DD53551F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787343">
            <a:off x="373124" y="578785"/>
            <a:ext cx="4210226" cy="7302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4000" dirty="0">
                <a:latin typeface="Courgette" panose="02000603070400060004" pitchFamily="2" charset="0"/>
              </a:rPr>
              <a:t>Woah-oh-oh-oh</a:t>
            </a:r>
            <a:endParaRPr lang="zh-CN" altLang="en-US" sz="4000" dirty="0">
              <a:latin typeface="Courgette" panose="02000603070400060004" pitchFamily="2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8A0C7A8-D17B-487F-9BAA-BDEBB507A77D}"/>
              </a:ext>
            </a:extLst>
          </p:cNvPr>
          <p:cNvSpPr/>
          <p:nvPr/>
        </p:nvSpPr>
        <p:spPr>
          <a:xfrm rot="793768">
            <a:off x="8235749" y="667826"/>
            <a:ext cx="43331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latin typeface="Courgette" panose="02000603070400060004" pitchFamily="2" charset="0"/>
              </a:rPr>
              <a:t>Woah-oh-oh-oh</a:t>
            </a:r>
            <a:endParaRPr lang="zh-CN" altLang="en-US" sz="40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BDFFED4-91D5-4ED6-BC23-9FA7DA4AFF7B}"/>
              </a:ext>
            </a:extLst>
          </p:cNvPr>
          <p:cNvSpPr/>
          <p:nvPr/>
        </p:nvSpPr>
        <p:spPr>
          <a:xfrm>
            <a:off x="3076781" y="1021769"/>
            <a:ext cx="55066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It's</a:t>
            </a:r>
            <a:r>
              <a:rPr lang="en-US" altLang="zh-CN" sz="4400" b="1" i="1" dirty="0">
                <a:solidFill>
                  <a:prstClr val="black"/>
                </a:solidFill>
                <a:latin typeface="Courgette" panose="02000603070400060004" pitchFamily="2" charset="0"/>
                <a:cs typeface="+mj-cs"/>
              </a:rPr>
              <a:t> </a:t>
            </a:r>
            <a:r>
              <a:rPr lang="en-US" altLang="zh-CN" sz="4000" dirty="0">
                <a:solidFill>
                  <a:srgbClr val="0070C0"/>
                </a:solidFill>
                <a:latin typeface="Courgette" panose="02000603070400060004" pitchFamily="2" charset="0"/>
                <a:cs typeface="+mj-cs"/>
              </a:rPr>
              <a:t>always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 a good time</a:t>
            </a:r>
            <a:endParaRPr lang="zh-CN" altLang="en-US" sz="4000" dirty="0">
              <a:solidFill>
                <a:srgbClr val="FF0000"/>
              </a:solidFill>
              <a:latin typeface="Courgette" panose="02000603070400060004" pitchFamily="2" charset="0"/>
              <a:cs typeface="+mj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F347563-18BA-4786-9A7A-8A822F255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336" y="1862139"/>
            <a:ext cx="6915792" cy="4589084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281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580"/>
    </mc:Choice>
    <mc:Fallback xmlns="">
      <p:transition spd="slow" advClick="0" advTm="7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1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9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26BAD21-568F-4A18-B7EA-DD53551F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603250"/>
            <a:ext cx="10343920" cy="553521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25000"/>
              </a:lnSpc>
            </a:pPr>
            <a:r>
              <a:rPr lang="en-US" altLang="zh-CN" sz="4000" dirty="0">
                <a:latin typeface="Courgette" panose="02000603070400060004" pitchFamily="2" charset="0"/>
              </a:rPr>
              <a:t>Woah-oh-oh-oh</a:t>
            </a:r>
            <a:endParaRPr lang="zh-CN" altLang="en-US" sz="4000" dirty="0">
              <a:solidFill>
                <a:srgbClr val="FF0000"/>
              </a:solidFill>
              <a:latin typeface="Courgette" panose="02000603070400060004" pitchFamily="2" charset="0"/>
              <a:ea typeface="+mn-ea"/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96B17342-A607-42B7-8263-43D1B75DA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267688"/>
            <a:ext cx="5705559" cy="3748421"/>
          </a:xfrm>
          <a:prstGeom prst="flowChartAlternateProcess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57A7B4C-5E41-41F3-B61C-1CC06E384643}"/>
              </a:ext>
            </a:extLst>
          </p:cNvPr>
          <p:cNvSpPr/>
          <p:nvPr/>
        </p:nvSpPr>
        <p:spPr>
          <a:xfrm>
            <a:off x="314325" y="1327509"/>
            <a:ext cx="117507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We</a:t>
            </a:r>
            <a:r>
              <a:rPr lang="en-US" altLang="zh-CN" sz="4000" dirty="0">
                <a:solidFill>
                  <a:prstClr val="black"/>
                </a:solidFill>
                <a:latin typeface="Courgette" panose="02000603070400060004" pitchFamily="2" charset="0"/>
                <a:cs typeface="+mj-cs"/>
              </a:rPr>
              <a:t> </a:t>
            </a:r>
            <a:r>
              <a:rPr lang="en-US" altLang="zh-CN" sz="4400" b="1" i="1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don't </a:t>
            </a:r>
            <a:r>
              <a:rPr lang="en-US" altLang="zh-CN" sz="4000" dirty="0">
                <a:latin typeface="Courgette" panose="02000603070400060004" pitchFamily="2" charset="0"/>
                <a:cs typeface="+mj-cs"/>
              </a:rPr>
              <a:t>even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 have to try, </a:t>
            </a:r>
            <a:r>
              <a:rPr lang="en-US" altLang="zh-CN" sz="4400" b="1" i="1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it's</a:t>
            </a:r>
            <a:r>
              <a:rPr lang="en-US" altLang="zh-CN" sz="4000" dirty="0">
                <a:solidFill>
                  <a:prstClr val="black"/>
                </a:solidFill>
                <a:latin typeface="Courgette" panose="02000603070400060004" pitchFamily="2" charset="0"/>
                <a:cs typeface="+mj-cs"/>
              </a:rPr>
              <a:t> </a:t>
            </a:r>
            <a:r>
              <a:rPr lang="en-US" altLang="zh-CN" sz="4000" dirty="0">
                <a:solidFill>
                  <a:srgbClr val="0070C0"/>
                </a:solidFill>
                <a:latin typeface="Courgette" panose="02000603070400060004" pitchFamily="2" charset="0"/>
                <a:cs typeface="+mj-cs"/>
              </a:rPr>
              <a:t>always 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a good time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3108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90"/>
    </mc:Choice>
    <mc:Fallback xmlns="">
      <p:transition spd="slow" advClick="0" advTm="7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7.40741E-7 L 0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2">
            <a:extLst>
              <a:ext uri="{FF2B5EF4-FFF2-40B4-BE49-F238E27FC236}">
                <a16:creationId xmlns:a16="http://schemas.microsoft.com/office/drawing/2014/main" id="{4AB6B1FE-4BB8-40A1-B6F1-F243F6E621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5" b="6845"/>
          <a:stretch/>
        </p:blipFill>
        <p:spPr>
          <a:xfrm>
            <a:off x="243664" y="272067"/>
            <a:ext cx="11704671" cy="6313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326BAD21-568F-4A18-B7EA-DD53551F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787343">
            <a:off x="387070" y="723998"/>
            <a:ext cx="3946144" cy="730250"/>
          </a:xfr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zh-CN" dirty="0">
                <a:latin typeface="Courgette" panose="02000603070400060004" pitchFamily="2" charset="0"/>
              </a:rPr>
              <a:t>Woah-oh-oh-oh</a:t>
            </a:r>
            <a:endParaRPr lang="zh-CN" altLang="en-US" dirty="0">
              <a:latin typeface="Courgette" panose="02000603070400060004" pitchFamily="2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8A0C7A8-D17B-487F-9BAA-BDEBB507A77D}"/>
              </a:ext>
            </a:extLst>
          </p:cNvPr>
          <p:cNvSpPr/>
          <p:nvPr/>
        </p:nvSpPr>
        <p:spPr>
          <a:xfrm rot="793768">
            <a:off x="7993166" y="735180"/>
            <a:ext cx="3811984" cy="70788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000" dirty="0">
                <a:latin typeface="Courgette" panose="02000603070400060004" pitchFamily="2" charset="0"/>
              </a:rPr>
              <a:t>Woah-oh-oh-oh</a:t>
            </a:r>
            <a:endParaRPr lang="zh-CN" altLang="en-US" sz="40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BDFFED4-91D5-4ED6-BC23-9FA7DA4AFF7B}"/>
              </a:ext>
            </a:extLst>
          </p:cNvPr>
          <p:cNvSpPr/>
          <p:nvPr/>
        </p:nvSpPr>
        <p:spPr>
          <a:xfrm>
            <a:off x="3445596" y="1324687"/>
            <a:ext cx="5589992" cy="83099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It's</a:t>
            </a:r>
            <a:r>
              <a:rPr lang="en-US" altLang="zh-CN" sz="4800" b="1" i="1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 </a:t>
            </a:r>
            <a:r>
              <a:rPr lang="en-US" altLang="zh-CN" sz="4000" dirty="0">
                <a:solidFill>
                  <a:srgbClr val="0070C0"/>
                </a:solidFill>
                <a:latin typeface="Courgette" panose="02000603070400060004" pitchFamily="2" charset="0"/>
                <a:cs typeface="+mj-cs"/>
              </a:rPr>
              <a:t>always 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a good time</a:t>
            </a:r>
            <a:endParaRPr lang="zh-CN" altLang="en-US" sz="4400" dirty="0">
              <a:solidFill>
                <a:srgbClr val="FF0000"/>
              </a:solidFill>
              <a:latin typeface="Courgette" panose="02000603070400060004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8569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FAC3B6A8-7B1F-4AEF-996B-E87913F2A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" r="-507" b="7154"/>
          <a:stretch/>
        </p:blipFill>
        <p:spPr>
          <a:xfrm>
            <a:off x="260449" y="276225"/>
            <a:ext cx="11731526" cy="6286500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326BAD21-568F-4A18-B7EA-DD53551F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750" y="1607710"/>
            <a:ext cx="5010150" cy="796925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latin typeface="Courgette" panose="02000603070400060004" pitchFamily="2" charset="0"/>
              </a:rPr>
              <a:t>Woah-oh-oh-oh</a:t>
            </a:r>
            <a:endParaRPr lang="zh-CN" altLang="en-US" sz="4000" dirty="0">
              <a:latin typeface="Courgette" panose="02000603070400060004" pitchFamily="2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67D789F-B351-4505-A40D-F4F46C0CD769}"/>
              </a:ext>
            </a:extLst>
          </p:cNvPr>
          <p:cNvSpPr/>
          <p:nvPr/>
        </p:nvSpPr>
        <p:spPr>
          <a:xfrm>
            <a:off x="5521667" y="3341226"/>
            <a:ext cx="60195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Courgette" panose="02000603070400060004" pitchFamily="2" charset="0"/>
              </a:rPr>
              <a:t>It's</a:t>
            </a:r>
            <a:r>
              <a:rPr lang="en-US" altLang="zh-CN" sz="4400" dirty="0">
                <a:solidFill>
                  <a:srgbClr val="FF0000"/>
                </a:solidFill>
                <a:latin typeface="Courgette" panose="02000603070400060004" pitchFamily="2" charset="0"/>
              </a:rPr>
              <a:t> </a:t>
            </a:r>
            <a:r>
              <a:rPr lang="en-US" altLang="zh-CN" sz="4000" dirty="0">
                <a:solidFill>
                  <a:srgbClr val="0070C0"/>
                </a:solidFill>
                <a:latin typeface="Courgette" panose="02000603070400060004" pitchFamily="2" charset="0"/>
              </a:rPr>
              <a:t>always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</a:rPr>
              <a:t> a good time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477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26BAD21-568F-4A18-B7EA-DD53551F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702976">
            <a:off x="256143" y="686114"/>
            <a:ext cx="4195523" cy="711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4000" dirty="0">
                <a:latin typeface="Courgette" panose="02000603070400060004" pitchFamily="2" charset="0"/>
              </a:rPr>
              <a:t>Woah-oh-oh-oh</a:t>
            </a:r>
            <a:endParaRPr lang="zh-CN" altLang="en-US" sz="4000" dirty="0">
              <a:latin typeface="Courgette" panose="02000603070400060004" pitchFamily="2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71558FF-58F2-47A7-8207-3CDBFC9B1105}"/>
              </a:ext>
            </a:extLst>
          </p:cNvPr>
          <p:cNvSpPr/>
          <p:nvPr/>
        </p:nvSpPr>
        <p:spPr>
          <a:xfrm>
            <a:off x="252092" y="5371872"/>
            <a:ext cx="116878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We</a:t>
            </a:r>
            <a:r>
              <a:rPr lang="en-US" altLang="zh-CN" sz="4000" dirty="0">
                <a:latin typeface="Courgette" panose="02000603070400060004" pitchFamily="2" charset="0"/>
              </a:rPr>
              <a:t> </a:t>
            </a:r>
            <a:r>
              <a:rPr lang="en-US" altLang="zh-CN" sz="4400" b="1" i="1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don't</a:t>
            </a:r>
            <a:r>
              <a:rPr lang="en-US" altLang="zh-CN" sz="4000" dirty="0">
                <a:latin typeface="Courgette" panose="02000603070400060004" pitchFamily="2" charset="0"/>
              </a:rPr>
              <a:t> </a:t>
            </a:r>
            <a:r>
              <a:rPr lang="en-US" altLang="zh-CN" sz="4000" dirty="0">
                <a:latin typeface="Courgette" panose="02000603070400060004" pitchFamily="2" charset="0"/>
                <a:cs typeface="+mj-cs"/>
              </a:rPr>
              <a:t>even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 have to try, </a:t>
            </a:r>
            <a:r>
              <a:rPr lang="en-US" altLang="zh-CN" sz="4400" b="1" i="1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it's</a:t>
            </a:r>
            <a:r>
              <a:rPr lang="en-US" altLang="zh-CN" sz="4400" dirty="0">
                <a:latin typeface="Courgette" panose="02000603070400060004" pitchFamily="2" charset="0"/>
              </a:rPr>
              <a:t> </a:t>
            </a:r>
            <a:r>
              <a:rPr lang="en-US" altLang="zh-CN" sz="4000" dirty="0">
                <a:solidFill>
                  <a:srgbClr val="0070C0"/>
                </a:solidFill>
                <a:latin typeface="Courgette" panose="02000603070400060004" pitchFamily="2" charset="0"/>
                <a:cs typeface="+mj-cs"/>
              </a:rPr>
              <a:t>always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  <a:cs typeface="+mj-cs"/>
              </a:rPr>
              <a:t> a good time</a:t>
            </a:r>
            <a:endParaRPr lang="zh-CN" altLang="en-US" sz="4000" dirty="0">
              <a:solidFill>
                <a:srgbClr val="FF0000"/>
              </a:solidFill>
              <a:latin typeface="Courgette" panose="02000603070400060004" pitchFamily="2" charset="0"/>
              <a:cs typeface="+mj-cs"/>
            </a:endParaRPr>
          </a:p>
        </p:txBody>
      </p:sp>
      <p:pic>
        <p:nvPicPr>
          <p:cNvPr id="7" name="内容占位符 7">
            <a:extLst>
              <a:ext uri="{FF2B5EF4-FFF2-40B4-BE49-F238E27FC236}">
                <a16:creationId xmlns:a16="http://schemas.microsoft.com/office/drawing/2014/main" id="{9BA3BFF2-EFAC-419A-90C0-C7B666F2E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684" y="1041714"/>
            <a:ext cx="6364632" cy="4214849"/>
          </a:xfrm>
          <a:prstGeom prst="hear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783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300"/>
    </mc:Choice>
    <mc:Fallback xmlns="">
      <p:transition spd="slow" advClick="0" advTm="8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9E9CE3DF-8E90-49CF-8349-EE09BAE93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77" y="274046"/>
            <a:ext cx="11687045" cy="6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5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6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" objId="1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A3B693B-0038-4E9E-9CDC-ABF536F4E3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88" t="4856" b="9029"/>
          <a:stretch/>
        </p:blipFill>
        <p:spPr>
          <a:xfrm>
            <a:off x="200024" y="285750"/>
            <a:ext cx="11763375" cy="628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326BAD21-568F-4A18-B7EA-DD53551F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425" y="612775"/>
            <a:ext cx="9276286" cy="1377950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latin typeface="Courgette" panose="02000603070400060004" pitchFamily="2" charset="0"/>
              </a:rPr>
              <a:t>Woke up on the right side of the bed</a:t>
            </a:r>
            <a:endParaRPr lang="zh-CN" altLang="en-US" sz="4000" dirty="0">
              <a:latin typeface="Courgette" panose="02000603070400060004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637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2">
            <a:extLst>
              <a:ext uri="{FF2B5EF4-FFF2-40B4-BE49-F238E27FC236}">
                <a16:creationId xmlns:a16="http://schemas.microsoft.com/office/drawing/2014/main" id="{7EDB0B17-1F5A-43C6-A4B2-DF761FB6A0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0" t="4944" r="20" b="14040"/>
          <a:stretch/>
        </p:blipFill>
        <p:spPr>
          <a:xfrm>
            <a:off x="146819" y="247650"/>
            <a:ext cx="11776311" cy="632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326BAD21-568F-4A18-B7EA-DD53551F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658812"/>
            <a:ext cx="11182350" cy="5127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zh-CN" sz="4900" b="1" i="1" dirty="0">
                <a:solidFill>
                  <a:srgbClr val="FF0000"/>
                </a:solidFill>
                <a:latin typeface="Courgette" panose="02000603070400060004" pitchFamily="2" charset="0"/>
              </a:rPr>
              <a:t>What's</a:t>
            </a:r>
            <a:r>
              <a:rPr lang="en-US" altLang="zh-CN" dirty="0">
                <a:solidFill>
                  <a:srgbClr val="FF0000"/>
                </a:solidFill>
                <a:latin typeface="Courgette" panose="02000603070400060004" pitchFamily="2" charset="0"/>
              </a:rPr>
              <a:t> up </a:t>
            </a:r>
            <a:r>
              <a:rPr lang="en-US" altLang="zh-CN" dirty="0">
                <a:latin typeface="Courgette" panose="02000603070400060004" pitchFamily="2" charset="0"/>
              </a:rPr>
              <a:t>with this Prince song inside my head?</a:t>
            </a:r>
            <a:endParaRPr lang="zh-CN" altLang="en-US" dirty="0">
              <a:latin typeface="Courgette" panose="02000603070400060004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879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2">
            <a:extLst>
              <a:ext uri="{FF2B5EF4-FFF2-40B4-BE49-F238E27FC236}">
                <a16:creationId xmlns:a16="http://schemas.microsoft.com/office/drawing/2014/main" id="{C51CD7D1-E87F-4D74-AAEB-A3E5B2C13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5167" y="1421151"/>
            <a:ext cx="6569427" cy="4051531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326BAD21-568F-4A18-B7EA-DD53551F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43" y="564422"/>
            <a:ext cx="10858881" cy="92595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zh-CN" dirty="0">
                <a:latin typeface="Courgette" panose="02000603070400060004" pitchFamily="2" charset="0"/>
              </a:rPr>
              <a:t>Hands up if </a:t>
            </a:r>
            <a:r>
              <a:rPr lang="en-US" altLang="zh-CN" sz="4900" b="1" i="1" dirty="0">
                <a:solidFill>
                  <a:srgbClr val="FF0000"/>
                </a:solidFill>
                <a:latin typeface="Courgette" panose="02000603070400060004" pitchFamily="2" charset="0"/>
              </a:rPr>
              <a:t>you're</a:t>
            </a:r>
            <a:r>
              <a:rPr lang="en-US" altLang="zh-CN" dirty="0">
                <a:solidFill>
                  <a:srgbClr val="FF0000"/>
                </a:solidFill>
                <a:latin typeface="Courgette" panose="02000603070400060004" pitchFamily="2" charset="0"/>
              </a:rPr>
              <a:t> down </a:t>
            </a:r>
            <a:r>
              <a:rPr lang="en-US" altLang="zh-CN" dirty="0">
                <a:latin typeface="Courgette" panose="02000603070400060004" pitchFamily="2" charset="0"/>
              </a:rPr>
              <a:t>to get down tonight</a:t>
            </a:r>
            <a:endParaRPr lang="zh-CN" altLang="en-US" dirty="0">
              <a:latin typeface="Courgette" panose="02000603070400060004" pitchFamily="2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1E18E0E-A6B2-4BAE-87E0-909265A700BD}"/>
              </a:ext>
            </a:extLst>
          </p:cNvPr>
          <p:cNvSpPr/>
          <p:nvPr/>
        </p:nvSpPr>
        <p:spPr>
          <a:xfrm>
            <a:off x="4448175" y="5652302"/>
            <a:ext cx="65694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 err="1">
                <a:latin typeface="Courgette" panose="02000603070400060004" pitchFamily="2" charset="0"/>
              </a:rPr>
              <a:t>Cuz</a:t>
            </a:r>
            <a:r>
              <a:rPr lang="en-US" altLang="zh-CN" sz="4000" dirty="0">
                <a:latin typeface="Courgette" panose="02000603070400060004" pitchFamily="2" charset="0"/>
              </a:rPr>
              <a:t> </a:t>
            </a:r>
            <a:r>
              <a:rPr lang="en-US" altLang="zh-CN" sz="4400" b="1" i="1" dirty="0">
                <a:solidFill>
                  <a:srgbClr val="FF0000"/>
                </a:solidFill>
                <a:latin typeface="Courgette" panose="02000603070400060004" pitchFamily="2" charset="0"/>
              </a:rPr>
              <a:t>it's </a:t>
            </a:r>
            <a:r>
              <a:rPr lang="en-US" altLang="zh-CN" sz="4000" dirty="0">
                <a:solidFill>
                  <a:srgbClr val="0070C0"/>
                </a:solidFill>
                <a:latin typeface="Courgette" panose="02000603070400060004" pitchFamily="2" charset="0"/>
              </a:rPr>
              <a:t>always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</a:rPr>
              <a:t> a good time.</a:t>
            </a:r>
            <a:endParaRPr lang="zh-CN" altLang="en-US" sz="4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54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0"/>
    </mc:Choice>
    <mc:Fallback xmlns="">
      <p:transition spd="slow" advTm="7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2713972A-AD9E-4D2B-8404-48C35F450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84"/>
          <a:stretch/>
        </p:blipFill>
        <p:spPr>
          <a:xfrm>
            <a:off x="246297" y="217810"/>
            <a:ext cx="11699406" cy="6384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326BAD21-568F-4A18-B7EA-DD53551F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730" y="2286323"/>
            <a:ext cx="9528410" cy="826747"/>
          </a:xfr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zh-CN" dirty="0">
                <a:latin typeface="Courgette" panose="02000603070400060004" pitchFamily="2" charset="0"/>
              </a:rPr>
              <a:t>Slept in all my clothes like I didn't care</a:t>
            </a:r>
            <a:endParaRPr lang="zh-CN" altLang="en-US" dirty="0">
              <a:latin typeface="Courgette" panose="02000603070400060004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534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0"/>
    </mc:Choice>
    <mc:Fallback xmlns="">
      <p:transition spd="slow" advTm="3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2">
            <a:extLst>
              <a:ext uri="{FF2B5EF4-FFF2-40B4-BE49-F238E27FC236}">
                <a16:creationId xmlns:a16="http://schemas.microsoft.com/office/drawing/2014/main" id="{155F9A97-EC0B-4417-8BB6-A454E0727E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3" b="15180"/>
          <a:stretch/>
        </p:blipFill>
        <p:spPr>
          <a:xfrm flipH="1">
            <a:off x="257060" y="253389"/>
            <a:ext cx="11677880" cy="6323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326BAD21-568F-4A18-B7EA-DD53551F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940" y="717553"/>
            <a:ext cx="9039532" cy="1193800"/>
          </a:xfr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zh-CN" dirty="0">
                <a:latin typeface="Courgette" panose="02000603070400060004" pitchFamily="2" charset="0"/>
              </a:rPr>
              <a:t>Hopped into a cab, take me anywhere</a:t>
            </a:r>
            <a:endParaRPr lang="zh-CN" altLang="en-US" dirty="0">
              <a:latin typeface="Courgette" panose="02000603070400060004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539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"/>
    </mc:Choice>
    <mc:Fallback xmlns="">
      <p:transition spd="slow" advTm="3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2">
            <a:extLst>
              <a:ext uri="{FF2B5EF4-FFF2-40B4-BE49-F238E27FC236}">
                <a16:creationId xmlns:a16="http://schemas.microsoft.com/office/drawing/2014/main" id="{88908857-1EDA-4008-BFD3-E181FD222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5691" y="1622426"/>
            <a:ext cx="6046383" cy="3629819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326BAD21-568F-4A18-B7EA-DD53551F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4" y="713581"/>
            <a:ext cx="9839326" cy="89217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b="1" i="1" dirty="0">
                <a:solidFill>
                  <a:srgbClr val="FF0000"/>
                </a:solidFill>
                <a:latin typeface="Courgette" panose="02000603070400060004" pitchFamily="2" charset="0"/>
              </a:rPr>
              <a:t>I'm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</a:rPr>
              <a:t> in </a:t>
            </a:r>
            <a:r>
              <a:rPr lang="en-US" altLang="zh-CN" sz="4000" dirty="0">
                <a:latin typeface="Courgette" panose="02000603070400060004" pitchFamily="2" charset="0"/>
              </a:rPr>
              <a:t>if </a:t>
            </a:r>
            <a:r>
              <a:rPr lang="en-US" altLang="zh-CN" b="1" i="1" dirty="0">
                <a:solidFill>
                  <a:srgbClr val="FF0000"/>
                </a:solidFill>
                <a:latin typeface="Courgette" panose="02000603070400060004" pitchFamily="2" charset="0"/>
              </a:rPr>
              <a:t>you're</a:t>
            </a:r>
            <a:r>
              <a:rPr lang="en-US" altLang="zh-CN" dirty="0">
                <a:solidFill>
                  <a:srgbClr val="FF0000"/>
                </a:solidFill>
                <a:latin typeface="Courgette" panose="02000603070400060004" pitchFamily="2" charset="0"/>
              </a:rPr>
              <a:t> 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</a:rPr>
              <a:t>down </a:t>
            </a:r>
            <a:r>
              <a:rPr lang="en-US" altLang="zh-CN" sz="4000" dirty="0">
                <a:latin typeface="Courgette" panose="02000603070400060004" pitchFamily="2" charset="0"/>
              </a:rPr>
              <a:t>to get down tonight</a:t>
            </a:r>
            <a:endParaRPr lang="zh-CN" altLang="en-US" sz="4000" dirty="0">
              <a:latin typeface="Courgette" panose="02000603070400060004" pitchFamily="2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A413B2A-9880-4DB7-8D72-96E8CD8E1438}"/>
              </a:ext>
            </a:extLst>
          </p:cNvPr>
          <p:cNvSpPr/>
          <p:nvPr/>
        </p:nvSpPr>
        <p:spPr>
          <a:xfrm>
            <a:off x="4752975" y="5436533"/>
            <a:ext cx="73056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Courgette" panose="02000603070400060004" pitchFamily="2" charset="0"/>
              </a:rPr>
              <a:t>Cuz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</a:rPr>
              <a:t> </a:t>
            </a:r>
            <a:r>
              <a:rPr lang="en-US" altLang="zh-CN" sz="4400" b="1" i="1" dirty="0">
                <a:solidFill>
                  <a:srgbClr val="FF0000"/>
                </a:solidFill>
                <a:latin typeface="Courgette" panose="02000603070400060004" pitchFamily="2" charset="0"/>
              </a:rPr>
              <a:t>it's</a:t>
            </a:r>
            <a:r>
              <a:rPr lang="en-US" altLang="zh-CN" sz="4000" dirty="0">
                <a:solidFill>
                  <a:srgbClr val="FF0000"/>
                </a:solidFill>
                <a:latin typeface="Courgette" panose="02000603070400060004" pitchFamily="2" charset="0"/>
              </a:rPr>
              <a:t> always a good time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089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1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1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</TotalTime>
  <Words>321</Words>
  <Application>Microsoft Office PowerPoint</Application>
  <PresentationFormat>宽屏</PresentationFormat>
  <Paragraphs>61</Paragraphs>
  <Slides>31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6" baseType="lpstr">
      <vt:lpstr>Courgette</vt:lpstr>
      <vt:lpstr>Calibri</vt:lpstr>
      <vt:lpstr>华文新魏</vt:lpstr>
      <vt:lpstr>Arial</vt:lpstr>
      <vt:lpstr>Office 主题</vt:lpstr>
      <vt:lpstr>PowerPoint 演示文稿</vt:lpstr>
      <vt:lpstr>Woah-oh-oh-oh</vt:lpstr>
      <vt:lpstr>Woah-oh-oh-oh</vt:lpstr>
      <vt:lpstr>Woke up on the right side of the bed</vt:lpstr>
      <vt:lpstr>What's up with this Prince song inside my head?</vt:lpstr>
      <vt:lpstr>Hands up if you're down to get down tonight</vt:lpstr>
      <vt:lpstr>Slept in all my clothes like I didn't care</vt:lpstr>
      <vt:lpstr>Hopped into a cab, take me anywhere</vt:lpstr>
      <vt:lpstr>I'm in if you're down to get down tonight</vt:lpstr>
      <vt:lpstr>Good morning and good night</vt:lpstr>
      <vt:lpstr>It's gonna be alright</vt:lpstr>
      <vt:lpstr>We don't even have to try</vt:lpstr>
      <vt:lpstr>Woah-oh-oh-oh</vt:lpstr>
      <vt:lpstr>We don't even have to try, it's always a good time</vt:lpstr>
      <vt:lpstr>Feet down dropped my phone in the pool again</vt:lpstr>
      <vt:lpstr>Checked out of my room hit the ATM</vt:lpstr>
      <vt:lpstr>Let's hang out if you're down to get down tonight</vt:lpstr>
      <vt:lpstr>Good morning and good night</vt:lpstr>
      <vt:lpstr>We don't even have to try</vt:lpstr>
      <vt:lpstr>Woah-oh-oh-oh</vt:lpstr>
      <vt:lpstr>Woah-oh-oh-oh</vt:lpstr>
      <vt:lpstr>Woah-oh-oh-oh</vt:lpstr>
      <vt:lpstr>Woah-oh-oh-oh</vt:lpstr>
      <vt:lpstr>Doesn't matter when</vt:lpstr>
      <vt:lpstr>Doesn't matter where</vt:lpstr>
      <vt:lpstr>Doesn't matter when,</vt:lpstr>
      <vt:lpstr>Woah-oh-oh-oh</vt:lpstr>
      <vt:lpstr>Woah-oh-oh-oh</vt:lpstr>
      <vt:lpstr>Woah-oh-oh-oh</vt:lpstr>
      <vt:lpstr>Woah-oh-oh-oh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Yuqi</dc:creator>
  <cp:lastModifiedBy>Yuqi</cp:lastModifiedBy>
  <cp:revision>103</cp:revision>
  <dcterms:created xsi:type="dcterms:W3CDTF">2019-06-04T08:11:17Z</dcterms:created>
  <dcterms:modified xsi:type="dcterms:W3CDTF">2019-06-10T15:29:38Z</dcterms:modified>
</cp:coreProperties>
</file>