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"/>
  </p:notesMasterIdLst>
  <p:sldIdLst>
    <p:sldId id="257" r:id="rId2"/>
    <p:sldId id="256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E2A"/>
    <a:srgbClr val="8E9FEE"/>
    <a:srgbClr val="FFF798"/>
    <a:srgbClr val="A1D7C7"/>
    <a:srgbClr val="E8E8EA"/>
    <a:srgbClr val="1D1B17"/>
    <a:srgbClr val="3F3F3E"/>
    <a:srgbClr val="FEFEFE"/>
    <a:srgbClr val="1E1D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0" autoAdjust="0"/>
    <p:restoredTop sz="85000" autoAdjust="0"/>
  </p:normalViewPr>
  <p:slideViewPr>
    <p:cSldViewPr snapToGrid="0">
      <p:cViewPr varScale="1">
        <p:scale>
          <a:sx n="62" d="100"/>
          <a:sy n="62" d="100"/>
        </p:scale>
        <p:origin x="10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9A850-28D4-44BF-85BA-95919CE36358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52CCA-3B3C-46E0-A4A4-64EAEB6F44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510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52CCA-3B3C-46E0-A4A4-64EAEB6F44D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91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132D-C940-419D-9135-8A6BD41001F8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4DCB-0AF6-4761-BDE9-ACE3F1FB9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714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132D-C940-419D-9135-8A6BD41001F8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4DCB-0AF6-4761-BDE9-ACE3F1FB9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4463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132D-C940-419D-9135-8A6BD41001F8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4DCB-0AF6-4761-BDE9-ACE3F1FB9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50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132D-C940-419D-9135-8A6BD41001F8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4DCB-0AF6-4761-BDE9-ACE3F1FB9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97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132D-C940-419D-9135-8A6BD41001F8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4DCB-0AF6-4761-BDE9-ACE3F1FB9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62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132D-C940-419D-9135-8A6BD41001F8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4DCB-0AF6-4761-BDE9-ACE3F1FB9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66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132D-C940-419D-9135-8A6BD41001F8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4DCB-0AF6-4761-BDE9-ACE3F1FB9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841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132D-C940-419D-9135-8A6BD41001F8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4DCB-0AF6-4761-BDE9-ACE3F1FB9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344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132D-C940-419D-9135-8A6BD41001F8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4DCB-0AF6-4761-BDE9-ACE3F1FB9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82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132D-C940-419D-9135-8A6BD41001F8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4DCB-0AF6-4761-BDE9-ACE3F1FB9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816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132D-C940-419D-9135-8A6BD41001F8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94DCB-0AF6-4761-BDE9-ACE3F1FB9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631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132D-C940-419D-9135-8A6BD41001F8}" type="datetimeFigureOut">
              <a:rPr lang="zh-CN" altLang="en-US" smtClean="0"/>
              <a:t>2019/6/12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94DCB-0AF6-4761-BDE9-ACE3F1FB9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0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2.jpg"/><Relationship Id="rId18" Type="http://schemas.openxmlformats.org/officeDocument/2006/relationships/image" Target="../media/image17.png"/><Relationship Id="rId26" Type="http://schemas.openxmlformats.org/officeDocument/2006/relationships/image" Target="../media/image22.jpg"/><Relationship Id="rId3" Type="http://schemas.openxmlformats.org/officeDocument/2006/relationships/image" Target="../media/image4.jpg"/><Relationship Id="rId21" Type="http://schemas.microsoft.com/office/2007/relationships/hdphoto" Target="../media/hdphoto4.wdp"/><Relationship Id="rId7" Type="http://schemas.openxmlformats.org/officeDocument/2006/relationships/image" Target="../media/image7.jpe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5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20" Type="http://schemas.openxmlformats.org/officeDocument/2006/relationships/image" Target="../media/image18.png"/><Relationship Id="rId29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microsoft.com/office/2007/relationships/hdphoto" Target="../media/hdphoto2.wdp"/><Relationship Id="rId24" Type="http://schemas.microsoft.com/office/2007/relationships/hdphoto" Target="../media/hdphoto5.wdp"/><Relationship Id="rId5" Type="http://schemas.microsoft.com/office/2007/relationships/hdphoto" Target="../media/hdphoto1.wdp"/><Relationship Id="rId15" Type="http://schemas.openxmlformats.org/officeDocument/2006/relationships/image" Target="../media/image14.jpeg"/><Relationship Id="rId23" Type="http://schemas.openxmlformats.org/officeDocument/2006/relationships/image" Target="../media/image20.png"/><Relationship Id="rId28" Type="http://schemas.openxmlformats.org/officeDocument/2006/relationships/image" Target="../media/image24.JPG"/><Relationship Id="rId10" Type="http://schemas.openxmlformats.org/officeDocument/2006/relationships/image" Target="../media/image10.png"/><Relationship Id="rId19" Type="http://schemas.microsoft.com/office/2007/relationships/hdphoto" Target="../media/hdphoto3.wdp"/><Relationship Id="rId31" Type="http://schemas.openxmlformats.org/officeDocument/2006/relationships/image" Target="../media/image27.jpe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3.jpeg"/><Relationship Id="rId22" Type="http://schemas.openxmlformats.org/officeDocument/2006/relationships/image" Target="../media/image19.jpg"/><Relationship Id="rId27" Type="http://schemas.openxmlformats.org/officeDocument/2006/relationships/image" Target="../media/image23.jpeg"/><Relationship Id="rId30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D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stlife - My Love">
            <a:hlinkClick r:id="" action="ppaction://media"/>
            <a:extLst>
              <a:ext uri="{FF2B5EF4-FFF2-40B4-BE49-F238E27FC236}">
                <a16:creationId xmlns:a16="http://schemas.microsoft.com/office/drawing/2014/main" id="{41D5F852-E2FB-41F4-B04D-9DA9C1D492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02525" y="2819400"/>
            <a:ext cx="609600" cy="609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F965A90-DA8C-4021-BED0-4D9C8F18D9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9"/>
          <a:stretch/>
        </p:blipFill>
        <p:spPr>
          <a:xfrm>
            <a:off x="3496188" y="1"/>
            <a:ext cx="5199625" cy="4350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A6E2BD8-7679-481A-8312-0EB6BD2DC019}"/>
              </a:ext>
            </a:extLst>
          </p:cNvPr>
          <p:cNvSpPr txBox="1"/>
          <p:nvPr/>
        </p:nvSpPr>
        <p:spPr>
          <a:xfrm>
            <a:off x="6506547" y="1757571"/>
            <a:ext cx="58969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Arial Black" panose="020B0A04020102020204" pitchFamily="34" charset="0"/>
              </a:rPr>
              <a:t>My Love </a:t>
            </a:r>
          </a:p>
          <a:p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——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不定冠词的用法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1E33ACF-5F78-4F3B-A37A-18D7BEA0FCFC}"/>
              </a:ext>
            </a:extLst>
          </p:cNvPr>
          <p:cNvSpPr txBox="1"/>
          <p:nvPr/>
        </p:nvSpPr>
        <p:spPr>
          <a:xfrm>
            <a:off x="6127102" y="7654582"/>
            <a:ext cx="60648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设计制作：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华南师范大学外文学院 邹珈玲</a:t>
            </a: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广东省东莞市东莞中学初中部 郑彩妍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8E17094-A463-4623-869A-057D17AED7CE}"/>
              </a:ext>
            </a:extLst>
          </p:cNvPr>
          <p:cNvSpPr txBox="1"/>
          <p:nvPr/>
        </p:nvSpPr>
        <p:spPr>
          <a:xfrm>
            <a:off x="7299027" y="7131362"/>
            <a:ext cx="46466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指导老师：郑彩妍、刘晓斌</a:t>
            </a:r>
          </a:p>
        </p:txBody>
      </p:sp>
    </p:spTree>
    <p:extLst>
      <p:ext uri="{BB962C8B-B14F-4D97-AF65-F5344CB8AC3E}">
        <p14:creationId xmlns:p14="http://schemas.microsoft.com/office/powerpoint/2010/main" val="31521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930">
        <p:fade/>
      </p:transition>
    </mc:Choice>
    <mc:Fallback xmlns="">
      <p:transition spd="med" advClick="0" advTm="89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21328 0.1284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64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-2.08333E-6 3.7037E-7 L -0.0013 -0.58264 " pathEditMode="relative" rAng="0" ptsTypes="AA">
                                      <p:cBhvr>
                                        <p:cTn id="11" dur="2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914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animMotion origin="layout" path="M -0.01758 0.08982 L 0.02084 -0.13588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29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493269-0AEF-494E-A416-F42D5B414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"/>
            <a:ext cx="12192000" cy="68570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6609A63-0E5C-470E-BA68-03D61D9F457C}"/>
              </a:ext>
            </a:extLst>
          </p:cNvPr>
          <p:cNvSpPr txBox="1"/>
          <p:nvPr/>
        </p:nvSpPr>
        <p:spPr>
          <a:xfrm>
            <a:off x="2340045" y="5819499"/>
            <a:ext cx="7703116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u="sng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An</a:t>
            </a: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empty street</a:t>
            </a:r>
          </a:p>
          <a:p>
            <a:r>
              <a:rPr lang="en-US" altLang="zh-CN" sz="320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       </a:t>
            </a:r>
            <a:r>
              <a:rPr lang="en-US" altLang="zh-CN" sz="3200" b="1" u="sng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An</a:t>
            </a: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empty house             </a:t>
            </a: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D48694A-AF10-4692-873D-78DCF76B2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48" y="999308"/>
            <a:ext cx="8638903" cy="485938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ED1F721-4D31-4D72-A9F4-27130550BFF6}"/>
              </a:ext>
            </a:extLst>
          </p:cNvPr>
          <p:cNvSpPr txBox="1"/>
          <p:nvPr/>
        </p:nvSpPr>
        <p:spPr>
          <a:xfrm>
            <a:off x="3634377" y="6026527"/>
            <a:ext cx="5326744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u="sng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hole inside my heart</a:t>
            </a: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4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45000" y="14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71DCAC2-D534-4024-853B-CB1F85E146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77"/>
          <a:stretch/>
        </p:blipFill>
        <p:spPr>
          <a:xfrm>
            <a:off x="0" y="0"/>
            <a:ext cx="6245157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C160185-C18F-4E70-A3CE-C40263D2C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3"/>
          <a:stretch/>
        </p:blipFill>
        <p:spPr>
          <a:xfrm>
            <a:off x="6245156" y="0"/>
            <a:ext cx="5946843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762F5F-3B47-4D08-9B73-788B3B6E0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047" y="-1370396"/>
            <a:ext cx="15036094" cy="850774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802D72E-AB4A-4C37-A55A-E6617AAD71F6}"/>
              </a:ext>
            </a:extLst>
          </p:cNvPr>
          <p:cNvSpPr txBox="1"/>
          <p:nvPr/>
        </p:nvSpPr>
        <p:spPr>
          <a:xfrm>
            <a:off x="0" y="5321465"/>
            <a:ext cx="12566469" cy="181588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             I’m all alone </a:t>
            </a:r>
          </a:p>
          <a:p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               The rooms are getting smaller</a:t>
            </a:r>
          </a:p>
          <a:p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046BF3-58D9-413B-8321-74CEC4C9CC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" y="374204"/>
            <a:ext cx="7365492" cy="610959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5CF2FE3-D52D-40D9-AE20-055B1B3E5303}"/>
              </a:ext>
            </a:extLst>
          </p:cNvPr>
          <p:cNvSpPr txBox="1"/>
          <p:nvPr/>
        </p:nvSpPr>
        <p:spPr>
          <a:xfrm>
            <a:off x="7717536" y="2790694"/>
            <a:ext cx="447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 Black" panose="020B0A04020102020204" pitchFamily="34" charset="0"/>
              </a:rPr>
              <a:t>I wonder how </a:t>
            </a:r>
          </a:p>
          <a:p>
            <a:endParaRPr lang="en-US" altLang="zh-CN" sz="3200" b="1" dirty="0">
              <a:latin typeface="Arial Black" panose="020B0A04020102020204" pitchFamily="34" charset="0"/>
            </a:endParaRPr>
          </a:p>
          <a:p>
            <a:r>
              <a:rPr lang="en-US" altLang="zh-CN" sz="3200" b="1" dirty="0">
                <a:latin typeface="Arial Black" panose="020B0A04020102020204" pitchFamily="34" charset="0"/>
              </a:rPr>
              <a:t>       I wonder why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4E3866-06C0-49C7-9159-7D09A234C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13" y="641747"/>
            <a:ext cx="7450971" cy="493587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C76F861-E727-49F1-8A5C-B18C7DEE8485}"/>
              </a:ext>
            </a:extLst>
          </p:cNvPr>
          <p:cNvSpPr txBox="1"/>
          <p:nvPr/>
        </p:nvSpPr>
        <p:spPr>
          <a:xfrm>
            <a:off x="3225072" y="5923865"/>
            <a:ext cx="5741852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I wonder where they are</a:t>
            </a: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61A799B-A2FB-47DC-B86E-096FE7207D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329" y="332509"/>
            <a:ext cx="6879499" cy="515389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D6ED28DE-8B96-4EE1-9B7D-18C672801FE7}"/>
              </a:ext>
            </a:extLst>
          </p:cNvPr>
          <p:cNvSpPr txBox="1"/>
          <p:nvPr/>
        </p:nvSpPr>
        <p:spPr>
          <a:xfrm>
            <a:off x="1219199" y="5486400"/>
            <a:ext cx="96427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The days we had </a:t>
            </a:r>
          </a:p>
          <a:p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 The songs we sang together</a:t>
            </a:r>
          </a:p>
          <a:p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C694293-6A06-494B-9856-463C9318C1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599" cy="68580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B9410F4-75CD-4169-BF3D-A14151320B26}"/>
              </a:ext>
            </a:extLst>
          </p:cNvPr>
          <p:cNvSpPr/>
          <p:nvPr/>
        </p:nvSpPr>
        <p:spPr>
          <a:xfrm>
            <a:off x="9132598" y="0"/>
            <a:ext cx="3059402" cy="6858000"/>
          </a:xfrm>
          <a:prstGeom prst="rect">
            <a:avLst/>
          </a:prstGeom>
          <a:solidFill>
            <a:srgbClr val="E8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D0969FB-83C4-456A-AA46-D552E410A56A}"/>
              </a:ext>
            </a:extLst>
          </p:cNvPr>
          <p:cNvSpPr txBox="1"/>
          <p:nvPr/>
        </p:nvSpPr>
        <p:spPr>
          <a:xfrm>
            <a:off x="6469226" y="797082"/>
            <a:ext cx="53267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　　</a:t>
            </a: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And oh my love 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I'm holding on forever </a:t>
            </a:r>
          </a:p>
          <a:p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739B606-B36E-4A36-BCAE-3D5A10D24D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25" y="1261967"/>
            <a:ext cx="8880349" cy="370754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1B5FC36A-99B8-4A65-9E96-F4B2762F4D75}"/>
              </a:ext>
            </a:extLst>
          </p:cNvPr>
          <p:cNvSpPr txBox="1"/>
          <p:nvPr/>
        </p:nvSpPr>
        <p:spPr>
          <a:xfrm>
            <a:off x="1841280" y="5596033"/>
            <a:ext cx="8509437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Reaching for </a:t>
            </a:r>
            <a:r>
              <a:rPr lang="en-US" altLang="zh-CN" sz="3200" b="1" u="sng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love that seems so far</a:t>
            </a: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0FB34D3-44AD-4A1B-B454-22B8E21D3B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408" y="484632"/>
            <a:ext cx="6425184" cy="481888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5981A474-7F72-4D9E-A311-10FC473BAFCA}"/>
              </a:ext>
            </a:extLst>
          </p:cNvPr>
          <p:cNvSpPr txBox="1"/>
          <p:nvPr/>
        </p:nvSpPr>
        <p:spPr>
          <a:xfrm>
            <a:off x="1548674" y="5606826"/>
            <a:ext cx="9094652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So I say </a:t>
            </a:r>
            <a:r>
              <a:rPr lang="en-US" altLang="zh-CN" sz="3200" b="1" u="sng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 </a:t>
            </a: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little prayer</a:t>
            </a:r>
          </a:p>
          <a:p>
            <a:pPr algn="ctr"/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And hope my dreams will take me there</a:t>
            </a:r>
          </a:p>
          <a:p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D81E115-56F2-47EB-8765-0A83FDD60A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02" y="0"/>
            <a:ext cx="12280604" cy="685800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AB269327-5C70-46A7-8885-5DDD353E599F}"/>
              </a:ext>
            </a:extLst>
          </p:cNvPr>
          <p:cNvSpPr txBox="1"/>
          <p:nvPr/>
        </p:nvSpPr>
        <p:spPr>
          <a:xfrm>
            <a:off x="2563513" y="5396734"/>
            <a:ext cx="7064974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Where the skies are blue </a:t>
            </a:r>
          </a:p>
          <a:p>
            <a:pPr algn="ctr"/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to see you once again, my love</a:t>
            </a: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4BA1AABB-858D-47DE-B6FD-1C830E5A7A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67" y="264604"/>
            <a:ext cx="7297865" cy="4849847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36456C18-FC49-4DF8-9A89-EE4496E88473}"/>
              </a:ext>
            </a:extLst>
          </p:cNvPr>
          <p:cNvSpPr txBox="1"/>
          <p:nvPr/>
        </p:nvSpPr>
        <p:spPr>
          <a:xfrm>
            <a:off x="493776" y="5114451"/>
            <a:ext cx="12192000" cy="1493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Over seas and coast to coast 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          To find </a:t>
            </a:r>
            <a:r>
              <a:rPr lang="en-US" altLang="zh-CN" sz="3200" b="1" u="sng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place I love the most   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752AED68-6EA1-4671-AEB0-6F6FA45A98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D8CF0F44-E773-4F99-BD02-FC6AB339638B}"/>
              </a:ext>
            </a:extLst>
          </p:cNvPr>
          <p:cNvSpPr txBox="1"/>
          <p:nvPr/>
        </p:nvSpPr>
        <p:spPr>
          <a:xfrm>
            <a:off x="149932" y="5597902"/>
            <a:ext cx="7256708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Where the fields are green </a:t>
            </a:r>
          </a:p>
          <a:p>
            <a:pPr algn="ctr"/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to see you once again, my love</a:t>
            </a: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57AE006-4910-42CE-B3A8-256D001629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28" y="203738"/>
            <a:ext cx="7878144" cy="5252096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646487B7-E90D-44F5-80D5-995B82BDA3DA}"/>
              </a:ext>
            </a:extLst>
          </p:cNvPr>
          <p:cNvSpPr txBox="1"/>
          <p:nvPr/>
        </p:nvSpPr>
        <p:spPr>
          <a:xfrm>
            <a:off x="3224951" y="5657312"/>
            <a:ext cx="5742098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I try to read </a:t>
            </a:r>
          </a:p>
          <a:p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I go to work </a:t>
            </a:r>
          </a:p>
          <a:p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 </a:t>
            </a: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FA93599-9E94-4A49-BA11-7CA1AB33D63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306" y="0"/>
            <a:ext cx="13062857" cy="6858000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32F23A8C-1B45-4B15-BF24-DF15ED987F49}"/>
              </a:ext>
            </a:extLst>
          </p:cNvPr>
          <p:cNvSpPr txBox="1"/>
          <p:nvPr/>
        </p:nvSpPr>
        <p:spPr>
          <a:xfrm>
            <a:off x="3235792" y="5979635"/>
            <a:ext cx="6494362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I'm laughing with my friends</a:t>
            </a: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29B6C6E-6EC8-445D-8352-EA08D35B30B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0722EE0E-214A-42A8-9938-BF1CD3412AC2}"/>
              </a:ext>
            </a:extLst>
          </p:cNvPr>
          <p:cNvSpPr txBox="1"/>
          <p:nvPr/>
        </p:nvSpPr>
        <p:spPr>
          <a:xfrm>
            <a:off x="199405" y="410924"/>
            <a:ext cx="6365520" cy="1569660"/>
          </a:xfrm>
          <a:prstGeom prst="rect">
            <a:avLst/>
          </a:prstGeom>
          <a:solidFill>
            <a:srgbClr val="A1D7C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But I can't stop to </a:t>
            </a:r>
          </a:p>
          <a:p>
            <a:pPr algn="ctr"/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keep myself from thinking </a:t>
            </a:r>
          </a:p>
          <a:p>
            <a:pPr algn="ctr"/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Oh no</a:t>
            </a: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54087B68-C9E5-4EFA-A3DD-2EC16FE83BF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6" y="1347787"/>
            <a:ext cx="5573417" cy="4162425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0A726332-DBD6-4D61-A541-CE026B546628}"/>
              </a:ext>
            </a:extLst>
          </p:cNvPr>
          <p:cNvSpPr txBox="1"/>
          <p:nvPr/>
        </p:nvSpPr>
        <p:spPr>
          <a:xfrm>
            <a:off x="5931877" y="2298589"/>
            <a:ext cx="6260123" cy="297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I wonder how 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I wonder why 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I wonder where they are </a:t>
            </a:r>
          </a:p>
          <a:p>
            <a:pPr>
              <a:lnSpc>
                <a:spcPct val="150000"/>
              </a:lnSpc>
            </a:pP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3B55DDE4-0855-4BFB-B759-B0476F32FF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231" y="468924"/>
            <a:ext cx="6623538" cy="4783666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3D449181-B3DF-4A66-807D-D36AE2DAD841}"/>
              </a:ext>
            </a:extLst>
          </p:cNvPr>
          <p:cNvSpPr txBox="1"/>
          <p:nvPr/>
        </p:nvSpPr>
        <p:spPr>
          <a:xfrm>
            <a:off x="1716314" y="5273193"/>
            <a:ext cx="8759372" cy="223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The days we had 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The songs we sang together Oh yeah</a:t>
            </a:r>
          </a:p>
          <a:p>
            <a:pPr>
              <a:lnSpc>
                <a:spcPct val="150000"/>
              </a:lnSpc>
            </a:pP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AB0B5AA2-2CB7-4DA3-8BC9-79CEE66417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93" y="1491761"/>
            <a:ext cx="3874477" cy="3874477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EEF7096E-F832-4EB1-B9EA-77D7BC1D680B}"/>
              </a:ext>
            </a:extLst>
          </p:cNvPr>
          <p:cNvSpPr txBox="1"/>
          <p:nvPr/>
        </p:nvSpPr>
        <p:spPr>
          <a:xfrm>
            <a:off x="6096000" y="2805559"/>
            <a:ext cx="5326744" cy="1246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And oh my love 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I'm holding on forever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4CD384D8-3E47-4470-8FB4-0C8D65BCB35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538284"/>
            <a:ext cx="6832600" cy="5110785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49483C4F-DDF8-4EC2-A1E8-8C1885D522C2}"/>
              </a:ext>
            </a:extLst>
          </p:cNvPr>
          <p:cNvSpPr txBox="1"/>
          <p:nvPr/>
        </p:nvSpPr>
        <p:spPr>
          <a:xfrm>
            <a:off x="2086930" y="6027328"/>
            <a:ext cx="8440394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Reaching for </a:t>
            </a:r>
            <a:r>
              <a:rPr lang="en-US" altLang="zh-CN" sz="3200" b="1" u="sng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love that seems so far</a:t>
            </a: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BADE1CBF-CC52-49FC-A4D3-F6031DDA5C8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"/>
            <a:ext cx="12192000" cy="7112000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75E0653E-8D9C-412C-9578-287E9A55F717}"/>
              </a:ext>
            </a:extLst>
          </p:cNvPr>
          <p:cNvSpPr txBox="1"/>
          <p:nvPr/>
        </p:nvSpPr>
        <p:spPr>
          <a:xfrm>
            <a:off x="938069" y="1923449"/>
            <a:ext cx="5157931" cy="2231765"/>
          </a:xfrm>
          <a:prstGeom prst="rect">
            <a:avLst/>
          </a:prstGeom>
          <a:solidFill>
            <a:srgbClr val="FFF798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So I say </a:t>
            </a:r>
            <a:r>
              <a:rPr lang="en-US" altLang="zh-CN" sz="3200" b="1" u="sng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little prayer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And hope my dreams will take me there</a:t>
            </a: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4BBD74EE-CB54-428C-BF2F-7E508B05FDB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0646" cy="6858000"/>
          </a:xfrm>
          <a:prstGeom prst="rect">
            <a:avLst/>
          </a:prstGeom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id="{6FA26171-B8B0-4499-90C6-8D189D6D580C}"/>
              </a:ext>
            </a:extLst>
          </p:cNvPr>
          <p:cNvSpPr txBox="1"/>
          <p:nvPr/>
        </p:nvSpPr>
        <p:spPr>
          <a:xfrm>
            <a:off x="2356449" y="5175738"/>
            <a:ext cx="7479101" cy="1493101"/>
          </a:xfrm>
          <a:prstGeom prst="rect">
            <a:avLst/>
          </a:prstGeom>
          <a:solidFill>
            <a:srgbClr val="8E9FE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Where the skies are blue 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to see you once again, my love</a:t>
            </a: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2E353660-1E9D-4178-A925-AB8F5461C41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688" y="581884"/>
            <a:ext cx="6246623" cy="4684967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8D8582FD-FE05-4B0E-8F92-C457274D9600}"/>
              </a:ext>
            </a:extLst>
          </p:cNvPr>
          <p:cNvSpPr txBox="1"/>
          <p:nvPr/>
        </p:nvSpPr>
        <p:spPr>
          <a:xfrm>
            <a:off x="646176" y="5266851"/>
            <a:ext cx="12192000" cy="1493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Over seas and coast to coast 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          To find </a:t>
            </a:r>
            <a:r>
              <a:rPr lang="en-US" altLang="zh-CN" sz="3200" b="1" u="sng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place I love the most   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37D9A7BD-4DDB-4C8E-A91B-3FC7121A16EA}"/>
              </a:ext>
            </a:extLst>
          </p:cNvPr>
          <p:cNvSpPr txBox="1"/>
          <p:nvPr/>
        </p:nvSpPr>
        <p:spPr>
          <a:xfrm>
            <a:off x="381000" y="4681210"/>
            <a:ext cx="11430000" cy="27242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Where the fields are green 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to see you once again</a:t>
            </a:r>
          </a:p>
          <a:p>
            <a:pPr algn="ctr">
              <a:lnSpc>
                <a:spcPct val="150000"/>
              </a:lnSpc>
            </a:pP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ECF55865-B248-4613-BA58-9D511DD8B43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83260"/>
            <a:ext cx="11430000" cy="4200525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8D38C0D1-A05D-4042-8F24-E10543D2B4C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29" y="600808"/>
            <a:ext cx="5325341" cy="4686300"/>
          </a:xfrm>
          <a:prstGeom prst="rect">
            <a:avLst/>
          </a:prstGeom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F6745F83-490A-4507-A846-702BC08D2C0C}"/>
              </a:ext>
            </a:extLst>
          </p:cNvPr>
          <p:cNvSpPr txBox="1"/>
          <p:nvPr/>
        </p:nvSpPr>
        <p:spPr>
          <a:xfrm>
            <a:off x="2426787" y="5287108"/>
            <a:ext cx="7338423" cy="1493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To hold you in my arms 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To promise you my love</a:t>
            </a:r>
          </a:p>
        </p:txBody>
      </p:sp>
      <p:pic>
        <p:nvPicPr>
          <p:cNvPr id="66" name="图片 65">
            <a:extLst>
              <a:ext uri="{FF2B5EF4-FFF2-40B4-BE49-F238E27FC236}">
                <a16:creationId xmlns:a16="http://schemas.microsoft.com/office/drawing/2014/main" id="{F326AC18-2A80-4B77-957D-4917B8D57407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40" y="344366"/>
            <a:ext cx="7636119" cy="5090746"/>
          </a:xfrm>
          <a:prstGeom prst="rect">
            <a:avLst/>
          </a:prstGeom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D665B3A5-1CB5-46DF-8511-8E4A4111C155}"/>
              </a:ext>
            </a:extLst>
          </p:cNvPr>
          <p:cNvSpPr txBox="1"/>
          <p:nvPr/>
        </p:nvSpPr>
        <p:spPr>
          <a:xfrm>
            <a:off x="3036387" y="5397751"/>
            <a:ext cx="6119223" cy="223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To tell you from the heart 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You're all I'm thinking of</a:t>
            </a:r>
          </a:p>
          <a:p>
            <a:pPr>
              <a:lnSpc>
                <a:spcPct val="150000"/>
              </a:lnSpc>
            </a:pP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8A2DB042-D9A1-4BF3-9C57-6280EBE545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225" y="1414367"/>
            <a:ext cx="8880349" cy="3707546"/>
          </a:xfrm>
          <a:prstGeom prst="rect">
            <a:avLst/>
          </a:prstGeom>
        </p:spPr>
      </p:pic>
      <p:sp>
        <p:nvSpPr>
          <p:cNvPr id="69" name="文本框 68">
            <a:extLst>
              <a:ext uri="{FF2B5EF4-FFF2-40B4-BE49-F238E27FC236}">
                <a16:creationId xmlns:a16="http://schemas.microsoft.com/office/drawing/2014/main" id="{AF5CAF33-DA37-4A49-A4F5-30DB198B1C47}"/>
              </a:ext>
            </a:extLst>
          </p:cNvPr>
          <p:cNvSpPr txBox="1"/>
          <p:nvPr/>
        </p:nvSpPr>
        <p:spPr>
          <a:xfrm>
            <a:off x="1993680" y="5748433"/>
            <a:ext cx="8509437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Reaching for </a:t>
            </a:r>
            <a:r>
              <a:rPr lang="en-US" altLang="zh-CN" sz="3200" b="1" u="sng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love that seems so far</a:t>
            </a: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0" name="图片 69">
            <a:extLst>
              <a:ext uri="{FF2B5EF4-FFF2-40B4-BE49-F238E27FC236}">
                <a16:creationId xmlns:a16="http://schemas.microsoft.com/office/drawing/2014/main" id="{6CEB297C-11BA-4CEE-9166-10E1051654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808" y="637032"/>
            <a:ext cx="6425184" cy="4818888"/>
          </a:xfrm>
          <a:prstGeom prst="rect">
            <a:avLst/>
          </a:prstGeom>
        </p:spPr>
      </p:pic>
      <p:sp>
        <p:nvSpPr>
          <p:cNvPr id="71" name="文本框 70">
            <a:extLst>
              <a:ext uri="{FF2B5EF4-FFF2-40B4-BE49-F238E27FC236}">
                <a16:creationId xmlns:a16="http://schemas.microsoft.com/office/drawing/2014/main" id="{D97694F9-F96D-4320-A535-9D20A864DCEC}"/>
              </a:ext>
            </a:extLst>
          </p:cNvPr>
          <p:cNvSpPr txBox="1"/>
          <p:nvPr/>
        </p:nvSpPr>
        <p:spPr>
          <a:xfrm>
            <a:off x="1701074" y="5759226"/>
            <a:ext cx="9094652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So I say </a:t>
            </a:r>
            <a:r>
              <a:rPr lang="en-US" altLang="zh-CN" sz="3200" b="1" u="sng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 </a:t>
            </a: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little prayer</a:t>
            </a:r>
          </a:p>
          <a:p>
            <a:pPr algn="ctr"/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And hope my dreams will take me there</a:t>
            </a:r>
          </a:p>
          <a:p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BEEA850A-BEB2-46D2-9349-16651CB2E1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604" cy="6858000"/>
          </a:xfrm>
          <a:prstGeom prst="rect">
            <a:avLst/>
          </a:prstGeom>
        </p:spPr>
      </p:pic>
      <p:sp>
        <p:nvSpPr>
          <p:cNvPr id="73" name="文本框 72">
            <a:extLst>
              <a:ext uri="{FF2B5EF4-FFF2-40B4-BE49-F238E27FC236}">
                <a16:creationId xmlns:a16="http://schemas.microsoft.com/office/drawing/2014/main" id="{E98D5037-D9E9-4FE2-9B83-9B4C3DAC290B}"/>
              </a:ext>
            </a:extLst>
          </p:cNvPr>
          <p:cNvSpPr txBox="1"/>
          <p:nvPr/>
        </p:nvSpPr>
        <p:spPr>
          <a:xfrm>
            <a:off x="2607815" y="5396734"/>
            <a:ext cx="7064974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Where the skies are blue </a:t>
            </a:r>
          </a:p>
          <a:p>
            <a:pPr algn="ctr"/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to see you once again, my love</a:t>
            </a: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4" name="图片 73">
            <a:extLst>
              <a:ext uri="{FF2B5EF4-FFF2-40B4-BE49-F238E27FC236}">
                <a16:creationId xmlns:a16="http://schemas.microsoft.com/office/drawing/2014/main" id="{AFBB702F-75C2-42E4-B146-C2CCDE2239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067" y="311496"/>
            <a:ext cx="7297865" cy="4849847"/>
          </a:xfrm>
          <a:prstGeom prst="rect">
            <a:avLst/>
          </a:prstGeom>
        </p:spPr>
      </p:pic>
      <p:sp>
        <p:nvSpPr>
          <p:cNvPr id="75" name="文本框 74">
            <a:extLst>
              <a:ext uri="{FF2B5EF4-FFF2-40B4-BE49-F238E27FC236}">
                <a16:creationId xmlns:a16="http://schemas.microsoft.com/office/drawing/2014/main" id="{C80DBF22-3E5C-42C7-B506-844EAB167985}"/>
              </a:ext>
            </a:extLst>
          </p:cNvPr>
          <p:cNvSpPr txBox="1"/>
          <p:nvPr/>
        </p:nvSpPr>
        <p:spPr>
          <a:xfrm>
            <a:off x="493776" y="5161343"/>
            <a:ext cx="12192000" cy="1493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Over seas and coast to coast 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          To find </a:t>
            </a:r>
            <a:r>
              <a:rPr lang="en-US" altLang="zh-CN" sz="3200" b="1" u="sng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place I love the most   </a:t>
            </a: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5AB1DBD-2B60-41E5-B3C6-C5465BC5C4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7" name="文本框 76">
            <a:extLst>
              <a:ext uri="{FF2B5EF4-FFF2-40B4-BE49-F238E27FC236}">
                <a16:creationId xmlns:a16="http://schemas.microsoft.com/office/drawing/2014/main" id="{C3AD3F42-7E6C-4ACB-A196-6E7E411E8870}"/>
              </a:ext>
            </a:extLst>
          </p:cNvPr>
          <p:cNvSpPr txBox="1"/>
          <p:nvPr/>
        </p:nvSpPr>
        <p:spPr>
          <a:xfrm>
            <a:off x="149932" y="5597902"/>
            <a:ext cx="7256708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Where the fields are green </a:t>
            </a:r>
          </a:p>
          <a:p>
            <a:pPr algn="ctr"/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to see you once again, my love</a:t>
            </a: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498E3A23-FD54-426F-B38A-A7DB2E21702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12000"/>
          </a:xfrm>
          <a:prstGeom prst="rect">
            <a:avLst/>
          </a:prstGeom>
        </p:spPr>
      </p:pic>
      <p:sp>
        <p:nvSpPr>
          <p:cNvPr id="79" name="文本框 78">
            <a:extLst>
              <a:ext uri="{FF2B5EF4-FFF2-40B4-BE49-F238E27FC236}">
                <a16:creationId xmlns:a16="http://schemas.microsoft.com/office/drawing/2014/main" id="{32F134AF-A5C6-478C-9823-CE75A90B8461}"/>
              </a:ext>
            </a:extLst>
          </p:cNvPr>
          <p:cNvSpPr txBox="1"/>
          <p:nvPr/>
        </p:nvSpPr>
        <p:spPr>
          <a:xfrm>
            <a:off x="721091" y="2050449"/>
            <a:ext cx="6206651" cy="1493101"/>
          </a:xfrm>
          <a:prstGeom prst="rect">
            <a:avLst/>
          </a:prstGeom>
          <a:solidFill>
            <a:srgbClr val="FFF798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Say </a:t>
            </a:r>
            <a:r>
              <a:rPr lang="en-US" altLang="zh-CN" sz="3200" b="1" u="sng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little prayer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Dreams will take me there</a:t>
            </a:r>
          </a:p>
        </p:txBody>
      </p:sp>
      <p:pic>
        <p:nvPicPr>
          <p:cNvPr id="82" name="图片 81">
            <a:extLst>
              <a:ext uri="{FF2B5EF4-FFF2-40B4-BE49-F238E27FC236}">
                <a16:creationId xmlns:a16="http://schemas.microsoft.com/office/drawing/2014/main" id="{75440F6E-79A8-423B-B71B-29C146E6E9B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3" y="0"/>
            <a:ext cx="12220646" cy="6858000"/>
          </a:xfrm>
          <a:prstGeom prst="rect">
            <a:avLst/>
          </a:prstGeom>
        </p:spPr>
      </p:pic>
      <p:sp>
        <p:nvSpPr>
          <p:cNvPr id="83" name="文本框 82">
            <a:extLst>
              <a:ext uri="{FF2B5EF4-FFF2-40B4-BE49-F238E27FC236}">
                <a16:creationId xmlns:a16="http://schemas.microsoft.com/office/drawing/2014/main" id="{DDA8661B-E55C-4A13-8BF8-3D32F6B0C28A}"/>
              </a:ext>
            </a:extLst>
          </p:cNvPr>
          <p:cNvSpPr txBox="1"/>
          <p:nvPr/>
        </p:nvSpPr>
        <p:spPr>
          <a:xfrm>
            <a:off x="2074896" y="5364899"/>
            <a:ext cx="7479101" cy="1493101"/>
          </a:xfrm>
          <a:prstGeom prst="rect">
            <a:avLst/>
          </a:prstGeom>
          <a:solidFill>
            <a:srgbClr val="8E9FE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Where the skies are blue 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to see you once again</a:t>
            </a: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4" name="图片 83">
            <a:extLst>
              <a:ext uri="{FF2B5EF4-FFF2-40B4-BE49-F238E27FC236}">
                <a16:creationId xmlns:a16="http://schemas.microsoft.com/office/drawing/2014/main" id="{BF41D95E-2EE1-4B17-B145-A5BE6771B15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61" y="679932"/>
            <a:ext cx="6246623" cy="4684967"/>
          </a:xfrm>
          <a:prstGeom prst="rect">
            <a:avLst/>
          </a:prstGeom>
        </p:spPr>
      </p:pic>
      <p:sp>
        <p:nvSpPr>
          <p:cNvPr id="85" name="文本框 84">
            <a:extLst>
              <a:ext uri="{FF2B5EF4-FFF2-40B4-BE49-F238E27FC236}">
                <a16:creationId xmlns:a16="http://schemas.microsoft.com/office/drawing/2014/main" id="{F61524E5-57DC-48E0-8917-87B62753BFBD}"/>
              </a:ext>
            </a:extLst>
          </p:cNvPr>
          <p:cNvSpPr txBox="1"/>
          <p:nvPr/>
        </p:nvSpPr>
        <p:spPr>
          <a:xfrm>
            <a:off x="331649" y="5364899"/>
            <a:ext cx="12192000" cy="1493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Over seas and coast to coast 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                              To find </a:t>
            </a:r>
            <a:r>
              <a:rPr lang="en-US" altLang="zh-CN" sz="3200" b="1" u="sng" dirty="0">
                <a:solidFill>
                  <a:srgbClr val="FF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</a:t>
            </a: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 place I love the most   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CD36C11F-734E-4685-A8FC-576E5ACC226D}"/>
              </a:ext>
            </a:extLst>
          </p:cNvPr>
          <p:cNvSpPr txBox="1"/>
          <p:nvPr/>
        </p:nvSpPr>
        <p:spPr>
          <a:xfrm>
            <a:off x="381000" y="3797950"/>
            <a:ext cx="11430000" cy="34628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Where the fields are green 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to see you once again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My love</a:t>
            </a:r>
          </a:p>
          <a:p>
            <a:pPr algn="ctr">
              <a:lnSpc>
                <a:spcPct val="150000"/>
              </a:lnSpc>
            </a:pPr>
            <a:endParaRPr lang="zh-CN" altLang="en-US" sz="32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C27208EE-CFD6-497E-A9AB-EB54AA0612B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8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420"/>
    </mc:Choice>
    <mc:Fallback>
      <p:transition spd="slow" advClick="0" advTm="3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51224 0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0.48893 0 " pathEditMode="relative" rAng="0" ptsTypes="AA">
                                      <p:cBhvr>
                                        <p:cTn id="8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4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6500" fill="hold"/>
                                        <p:tgtEl>
                                          <p:spTgt spid="5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8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2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500"/>
                            </p:stCondLst>
                            <p:childTnLst>
                              <p:par>
                                <p:cTn id="11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2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30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67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70500"/>
                            </p:stCondLst>
                            <p:childTnLst>
                              <p:par>
                                <p:cTn id="1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7700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3000"/>
                            </p:stCondLst>
                            <p:childTnLst>
                              <p:par>
                                <p:cTn id="1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89500"/>
                            </p:stCondLst>
                            <p:childTnLst>
                              <p:par>
                                <p:cTn id="20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9600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8500"/>
                            </p:stCondLst>
                            <p:childTnLst>
                              <p:par>
                                <p:cTn id="2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1500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28500"/>
                            </p:stCondLst>
                            <p:childTnLst>
                              <p:par>
                                <p:cTn id="2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135500"/>
                            </p:stCondLst>
                            <p:childTnLst>
                              <p:par>
                                <p:cTn id="2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50500"/>
                            </p:stCondLst>
                            <p:childTnLst>
                              <p:par>
                                <p:cTn id="3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6000"/>
                            </p:stCondLst>
                            <p:childTnLst>
                              <p:par>
                                <p:cTn id="3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62500"/>
                            </p:stCondLst>
                            <p:childTnLst>
                              <p:par>
                                <p:cTn id="3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69000"/>
                            </p:stCondLst>
                            <p:childTnLst>
                              <p:par>
                                <p:cTn id="3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76000"/>
                            </p:stCondLst>
                            <p:childTnLst>
                              <p:par>
                                <p:cTn id="3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83000"/>
                            </p:stCondLst>
                            <p:childTnLst>
                              <p:par>
                                <p:cTn id="3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89000"/>
                            </p:stCondLst>
                            <p:childTnLst>
                              <p:par>
                                <p:cTn id="3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1" fill="hold">
                            <p:stCondLst>
                              <p:cond delay="196000"/>
                            </p:stCondLst>
                            <p:childTnLst>
                              <p:par>
                                <p:cTn id="4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203000"/>
                            </p:stCondLst>
                            <p:childTnLst>
                              <p:par>
                                <p:cTn id="4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8" grpId="1"/>
      <p:bldP spid="11" grpId="0" animBg="1"/>
      <p:bldP spid="11" grpId="1" animBg="1"/>
      <p:bldP spid="15" grpId="0"/>
      <p:bldP spid="15" grpId="1"/>
      <p:bldP spid="19" grpId="0" animBg="1"/>
      <p:bldP spid="19" grpId="1" animBg="1"/>
      <p:bldP spid="18" grpId="0"/>
      <p:bldP spid="18" grpId="1"/>
      <p:bldP spid="22" grpId="0" animBg="1"/>
      <p:bldP spid="22" grpId="1" animBg="1"/>
      <p:bldP spid="25" grpId="0" animBg="1"/>
      <p:bldP spid="25" grpId="1" animBg="1"/>
      <p:bldP spid="28" grpId="0" animBg="1"/>
      <p:bldP spid="28" grpId="1" animBg="1"/>
      <p:bldP spid="31" grpId="1"/>
      <p:bldP spid="31" grpId="2"/>
      <p:bldP spid="34" grpId="0" animBg="1"/>
      <p:bldP spid="34" grpId="1" animBg="1"/>
      <p:bldP spid="29" grpId="0" animBg="1"/>
      <p:bldP spid="29" grpId="1" animBg="1"/>
      <p:bldP spid="32" grpId="0" animBg="1"/>
      <p:bldP spid="32" grpId="1" animBg="1"/>
      <p:bldP spid="35" grpId="0" animBg="1"/>
      <p:bldP spid="35" grpId="1" animBg="1"/>
      <p:bldP spid="36" grpId="0"/>
      <p:bldP spid="36" grpId="1"/>
      <p:bldP spid="39" grpId="0"/>
      <p:bldP spid="39" grpId="1"/>
      <p:bldP spid="42" grpId="1"/>
      <p:bldP spid="42" grpId="2"/>
      <p:bldP spid="45" grpId="0" animBg="1"/>
      <p:bldP spid="45" grpId="1" animBg="1"/>
      <p:bldP spid="48" grpId="0" animBg="1"/>
      <p:bldP spid="48" grpId="1" animBg="1"/>
      <p:bldP spid="51" grpId="0" animBg="1"/>
      <p:bldP spid="51" grpId="1" animBg="1"/>
      <p:bldP spid="52" grpId="0"/>
      <p:bldP spid="52" grpId="1"/>
      <p:bldP spid="55" grpId="0" animBg="1"/>
      <p:bldP spid="55" grpId="1" animBg="1"/>
      <p:bldP spid="64" grpId="0"/>
      <p:bldP spid="64" grpId="1"/>
      <p:bldP spid="67" grpId="0"/>
      <p:bldP spid="67" grpId="1"/>
      <p:bldP spid="69" grpId="0" animBg="1"/>
      <p:bldP spid="69" grpId="1" animBg="1"/>
      <p:bldP spid="71" grpId="0" animBg="1"/>
      <p:bldP spid="71" grpId="1" animBg="1"/>
      <p:bldP spid="73" grpId="0" animBg="1"/>
      <p:bldP spid="73" grpId="1" animBg="1"/>
      <p:bldP spid="75" grpId="0"/>
      <p:bldP spid="75" grpId="1"/>
      <p:bldP spid="77" grpId="0" animBg="1"/>
      <p:bldP spid="77" grpId="1" animBg="1"/>
      <p:bldP spid="79" grpId="0" animBg="1"/>
      <p:bldP spid="79" grpId="1" animBg="1"/>
      <p:bldP spid="83" grpId="0" animBg="1"/>
      <p:bldP spid="83" grpId="1" animBg="1"/>
      <p:bldP spid="85" grpId="0"/>
      <p:bldP spid="85" grpId="1"/>
      <p:bldP spid="80" grpId="0" animBg="1"/>
      <p:bldP spid="8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1E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BCEEFAD-5595-45FA-AAB5-A2D017462A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9"/>
          <a:stretch/>
        </p:blipFill>
        <p:spPr>
          <a:xfrm>
            <a:off x="3496188" y="1"/>
            <a:ext cx="5199625" cy="43507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62DE0D6-FC24-4F7B-AD4C-A957E352DE44}"/>
              </a:ext>
            </a:extLst>
          </p:cNvPr>
          <p:cNvSpPr txBox="1"/>
          <p:nvPr/>
        </p:nvSpPr>
        <p:spPr>
          <a:xfrm>
            <a:off x="3280228" y="5747658"/>
            <a:ext cx="5631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Arial Black" panose="020B0A04020102020204" pitchFamily="34" charset="0"/>
              </a:rPr>
              <a:t>Thank you for listening</a:t>
            </a:r>
            <a:endParaRPr lang="zh-CN" altLang="en-US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289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>
        <p:fade/>
      </p:transition>
    </mc:Choice>
    <mc:Fallback>
      <p:transition spd="med" advClick="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</TotalTime>
  <Words>386</Words>
  <Application>Microsoft Office PowerPoint</Application>
  <PresentationFormat>宽屏</PresentationFormat>
  <Paragraphs>77</Paragraphs>
  <Slides>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3" baseType="lpstr">
      <vt:lpstr>等线</vt:lpstr>
      <vt:lpstr>等线 Light</vt:lpstr>
      <vt:lpstr>微软雅黑</vt:lpstr>
      <vt:lpstr>Arial</vt:lpstr>
      <vt:lpstr>Arial Black</vt:lpstr>
      <vt:lpstr>Calibri</vt:lpstr>
      <vt:lpstr>Calibri Light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邹 珈玲</dc:creator>
  <cp:lastModifiedBy>邹 珈玲</cp:lastModifiedBy>
  <cp:revision>29</cp:revision>
  <dcterms:created xsi:type="dcterms:W3CDTF">2019-06-10T15:03:58Z</dcterms:created>
  <dcterms:modified xsi:type="dcterms:W3CDTF">2019-06-12T15:56:00Z</dcterms:modified>
</cp:coreProperties>
</file>