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2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1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7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2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C2F42-076B-4E24-B088-E60E650C075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5039-7127-445C-92DA-6F357507F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81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0745" y="573528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Vrinda" pitchFamily="34" charset="0"/>
                <a:ea typeface="Adobe 黑体 Std R" pitchFamily="34" charset="-122"/>
                <a:cs typeface="Vrinda" pitchFamily="34" charset="0"/>
              </a:rPr>
              <a:t>Teenage Summer Days</a:t>
            </a:r>
          </a:p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Vrinda" pitchFamily="34" charset="0"/>
                <a:ea typeface="Adobe 黑体 Std R" pitchFamily="34" charset="-122"/>
                <a:cs typeface="Vrinda" pitchFamily="34" charset="0"/>
              </a:rPr>
              <a:t>——</a:t>
            </a:r>
            <a:r>
              <a:rPr lang="zh-CN" altLang="en-US" sz="4000" dirty="0" smtClean="0">
                <a:solidFill>
                  <a:schemeClr val="bg1"/>
                </a:solidFill>
                <a:latin typeface="Vrinda" pitchFamily="34" charset="0"/>
                <a:ea typeface="Adobe 黑体 Std R" pitchFamily="34" charset="-122"/>
                <a:cs typeface="Vrinda" pitchFamily="34" charset="0"/>
              </a:rPr>
              <a:t>专有名词</a:t>
            </a:r>
            <a:endParaRPr lang="zh-CN" altLang="en-US" sz="4000" dirty="0">
              <a:solidFill>
                <a:schemeClr val="bg1"/>
              </a:solidFill>
              <a:latin typeface="Vrinda" pitchFamily="34" charset="0"/>
              <a:ea typeface="Adobe 黑体 Std R" pitchFamily="34" charset="-122"/>
              <a:cs typeface="Vrind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895786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</a:rPr>
              <a:t>设计制作：华南师范大学外文学院 李素婷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</a:rPr>
              <a:t>                       </a:t>
            </a:r>
            <a:r>
              <a:rPr lang="zh-CN" altLang="en-US" sz="2000" dirty="0" smtClean="0">
                <a:solidFill>
                  <a:schemeClr val="bg1"/>
                </a:solidFill>
              </a:rPr>
              <a:t>广东省东莞市东莞中学初中部  毛婷婷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</a:rPr>
              <a:t>指导老师： 毛婷婷、刘晓斌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5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"/>
    </mc:Choice>
    <mc:Fallback>
      <p:transition spd="slow" advClick="0" advTm="35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60"/>
            <a:ext cx="9144000" cy="51608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4083918"/>
            <a:ext cx="9036496" cy="769441"/>
            <a:chOff x="0" y="4909613"/>
            <a:chExt cx="9289032" cy="1025921"/>
          </a:xfrm>
        </p:grpSpPr>
        <p:sp>
          <p:nvSpPr>
            <p:cNvPr id="5" name="矩形 4"/>
            <p:cNvSpPr/>
            <p:nvPr/>
          </p:nvSpPr>
          <p:spPr>
            <a:xfrm>
              <a:off x="0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4909613"/>
              <a:ext cx="8449374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</a:t>
              </a:r>
              <a:r>
                <a:rPr lang="en-US" altLang="zh-CN" sz="44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zh-CN" sz="4400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4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688"/>
            <a:ext cx="9206681" cy="519618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41176" y="3867894"/>
            <a:ext cx="10042012" cy="810090"/>
            <a:chOff x="-41176" y="5157192"/>
            <a:chExt cx="10042012" cy="1080120"/>
          </a:xfrm>
        </p:grpSpPr>
        <p:sp>
          <p:nvSpPr>
            <p:cNvPr id="5" name="矩形 4"/>
            <p:cNvSpPr/>
            <p:nvPr/>
          </p:nvSpPr>
          <p:spPr>
            <a:xfrm>
              <a:off x="-41176" y="5229200"/>
              <a:ext cx="9289032" cy="100811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215" y="5157192"/>
              <a:ext cx="9901621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All those teenage summer </a:t>
              </a:r>
              <a:r>
                <a:rPr lang="en-US" altLang="zh-CN" sz="4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days</a:t>
              </a:r>
              <a:endParaRPr lang="zh-CN" altLang="zh-CN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6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" y="0"/>
            <a:ext cx="9344287" cy="5143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43201" y="3291830"/>
            <a:ext cx="8603633" cy="769441"/>
            <a:chOff x="99215" y="4949651"/>
            <a:chExt cx="9289032" cy="1025921"/>
          </a:xfrm>
        </p:grpSpPr>
        <p:sp>
          <p:nvSpPr>
            <p:cNvPr id="6" name="矩形 5"/>
            <p:cNvSpPr/>
            <p:nvPr/>
          </p:nvSpPr>
          <p:spPr>
            <a:xfrm>
              <a:off x="99215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1520" y="4949651"/>
              <a:ext cx="8892480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en-US" sz="4400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24560" y="4155926"/>
            <a:ext cx="8976032" cy="769441"/>
            <a:chOff x="99215" y="4904575"/>
            <a:chExt cx="9289032" cy="1025921"/>
          </a:xfrm>
        </p:grpSpPr>
        <p:sp>
          <p:nvSpPr>
            <p:cNvPr id="10" name="矩形 9"/>
            <p:cNvSpPr/>
            <p:nvPr/>
          </p:nvSpPr>
          <p:spPr>
            <a:xfrm>
              <a:off x="99215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1520" y="4904575"/>
              <a:ext cx="8892480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en-US" sz="4400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4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"/>
            <a:ext cx="9144000" cy="514870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3579862"/>
            <a:ext cx="9289032" cy="2696834"/>
            <a:chOff x="0" y="5017797"/>
            <a:chExt cx="9289032" cy="2831543"/>
          </a:xfrm>
        </p:grpSpPr>
        <p:sp>
          <p:nvSpPr>
            <p:cNvPr id="7" name="矩形 6"/>
            <p:cNvSpPr/>
            <p:nvPr/>
          </p:nvSpPr>
          <p:spPr>
            <a:xfrm>
              <a:off x="0" y="5017797"/>
              <a:ext cx="9289032" cy="1507547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15616" y="5017797"/>
              <a:ext cx="7272808" cy="283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We took the bus way down to </a:t>
              </a:r>
              <a:r>
                <a:rPr lang="en-US" altLang="zh-CN" sz="4400" u="sng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Venice</a:t>
              </a:r>
            </a:p>
            <a:p>
              <a:endParaRPr lang="zh-CN" altLang="en-US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2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"/>
    </mc:Choice>
    <mc:Fallback xmlns="">
      <p:transition spd="slow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r="5878"/>
          <a:stretch/>
        </p:blipFill>
        <p:spPr>
          <a:xfrm>
            <a:off x="0" y="-25389"/>
            <a:ext cx="9144000" cy="516888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3579862"/>
            <a:ext cx="9289032" cy="1821237"/>
            <a:chOff x="0" y="4937123"/>
            <a:chExt cx="9289032" cy="2036745"/>
          </a:xfrm>
        </p:grpSpPr>
        <p:sp>
          <p:nvSpPr>
            <p:cNvPr id="5" name="矩形 4"/>
            <p:cNvSpPr/>
            <p:nvPr/>
          </p:nvSpPr>
          <p:spPr>
            <a:xfrm>
              <a:off x="0" y="4937123"/>
              <a:ext cx="9289032" cy="1662574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67644" y="5045135"/>
              <a:ext cx="6408712" cy="192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Went bodysurfing in the waves</a:t>
              </a:r>
              <a:endParaRPr lang="zh-CN" altLang="en-US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5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9" y="377551"/>
            <a:ext cx="5040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Staring out at the horizon</a:t>
            </a:r>
            <a:endParaRPr lang="zh-CN" altLang="en-US" sz="4400" dirty="0"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"/>
    </mc:Choice>
    <mc:Fallback xmlns="">
      <p:transition spd="slow" advClick="0"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11510"/>
            <a:ext cx="6491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On those teenage summer </a:t>
            </a:r>
            <a:r>
              <a:rPr lang="en-US" altLang="zh-CN" sz="4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days</a:t>
            </a:r>
            <a:endParaRPr lang="zh-CN" altLang="zh-CN" sz="4400" dirty="0"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8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3"/>
          <a:stretch/>
        </p:blipFill>
        <p:spPr>
          <a:xfrm>
            <a:off x="-17331" y="0"/>
            <a:ext cx="9161331" cy="51435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43201" y="3291830"/>
            <a:ext cx="8868211" cy="769441"/>
            <a:chOff x="99215" y="4949651"/>
            <a:chExt cx="9289032" cy="1025921"/>
          </a:xfrm>
        </p:grpSpPr>
        <p:sp>
          <p:nvSpPr>
            <p:cNvPr id="8" name="矩形 7"/>
            <p:cNvSpPr/>
            <p:nvPr/>
          </p:nvSpPr>
          <p:spPr>
            <a:xfrm>
              <a:off x="99215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1520" y="4949651"/>
              <a:ext cx="8892480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en-US" sz="4400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24560" y="4155926"/>
            <a:ext cx="9255129" cy="769441"/>
            <a:chOff x="99215" y="4904575"/>
            <a:chExt cx="9289032" cy="1025921"/>
          </a:xfrm>
        </p:grpSpPr>
        <p:sp>
          <p:nvSpPr>
            <p:cNvPr id="11" name="矩形 10"/>
            <p:cNvSpPr/>
            <p:nvPr/>
          </p:nvSpPr>
          <p:spPr>
            <a:xfrm>
              <a:off x="99215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520" y="4904575"/>
              <a:ext cx="8892480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en-US" sz="4400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19522"/>
            <a:ext cx="9142873" cy="512397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145033" y="3507854"/>
            <a:ext cx="9289032" cy="1890209"/>
            <a:chOff x="0" y="5013176"/>
            <a:chExt cx="9289032" cy="2022414"/>
          </a:xfrm>
        </p:grpSpPr>
        <p:sp>
          <p:nvSpPr>
            <p:cNvPr id="11" name="矩形 10"/>
            <p:cNvSpPr/>
            <p:nvPr/>
          </p:nvSpPr>
          <p:spPr>
            <a:xfrm>
              <a:off x="0" y="5013176"/>
              <a:ext cx="9289032" cy="163391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26382" y="5106856"/>
              <a:ext cx="6491235" cy="192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those teenage summer </a:t>
              </a:r>
              <a:r>
                <a:rPr lang="en-US" altLang="zh-CN" sz="4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days</a:t>
              </a:r>
              <a:endParaRPr lang="zh-CN" altLang="zh-CN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21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" y="3939903"/>
            <a:ext cx="9289032" cy="773510"/>
            <a:chOff x="0" y="4868483"/>
            <a:chExt cx="9289032" cy="1031346"/>
          </a:xfrm>
        </p:grpSpPr>
        <p:sp>
          <p:nvSpPr>
            <p:cNvPr id="5" name="矩形 4"/>
            <p:cNvSpPr/>
            <p:nvPr/>
          </p:nvSpPr>
          <p:spPr>
            <a:xfrm>
              <a:off x="0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89879" y="4868483"/>
              <a:ext cx="784887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My daddy was a </a:t>
              </a:r>
              <a:r>
                <a:rPr lang="en-US" altLang="zh-CN" sz="4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trucker</a:t>
              </a:r>
              <a:endParaRPr lang="zh-CN" altLang="zh-CN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15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8584" cy="5143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3528" y="519522"/>
            <a:ext cx="7920880" cy="1044116"/>
            <a:chOff x="323528" y="692696"/>
            <a:chExt cx="7920880" cy="1025921"/>
          </a:xfrm>
        </p:grpSpPr>
        <p:sp>
          <p:nvSpPr>
            <p:cNvPr id="7" name="矩形 6"/>
            <p:cNvSpPr/>
            <p:nvPr/>
          </p:nvSpPr>
          <p:spPr>
            <a:xfrm>
              <a:off x="323528" y="692696"/>
              <a:ext cx="7920880" cy="76944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3528" y="692696"/>
              <a:ext cx="7344816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Down on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Pico</a:t>
              </a:r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and </a:t>
              </a:r>
              <a:r>
                <a:rPr lang="en-US" altLang="zh-CN" sz="4400" u="sng" dirty="0" smtClean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Fedora</a:t>
              </a:r>
              <a:endParaRPr lang="zh-CN" altLang="zh-CN" sz="4400" u="sng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2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sndAc>
          <p:stSnd>
            <p:snd r:embed="rId2" name="David Arthur Brown - Teenage Summer Days.wav"/>
          </p:stSnd>
        </p:sndAc>
      </p:transition>
    </mc:Choice>
    <mc:Fallback xmlns="">
      <p:transition spd="slow" advClick="0" advTm="7000">
        <p:sndAc>
          <p:stSnd>
            <p:snd r:embed="rId4" name="David Arthur Brown - Teenage Summer Day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496" r="24341"/>
          <a:stretch/>
        </p:blipFill>
        <p:spPr>
          <a:xfrm>
            <a:off x="-338495" y="0"/>
            <a:ext cx="948249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3543858"/>
            <a:ext cx="6984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Hauling freight 12 hours a day</a:t>
            </a:r>
            <a:endParaRPr lang="zh-CN" altLang="en-US" sz="4400" dirty="0">
              <a:solidFill>
                <a:schemeClr val="bg1"/>
              </a:solidFill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r="-16930"/>
          <a:stretch/>
        </p:blipFill>
        <p:spPr>
          <a:xfrm>
            <a:off x="-1" y="0"/>
            <a:ext cx="1101634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3775" y="357504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Sometimes he’d take me down to </a:t>
            </a:r>
            <a:r>
              <a:rPr lang="en-US" altLang="zh-CN" sz="4400" u="sng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Vernon</a:t>
            </a:r>
            <a:endParaRPr lang="zh-CN" altLang="en-US" sz="4400" u="sng" dirty="0">
              <a:solidFill>
                <a:srgbClr val="FF0000"/>
              </a:solidFill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6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"/>
    </mc:Choice>
    <mc:Fallback>
      <p:transition spd="slow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621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60230" y="195485"/>
            <a:ext cx="6617721" cy="1944217"/>
            <a:chOff x="1475656" y="5121188"/>
            <a:chExt cx="6552728" cy="2036745"/>
          </a:xfrm>
        </p:grpSpPr>
        <p:sp>
          <p:nvSpPr>
            <p:cNvPr id="5" name="矩形 4"/>
            <p:cNvSpPr/>
            <p:nvPr/>
          </p:nvSpPr>
          <p:spPr>
            <a:xfrm>
              <a:off x="1889119" y="5121188"/>
              <a:ext cx="5846666" cy="1662574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5656" y="5229200"/>
              <a:ext cx="6552728" cy="192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Or the shipyards in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South Bay</a:t>
              </a:r>
              <a:endParaRPr lang="zh-CN" altLang="en-US" sz="4400" u="sng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75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7" b="2657"/>
          <a:stretch/>
        </p:blipFill>
        <p:spPr>
          <a:xfrm>
            <a:off x="-1" y="-2249"/>
            <a:ext cx="9144001" cy="514574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29872" y="3170462"/>
            <a:ext cx="9280850" cy="788088"/>
            <a:chOff x="395535" y="4894498"/>
            <a:chExt cx="9280850" cy="1050783"/>
          </a:xfrm>
        </p:grpSpPr>
        <p:sp>
          <p:nvSpPr>
            <p:cNvPr id="5" name="矩形 4"/>
            <p:cNvSpPr/>
            <p:nvPr/>
          </p:nvSpPr>
          <p:spPr>
            <a:xfrm>
              <a:off x="395535" y="5058628"/>
              <a:ext cx="7925389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4894498"/>
              <a:ext cx="9280849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en-US" sz="4400" dirty="0">
                <a:latin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828600" y="4227934"/>
            <a:ext cx="10873208" cy="769441"/>
            <a:chOff x="90860" y="5054057"/>
            <a:chExt cx="6326371" cy="1702264"/>
          </a:xfrm>
        </p:grpSpPr>
        <p:sp>
          <p:nvSpPr>
            <p:cNvPr id="9" name="矩形 8"/>
            <p:cNvSpPr/>
            <p:nvPr/>
          </p:nvSpPr>
          <p:spPr>
            <a:xfrm>
              <a:off x="568774" y="5093888"/>
              <a:ext cx="5370543" cy="164943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860" y="5054057"/>
              <a:ext cx="6326371" cy="170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those teenage summer days</a:t>
              </a:r>
              <a:endParaRPr lang="zh-CN" altLang="zh-CN" sz="4400" dirty="0" smtClean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40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86"/>
            <a:ext cx="9144000" cy="38576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756592" y="4353948"/>
            <a:ext cx="10657184" cy="807482"/>
            <a:chOff x="175038" y="5093888"/>
            <a:chExt cx="6201183" cy="2153284"/>
          </a:xfrm>
        </p:grpSpPr>
        <p:sp>
          <p:nvSpPr>
            <p:cNvPr id="12" name="矩形 11"/>
            <p:cNvSpPr/>
            <p:nvPr/>
          </p:nvSpPr>
          <p:spPr>
            <a:xfrm>
              <a:off x="568774" y="5093888"/>
              <a:ext cx="5370543" cy="164943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038" y="5195331"/>
              <a:ext cx="6201183" cy="205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those teenage summer days</a:t>
              </a:r>
              <a:endParaRPr lang="zh-CN" altLang="zh-CN" sz="4400" dirty="0" smtClean="0">
                <a:latin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64842" y="3543859"/>
            <a:ext cx="9533386" cy="779306"/>
            <a:chOff x="395535" y="5058628"/>
            <a:chExt cx="9280850" cy="1039074"/>
          </a:xfrm>
        </p:grpSpPr>
        <p:sp>
          <p:nvSpPr>
            <p:cNvPr id="15" name="矩形 14"/>
            <p:cNvSpPr/>
            <p:nvPr/>
          </p:nvSpPr>
          <p:spPr>
            <a:xfrm>
              <a:off x="395535" y="5058628"/>
              <a:ext cx="7925389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5536" y="5071781"/>
              <a:ext cx="9280849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en-US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88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0"/>
    </mc:Choice>
    <mc:Fallback>
      <p:transition spd="slow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2"/>
          <a:stretch/>
        </p:blipFill>
        <p:spPr>
          <a:xfrm>
            <a:off x="-29029" y="0"/>
            <a:ext cx="9173029" cy="51435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435540" y="3363838"/>
            <a:ext cx="8895972" cy="769441"/>
            <a:chOff x="-1" y="4917166"/>
            <a:chExt cx="9676386" cy="1025921"/>
          </a:xfrm>
        </p:grpSpPr>
        <p:sp>
          <p:nvSpPr>
            <p:cNvPr id="7" name="矩形 6"/>
            <p:cNvSpPr/>
            <p:nvPr/>
          </p:nvSpPr>
          <p:spPr>
            <a:xfrm>
              <a:off x="-1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5536" y="4917166"/>
              <a:ext cx="9280849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the mean streets of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L.A.</a:t>
              </a:r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 </a:t>
              </a:r>
              <a:endParaRPr lang="zh-CN" altLang="en-US" sz="4400" dirty="0">
                <a:latin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-684584" y="4250581"/>
            <a:ext cx="10585176" cy="769441"/>
            <a:chOff x="175038" y="4833528"/>
            <a:chExt cx="6201183" cy="1938038"/>
          </a:xfrm>
        </p:grpSpPr>
        <p:sp>
          <p:nvSpPr>
            <p:cNvPr id="10" name="矩形 9"/>
            <p:cNvSpPr/>
            <p:nvPr/>
          </p:nvSpPr>
          <p:spPr>
            <a:xfrm>
              <a:off x="568774" y="5093888"/>
              <a:ext cx="5370543" cy="164943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5038" y="4833528"/>
              <a:ext cx="6201183" cy="1938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those teenage summer days</a:t>
              </a:r>
              <a:endParaRPr lang="zh-CN" altLang="zh-CN" sz="4400" dirty="0" smtClean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64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937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3651870"/>
            <a:ext cx="6491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 those teenage summer </a:t>
            </a:r>
            <a:r>
              <a:rPr lang="en-US" altLang="zh-CN" sz="4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days</a:t>
            </a:r>
            <a:endParaRPr lang="zh-CN" altLang="zh-CN" sz="4400" dirty="0">
              <a:solidFill>
                <a:schemeClr val="bg1"/>
              </a:solidFill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420249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 the mean streets of </a:t>
            </a:r>
            <a:r>
              <a:rPr lang="en-US" altLang="zh-CN" sz="4400" u="sng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L.A.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8"/>
          <a:stretch/>
        </p:blipFill>
        <p:spPr>
          <a:xfrm>
            <a:off x="-42845" y="0"/>
            <a:ext cx="916514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3813888"/>
            <a:ext cx="5148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Back in </a:t>
            </a:r>
            <a:r>
              <a:rPr lang="en-US" altLang="zh-CN" sz="4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1983</a:t>
            </a:r>
            <a:endParaRPr lang="zh-CN" altLang="zh-CN" sz="4400" dirty="0">
              <a:solidFill>
                <a:schemeClr val="bg1"/>
              </a:solidFill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10280567" cy="5143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9215" y="3723878"/>
            <a:ext cx="9289032" cy="769441"/>
            <a:chOff x="188177" y="3574462"/>
            <a:chExt cx="9289032" cy="1025921"/>
          </a:xfrm>
        </p:grpSpPr>
        <p:sp>
          <p:nvSpPr>
            <p:cNvPr id="6" name="矩形 5"/>
            <p:cNvSpPr/>
            <p:nvPr/>
          </p:nvSpPr>
          <p:spPr>
            <a:xfrm>
              <a:off x="188177" y="3622467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1038" y="3574462"/>
              <a:ext cx="8280920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All the </a:t>
              </a:r>
              <a:r>
                <a:rPr lang="en-US" altLang="zh-CN" sz="44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cholos</a:t>
              </a:r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on the corner</a:t>
              </a:r>
              <a:endParaRPr lang="zh-CN" altLang="en-US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1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"/>
    </mc:Choice>
    <mc:Fallback xmlns="">
      <p:transition spd="slow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8" y="0"/>
            <a:ext cx="9408233" cy="51435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40093" y="339502"/>
            <a:ext cx="8376525" cy="791004"/>
            <a:chOff x="371938" y="322054"/>
            <a:chExt cx="8376525" cy="1054672"/>
          </a:xfrm>
        </p:grpSpPr>
        <p:sp>
          <p:nvSpPr>
            <p:cNvPr id="9" name="矩形 8"/>
            <p:cNvSpPr/>
            <p:nvPr/>
          </p:nvSpPr>
          <p:spPr>
            <a:xfrm>
              <a:off x="371938" y="490073"/>
              <a:ext cx="8376525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1939" y="322054"/>
              <a:ext cx="8088494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Hid their pistols in the </a:t>
              </a:r>
              <a:r>
                <a:rPr lang="en-US" altLang="zh-CN" sz="4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trees</a:t>
              </a:r>
              <a:endParaRPr lang="zh-CN" altLang="zh-CN" sz="44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2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16" cy="51435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5274" y="3867894"/>
            <a:ext cx="9145238" cy="1323439"/>
            <a:chOff x="17978" y="339839"/>
            <a:chExt cx="9145238" cy="1764586"/>
          </a:xfrm>
        </p:grpSpPr>
        <p:sp>
          <p:nvSpPr>
            <p:cNvPr id="6" name="矩形 5"/>
            <p:cNvSpPr/>
            <p:nvPr/>
          </p:nvSpPr>
          <p:spPr>
            <a:xfrm>
              <a:off x="17978" y="399456"/>
              <a:ext cx="9145238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7505" y="339839"/>
              <a:ext cx="8928992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El Funny Clown</a:t>
              </a:r>
              <a:r>
                <a:rPr lang="en-US" altLang="zh-CN" sz="400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altLang="zh-CN" sz="40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lived off of </a:t>
              </a:r>
              <a:r>
                <a:rPr lang="en-US" altLang="zh-CN" sz="40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Sunset</a:t>
              </a:r>
              <a:endParaRPr lang="zh-CN" altLang="zh-CN" sz="4000" u="sng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  <a:p>
              <a:endParaRPr lang="zh-CN" altLang="en-US" sz="4000" dirty="0">
                <a:solidFill>
                  <a:schemeClr val="bg1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6491" y="4083917"/>
            <a:ext cx="9289032" cy="769441"/>
            <a:chOff x="99215" y="4941167"/>
            <a:chExt cx="9289032" cy="1025921"/>
          </a:xfrm>
        </p:grpSpPr>
        <p:sp>
          <p:nvSpPr>
            <p:cNvPr id="5" name="矩形 4"/>
            <p:cNvSpPr/>
            <p:nvPr/>
          </p:nvSpPr>
          <p:spPr>
            <a:xfrm>
              <a:off x="99215" y="5013176"/>
              <a:ext cx="9289032" cy="88665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215" y="4941167"/>
              <a:ext cx="9044785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On a street called </a:t>
              </a:r>
              <a:r>
                <a:rPr lang="en-US" altLang="zh-CN" sz="4400" u="sng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Benton Way</a:t>
              </a:r>
              <a:endParaRPr lang="zh-CN" altLang="en-US" sz="4400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4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4"/>
            <a:ext cx="9206963" cy="514194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9215" y="3759883"/>
            <a:ext cx="9289032" cy="1359443"/>
            <a:chOff x="99215" y="5013176"/>
            <a:chExt cx="9289032" cy="1541028"/>
          </a:xfrm>
        </p:grpSpPr>
        <p:sp>
          <p:nvSpPr>
            <p:cNvPr id="5" name="矩形 4"/>
            <p:cNvSpPr/>
            <p:nvPr/>
          </p:nvSpPr>
          <p:spPr>
            <a:xfrm>
              <a:off x="99215" y="5013176"/>
              <a:ext cx="9289032" cy="14674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9592" y="5053989"/>
              <a:ext cx="7920880" cy="150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There were blood satins on the sidewalk</a:t>
              </a:r>
              <a:endParaRPr lang="zh-CN" altLang="en-US" sz="4000" dirty="0">
                <a:latin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0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7"/>
          <a:stretch/>
        </p:blipFill>
        <p:spPr>
          <a:xfrm>
            <a:off x="0" y="7369"/>
            <a:ext cx="9144000" cy="5136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056" y="3435846"/>
            <a:ext cx="5803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But the rain washed them </a:t>
            </a:r>
            <a:r>
              <a:rPr lang="en-US" altLang="zh-CN" sz="4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away</a:t>
            </a:r>
            <a:endParaRPr lang="zh-CN" altLang="zh-CN" sz="4400" dirty="0">
              <a:solidFill>
                <a:schemeClr val="bg1"/>
              </a:solidFill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6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213</Words>
  <Application>Microsoft Office PowerPoint</Application>
  <PresentationFormat>全屏显示(16:9)</PresentationFormat>
  <Paragraphs>38</Paragraphs>
  <Slides>26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LST</dc:creator>
  <cp:lastModifiedBy>LST</cp:lastModifiedBy>
  <cp:revision>42</cp:revision>
  <dcterms:created xsi:type="dcterms:W3CDTF">2019-06-13T06:49:27Z</dcterms:created>
  <dcterms:modified xsi:type="dcterms:W3CDTF">2019-06-14T03:41:14Z</dcterms:modified>
</cp:coreProperties>
</file>