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264318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CSSCI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收录证明检索指引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圆角矩形 3"/>
          <p:cNvSpPr/>
          <p:nvPr/>
        </p:nvSpPr>
        <p:spPr>
          <a:xfrm>
            <a:off x="1500166" y="1857364"/>
            <a:ext cx="357190" cy="41434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357422" y="5500702"/>
            <a:ext cx="357190" cy="785818"/>
            <a:chOff x="2357422" y="5500702"/>
            <a:chExt cx="357190" cy="785818"/>
          </a:xfrm>
        </p:grpSpPr>
        <p:sp>
          <p:nvSpPr>
            <p:cNvPr id="5" name="椭圆 4"/>
            <p:cNvSpPr/>
            <p:nvPr/>
          </p:nvSpPr>
          <p:spPr>
            <a:xfrm>
              <a:off x="2357422" y="6000768"/>
              <a:ext cx="357190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下箭头 5"/>
            <p:cNvSpPr/>
            <p:nvPr/>
          </p:nvSpPr>
          <p:spPr>
            <a:xfrm>
              <a:off x="2428860" y="5500702"/>
              <a:ext cx="214314" cy="500066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0" y="285728"/>
            <a:ext cx="564357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第三步，核对、选择需要开具证明的文献。</a:t>
            </a:r>
            <a:endParaRPr lang="zh-CN" altLang="en-US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圆角矩形 3"/>
          <p:cNvSpPr/>
          <p:nvPr/>
        </p:nvSpPr>
        <p:spPr>
          <a:xfrm>
            <a:off x="0" y="285728"/>
            <a:ext cx="385762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第四步，下载保存检索记录。</a:t>
            </a:r>
            <a:endParaRPr lang="zh-CN" altLang="en-US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43042" y="2285992"/>
            <a:ext cx="61436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案例：</a:t>
            </a: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检索我校黄甫全老师</a:t>
            </a: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2014-2016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年发表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的论文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被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CSSCI</a:t>
            </a:r>
            <a:r>
              <a:rPr lang="zh-CN" altLang="en-US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收录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情况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28728" y="128586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操作流程： 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2000240"/>
            <a:ext cx="55721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 选择</a:t>
            </a:r>
            <a:r>
              <a:rPr lang="en-US" altLang="zh-CN" sz="2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CSSCI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数据库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输入检索条件（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作者、作者机构、出版年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 核对、选择文献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 导出检索记录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组合 5"/>
          <p:cNvGrpSpPr/>
          <p:nvPr/>
        </p:nvGrpSpPr>
        <p:grpSpPr>
          <a:xfrm>
            <a:off x="3929058" y="3786190"/>
            <a:ext cx="1285884" cy="285752"/>
            <a:chOff x="3929058" y="3643314"/>
            <a:chExt cx="1285884" cy="285752"/>
          </a:xfrm>
        </p:grpSpPr>
        <p:sp>
          <p:nvSpPr>
            <p:cNvPr id="4" name="圆角矩形 3"/>
            <p:cNvSpPr/>
            <p:nvPr/>
          </p:nvSpPr>
          <p:spPr>
            <a:xfrm>
              <a:off x="3929058" y="3643314"/>
              <a:ext cx="857256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左箭头 4"/>
            <p:cNvSpPr/>
            <p:nvPr/>
          </p:nvSpPr>
          <p:spPr>
            <a:xfrm>
              <a:off x="4786314" y="3643314"/>
              <a:ext cx="428628" cy="214314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圆角矩形 6"/>
          <p:cNvSpPr/>
          <p:nvPr/>
        </p:nvSpPr>
        <p:spPr>
          <a:xfrm>
            <a:off x="0" y="285728"/>
            <a:ext cx="3929058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第一步，选择</a:t>
            </a:r>
            <a:r>
              <a:rPr lang="en-US" altLang="zh-CN" sz="2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CSSCI</a:t>
            </a:r>
            <a:r>
              <a:rPr lang="zh-CN" altLang="en-US" sz="2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数据库。</a:t>
            </a:r>
            <a:endParaRPr lang="zh-CN" altLang="en-US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圆角矩形 3"/>
          <p:cNvSpPr/>
          <p:nvPr/>
        </p:nvSpPr>
        <p:spPr>
          <a:xfrm>
            <a:off x="1357290" y="5929330"/>
            <a:ext cx="192882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组合 5"/>
          <p:cNvGrpSpPr/>
          <p:nvPr/>
        </p:nvGrpSpPr>
        <p:grpSpPr>
          <a:xfrm>
            <a:off x="6286512" y="1714488"/>
            <a:ext cx="642942" cy="857256"/>
            <a:chOff x="6286512" y="1714488"/>
            <a:chExt cx="642942" cy="857256"/>
          </a:xfrm>
        </p:grpSpPr>
        <p:sp>
          <p:nvSpPr>
            <p:cNvPr id="4" name="椭圆 3"/>
            <p:cNvSpPr/>
            <p:nvPr/>
          </p:nvSpPr>
          <p:spPr>
            <a:xfrm>
              <a:off x="6286512" y="2285992"/>
              <a:ext cx="642942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下箭头 4"/>
            <p:cNvSpPr/>
            <p:nvPr/>
          </p:nvSpPr>
          <p:spPr>
            <a:xfrm>
              <a:off x="6500826" y="1714488"/>
              <a:ext cx="285752" cy="571504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椭圆 3"/>
          <p:cNvSpPr/>
          <p:nvPr/>
        </p:nvSpPr>
        <p:spPr>
          <a:xfrm>
            <a:off x="928662" y="1643050"/>
            <a:ext cx="71438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椭圆 3"/>
          <p:cNvSpPr/>
          <p:nvPr/>
        </p:nvSpPr>
        <p:spPr>
          <a:xfrm>
            <a:off x="4000496" y="2143116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0" y="285728"/>
            <a:ext cx="3571868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第二步，输入检索条件。</a:t>
            </a:r>
            <a:endParaRPr lang="zh-CN" altLang="en-US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2844" y="2143116"/>
            <a:ext cx="3857652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0" y="3000372"/>
            <a:ext cx="2285984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85</Words>
  <Application>Microsoft Office PowerPoint</Application>
  <PresentationFormat>全屏显示(4:3)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</cp:lastModifiedBy>
  <cp:revision>9</cp:revision>
  <dcterms:created xsi:type="dcterms:W3CDTF">2017-05-03T07:00:34Z</dcterms:created>
  <dcterms:modified xsi:type="dcterms:W3CDTF">2017-07-06T03:51:25Z</dcterms:modified>
</cp:coreProperties>
</file>