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"/>
  </p:notesMasterIdLst>
  <p:sldIdLst>
    <p:sldId id="379" r:id="rId3"/>
    <p:sldId id="380" r:id="rId4"/>
    <p:sldId id="381" r:id="rId5"/>
  </p:sldIdLst>
  <p:sldSz cx="9144000" cy="5143500"/>
  <p:notesSz cx="6858000" cy="9144000"/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kern="1200">
        <a:solidFill>
          <a:schemeClr val="tx1"/>
        </a:solidFill>
        <a:latin typeface="Calibri" panose="020F050202020403020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kern="1200">
        <a:solidFill>
          <a:schemeClr val="tx1"/>
        </a:solidFill>
        <a:latin typeface="Calibri" panose="020F050202020403020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kern="1200">
        <a:solidFill>
          <a:schemeClr val="tx1"/>
        </a:solidFill>
        <a:latin typeface="Calibri" panose="020F050202020403020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kern="1200">
        <a:solidFill>
          <a:schemeClr val="tx1"/>
        </a:solidFill>
        <a:latin typeface="Calibri" panose="020F050202020403020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kern="1200">
        <a:solidFill>
          <a:schemeClr val="tx1"/>
        </a:solidFill>
        <a:latin typeface="Calibri" panose="020F050202020403020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kern="1200">
        <a:solidFill>
          <a:schemeClr val="tx1"/>
        </a:solidFill>
        <a:latin typeface="Calibri" panose="020F050202020403020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kern="1200">
        <a:solidFill>
          <a:schemeClr val="tx1"/>
        </a:solidFill>
        <a:latin typeface="Calibri" panose="020F050202020403020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kern="1200">
        <a:solidFill>
          <a:schemeClr val="tx1"/>
        </a:solidFill>
        <a:latin typeface="Calibri" panose="020F050202020403020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kern="1200">
        <a:solidFill>
          <a:schemeClr val="tx1"/>
        </a:solidFill>
        <a:latin typeface="Calibri" panose="020F050202020403020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B0F0"/>
    <a:srgbClr val="CC0099"/>
    <a:srgbClr val="FAC90F"/>
    <a:srgbClr val="FF3399"/>
    <a:srgbClr val="FF9900"/>
    <a:srgbClr val="92D050"/>
    <a:srgbClr val="E83828"/>
    <a:srgbClr val="7EE500"/>
    <a:srgbClr val="35BCD9"/>
    <a:srgbClr val="FA60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0710"/>
  </p:normalViewPr>
  <p:slideViewPr>
    <p:cSldViewPr showGuides="1">
      <p:cViewPr>
        <p:scale>
          <a:sx n="100" d="100"/>
          <a:sy n="100" d="100"/>
        </p:scale>
        <p:origin x="-516" y="72"/>
      </p:cViewPr>
      <p:guideLst>
        <p:guide orient="horz" pos="1620"/>
        <p:guide pos="3016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5" cy="72005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bleStyles" Target="tableStyles.xml"/><Relationship Id="rId8" Type="http://schemas.openxmlformats.org/officeDocument/2006/relationships/viewProps" Target="viewProps.xml"/><Relationship Id="rId7" Type="http://schemas.openxmlformats.org/officeDocument/2006/relationships/presProps" Target="presProps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/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fontAlgn="auto"/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fontAlgn="auto"/>
            <a:fld id="{748CE093-0987-4123-A19C-C73418D4581B}" type="datetimeFigureOut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10244" name="幻灯片图像占位符 3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0245" name="备注占位符 4"/>
          <p:cNvSpPr>
            <a:spLocks noGrp="1"/>
          </p:cNvSpPr>
          <p:nvPr>
            <p:ph type="body" sz="quarter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</a:ln>
        </p:spPr>
        <p:txBody>
          <a:bodyPr vert="horz" lIns="91440" tIns="45720" rIns="91440" bIns="45720" anchor="t"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 indent="0"/>
            <a:r>
              <a:rPr lang="zh-CN" altLang="en-US"/>
              <a:t>第二级</a:t>
            </a:r>
            <a:endParaRPr lang="zh-CN" altLang="en-US"/>
          </a:p>
          <a:p>
            <a:pPr lvl="2" indent="0"/>
            <a:r>
              <a:rPr lang="zh-CN" altLang="en-US"/>
              <a:t>第三级</a:t>
            </a:r>
            <a:endParaRPr lang="zh-CN" altLang="en-US"/>
          </a:p>
          <a:p>
            <a:pPr lvl="3" indent="0"/>
            <a:r>
              <a:rPr lang="zh-CN" altLang="en-US"/>
              <a:t>第四级</a:t>
            </a:r>
            <a:endParaRPr lang="zh-CN" altLang="en-US"/>
          </a:p>
          <a:p>
            <a:pPr lvl="4" indent="0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fontAlgn="auto"/>
            <a:endParaRPr lang="zh-CN" altLang="en-US" strike="noStrike" noProof="1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fontAlgn="auto"/>
            <a:fld id="{C07390C9-E209-452A-AF2C-23D0DB5DF8D6}" type="slidenum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pPr fontAlgn="auto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fontAlgn="auto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auto"/>
            <a:fld id="{32274D81-BE9C-4C9D-8371-8BC208C7A872}" type="datetimeFigureOut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auto"/>
            <a:endParaRPr lang="zh-CN" altLang="en-US" strike="noStrike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auto"/>
            <a:fld id="{EED5F6FF-76A1-4CE1-A727-BAA53E4938F6}" type="slidenum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auto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auto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auto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auto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auto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auto"/>
            <a:fld id="{32274D81-BE9C-4C9D-8371-8BC208C7A872}" type="datetimeFigureOut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auto"/>
            <a:endParaRPr lang="zh-CN" altLang="en-US" strike="noStrike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auto"/>
            <a:fld id="{EED5F6FF-76A1-4CE1-A727-BAA53E4938F6}" type="slidenum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pPr fontAlgn="auto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 fontAlgn="auto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auto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auto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auto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auto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auto"/>
            <a:fld id="{32274D81-BE9C-4C9D-8371-8BC208C7A872}" type="datetimeFigureOut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auto"/>
            <a:endParaRPr lang="zh-CN" altLang="en-US" strike="noStrike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auto"/>
            <a:fld id="{EED5F6FF-76A1-4CE1-A727-BAA53E4938F6}" type="slidenum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auto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auto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auto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auto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auto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auto"/>
            <a:fld id="{32274D81-BE9C-4C9D-8371-8BC208C7A872}" type="datetimeFigureOut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auto"/>
            <a:endParaRPr lang="zh-CN" altLang="en-US" strike="noStrike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auto"/>
            <a:fld id="{EED5F6FF-76A1-4CE1-A727-BAA53E4938F6}" type="slidenum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pPr fontAlgn="auto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auto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auto"/>
            <a:fld id="{32274D81-BE9C-4C9D-8371-8BC208C7A872}" type="datetimeFigureOut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auto"/>
            <a:endParaRPr lang="zh-CN" altLang="en-US" strike="noStrike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auto"/>
            <a:fld id="{EED5F6FF-76A1-4CE1-A727-BAA53E4938F6}" type="slidenum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auto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auto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auto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auto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auto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auto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auto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auto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auto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auto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auto"/>
            <a:fld id="{32274D81-BE9C-4C9D-8371-8BC208C7A872}" type="datetimeFigureOut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auto"/>
            <a:endParaRPr lang="zh-CN" altLang="en-US" strike="noStrike" noProof="1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auto"/>
            <a:fld id="{EED5F6FF-76A1-4CE1-A727-BAA53E4938F6}" type="slidenum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pPr fontAlgn="auto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auto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auto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auto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auto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auto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auto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auto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auto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auto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auto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auto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auto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auto"/>
            <a:fld id="{32274D81-BE9C-4C9D-8371-8BC208C7A872}" type="datetimeFigureOut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auto"/>
            <a:endParaRPr lang="zh-CN" altLang="en-US" strike="noStrike" noProof="1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auto"/>
            <a:fld id="{EED5F6FF-76A1-4CE1-A727-BAA53E4938F6}" type="slidenum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图片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4099" name="TextBox 10"/>
          <p:cNvSpPr txBox="1"/>
          <p:nvPr userDrawn="1"/>
        </p:nvSpPr>
        <p:spPr>
          <a:xfrm>
            <a:off x="8475663" y="4686300"/>
            <a:ext cx="436562" cy="338138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 lvl="0" indent="0"/>
            <a:fld id="{9A0DB2DC-4C9A-4742-B13C-FB6460FD3503}" type="slidenum">
              <a:rPr lang="zh-CN" altLang="en-US" sz="1600">
                <a:solidFill>
                  <a:srgbClr val="595959"/>
                </a:solidFill>
                <a:latin typeface="Calibri" panose="020F0502020204030204" charset="0"/>
                <a:ea typeface="宋体" panose="02010600030101010101" pitchFamily="2" charset="-122"/>
              </a:rPr>
            </a:fld>
            <a:endParaRPr lang="zh-CN" altLang="en-US" sz="1600" dirty="0">
              <a:solidFill>
                <a:srgbClr val="595959"/>
              </a:solidFill>
              <a:latin typeface="Calibri" panose="020F0502020204030204" charset="0"/>
              <a:ea typeface="宋体" panose="02010600030101010101" pitchFamily="2" charset="-122"/>
            </a:endParaRPr>
          </a:p>
        </p:txBody>
      </p:sp>
      <p:sp>
        <p:nvSpPr>
          <p:cNvPr id="12" name="矩形 11"/>
          <p:cNvSpPr/>
          <p:nvPr userDrawn="1"/>
        </p:nvSpPr>
        <p:spPr>
          <a:xfrm>
            <a:off x="204788" y="627063"/>
            <a:ext cx="252413" cy="36513"/>
          </a:xfrm>
          <a:prstGeom prst="rect">
            <a:avLst/>
          </a:prstGeom>
          <a:solidFill>
            <a:srgbClr val="F862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/>
            <a:endParaRPr lang="zh-CN" altLang="en-US" strike="noStrike" noProof="1"/>
          </a:p>
        </p:txBody>
      </p:sp>
      <p:sp>
        <p:nvSpPr>
          <p:cNvPr id="13" name="矩形 12"/>
          <p:cNvSpPr/>
          <p:nvPr userDrawn="1"/>
        </p:nvSpPr>
        <p:spPr>
          <a:xfrm>
            <a:off x="493713" y="627063"/>
            <a:ext cx="250825" cy="36513"/>
          </a:xfrm>
          <a:prstGeom prst="rect">
            <a:avLst/>
          </a:prstGeom>
          <a:solidFill>
            <a:srgbClr val="79A4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/>
            <a:endParaRPr lang="zh-CN" altLang="en-US" strike="noStrike" noProof="1"/>
          </a:p>
        </p:txBody>
      </p:sp>
      <p:sp>
        <p:nvSpPr>
          <p:cNvPr id="14" name="矩形 13"/>
          <p:cNvSpPr/>
          <p:nvPr userDrawn="1"/>
        </p:nvSpPr>
        <p:spPr>
          <a:xfrm>
            <a:off x="781050" y="627063"/>
            <a:ext cx="252413" cy="36513"/>
          </a:xfrm>
          <a:prstGeom prst="rect">
            <a:avLst/>
          </a:prstGeom>
          <a:solidFill>
            <a:srgbClr val="F5CA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/>
            <a:endParaRPr lang="zh-CN" altLang="en-US" strike="noStrike" noProof="1"/>
          </a:p>
        </p:txBody>
      </p:sp>
      <p:sp>
        <p:nvSpPr>
          <p:cNvPr id="15" name="矩形 14"/>
          <p:cNvSpPr/>
          <p:nvPr userDrawn="1"/>
        </p:nvSpPr>
        <p:spPr>
          <a:xfrm>
            <a:off x="1068388" y="627063"/>
            <a:ext cx="252413" cy="36513"/>
          </a:xfrm>
          <a:prstGeom prst="rect">
            <a:avLst/>
          </a:prstGeom>
          <a:solidFill>
            <a:srgbClr val="92E2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/>
            <a:endParaRPr lang="zh-CN" altLang="en-US" strike="noStrike" noProof="1"/>
          </a:p>
        </p:txBody>
      </p:sp>
      <p:sp>
        <p:nvSpPr>
          <p:cNvPr id="16" name="矩形 15"/>
          <p:cNvSpPr/>
          <p:nvPr userDrawn="1"/>
        </p:nvSpPr>
        <p:spPr>
          <a:xfrm>
            <a:off x="1357313" y="627063"/>
            <a:ext cx="252413" cy="36513"/>
          </a:xfrm>
          <a:prstGeom prst="rect">
            <a:avLst/>
          </a:prstGeom>
          <a:solidFill>
            <a:srgbClr val="F862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/>
            <a:endParaRPr lang="zh-CN" altLang="en-US" strike="noStrike" noProof="1"/>
          </a:p>
        </p:txBody>
      </p:sp>
      <p:sp>
        <p:nvSpPr>
          <p:cNvPr id="17" name="矩形 16"/>
          <p:cNvSpPr/>
          <p:nvPr userDrawn="1"/>
        </p:nvSpPr>
        <p:spPr>
          <a:xfrm>
            <a:off x="1668463" y="627063"/>
            <a:ext cx="7473950" cy="3651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/>
            <a:endParaRPr lang="zh-CN" altLang="en-US" strike="noStrike" noProof="1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113854" y="244872"/>
            <a:ext cx="8229600" cy="349548"/>
          </a:xfrm>
        </p:spPr>
        <p:txBody>
          <a:bodyPr>
            <a:noAutofit/>
          </a:bodyPr>
          <a:lstStyle>
            <a:lvl1pPr algn="l">
              <a:defRPr sz="1400" b="1" i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fontAlgn="auto"/>
            <a:r>
              <a:rPr lang="zh-CN" altLang="en-US" strike="noStrike" noProof="1" dirty="0" smtClean="0"/>
              <a:t>第一部分  点击此处输入您的标题</a:t>
            </a:r>
            <a:endParaRPr lang="zh-CN" altLang="en-US" strike="noStrike" noProof="1" dirty="0"/>
          </a:p>
        </p:txBody>
      </p:sp>
      <p:grpSp>
        <p:nvGrpSpPr>
          <p:cNvPr id="8" name="组合 7"/>
          <p:cNvGrpSpPr/>
          <p:nvPr userDrawn="1"/>
        </p:nvGrpSpPr>
        <p:grpSpPr>
          <a:xfrm>
            <a:off x="8424428" y="4711836"/>
            <a:ext cx="718619" cy="288032"/>
            <a:chOff x="8424428" y="4716750"/>
            <a:chExt cx="718624" cy="288032"/>
          </a:xfrm>
          <a:solidFill>
            <a:srgbClr val="BFBFBF"/>
          </a:solidFill>
        </p:grpSpPr>
        <p:sp>
          <p:nvSpPr>
            <p:cNvPr id="9" name="圆角矩形 8"/>
            <p:cNvSpPr/>
            <p:nvPr userDrawn="1"/>
          </p:nvSpPr>
          <p:spPr>
            <a:xfrm>
              <a:off x="8424428" y="4716750"/>
              <a:ext cx="468052" cy="288032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/>
              <a:endParaRPr lang="zh-CN" altLang="en-US" strike="noStrike" noProof="1"/>
            </a:p>
          </p:txBody>
        </p:sp>
        <p:sp>
          <p:nvSpPr>
            <p:cNvPr id="10" name="矩形 9"/>
            <p:cNvSpPr/>
            <p:nvPr userDrawn="1"/>
          </p:nvSpPr>
          <p:spPr>
            <a:xfrm>
              <a:off x="8820472" y="4948014"/>
              <a:ext cx="322580" cy="5676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/>
              <a:endParaRPr lang="zh-CN" altLang="en-US" strike="noStrike" noProof="1"/>
            </a:p>
          </p:txBody>
        </p:sp>
      </p:grp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fontAlgn="auto"/>
            <a:fld id="{32274D81-BE9C-4C9D-8371-8BC208C7A872}" type="datetimeFigureOut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fontAlgn="auto"/>
            <a:endParaRPr lang="zh-CN" altLang="en-US" strike="noStrike" noProof="1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fontAlgn="auto"/>
            <a:fld id="{EED5F6FF-76A1-4CE1-A727-BAA53E4938F6}" type="slidenum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图片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fontAlgn="auto"/>
            <a:fld id="{32274D81-BE9C-4C9D-8371-8BC208C7A872}" type="datetimeFigureOut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fontAlgn="auto"/>
            <a:endParaRPr lang="zh-CN" altLang="en-US" strike="noStrike" noProof="1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fontAlgn="auto"/>
            <a:fld id="{EED5F6FF-76A1-4CE1-A727-BAA53E4938F6}" type="slidenum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auto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fontAlgn="auto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auto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auto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auto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auto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auto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auto"/>
            <a:fld id="{32274D81-BE9C-4C9D-8371-8BC208C7A872}" type="datetimeFigureOut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auto"/>
            <a:endParaRPr lang="zh-CN" altLang="en-US" strike="noStrike" noProof="1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auto"/>
            <a:fld id="{EED5F6FF-76A1-4CE1-A727-BAA53E4938F6}" type="slidenum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auto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fontAlgn="auto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auto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auto"/>
            <a:fld id="{32274D81-BE9C-4C9D-8371-8BC208C7A872}" type="datetimeFigureOut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auto"/>
            <a:endParaRPr lang="zh-CN" altLang="en-US" strike="noStrike" noProof="1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auto"/>
            <a:fld id="{EED5F6FF-76A1-4CE1-A727-BAA53E4938F6}" type="slidenum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/>
      <p:sp>
        <p:nvSpPr>
          <p:cNvPr id="1026" name="标题占位符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  <a:noFill/>
          <a:ln w="9525">
            <a:noFill/>
          </a:ln>
        </p:spPr>
        <p:txBody>
          <a:bodyPr vert="horz" lIns="91440" tIns="45720" rIns="91440" bIns="45720" anchor="ctr"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1027" name="文本占位符 2"/>
          <p:cNvSpPr>
            <a:spLocks noGrp="1"/>
          </p:cNvSpPr>
          <p:nvPr>
            <p:ph type="body"/>
          </p:nvPr>
        </p:nvSpPr>
        <p:spPr>
          <a:xfrm>
            <a:off x="457200" y="1200150"/>
            <a:ext cx="8229600" cy="3394075"/>
          </a:xfrm>
          <a:prstGeom prst="rect">
            <a:avLst/>
          </a:prstGeom>
          <a:noFill/>
          <a:ln w="9525">
            <a:noFill/>
          </a:ln>
        </p:spPr>
        <p:txBody>
          <a:bodyPr vert="horz" lIns="91440" tIns="45720" rIns="91440" bIns="45720" anchor="t"/>
          <a:p>
            <a:pPr lvl="0" indent="-342900"/>
            <a:r>
              <a:rPr lang="zh-CN" altLang="en-US"/>
              <a:t>单击此处编辑母版文本样式</a:t>
            </a:r>
            <a:endParaRPr lang="zh-CN" altLang="en-US"/>
          </a:p>
          <a:p>
            <a:pPr lvl="1" indent="-285750"/>
            <a:r>
              <a:rPr lang="zh-CN" altLang="en-US"/>
              <a:t>第二级</a:t>
            </a:r>
            <a:endParaRPr lang="zh-CN" altLang="en-US"/>
          </a:p>
          <a:p>
            <a:pPr lvl="2" indent="-228600"/>
            <a:r>
              <a:rPr lang="zh-CN" altLang="en-US"/>
              <a:t>第三级</a:t>
            </a:r>
            <a:endParaRPr lang="zh-CN" altLang="en-US"/>
          </a:p>
          <a:p>
            <a:pPr lvl="3" indent="-228600"/>
            <a:r>
              <a:rPr lang="zh-CN" altLang="en-US"/>
              <a:t>第四级</a:t>
            </a:r>
            <a:endParaRPr lang="zh-CN" altLang="en-US"/>
          </a:p>
          <a:p>
            <a:pPr lvl="4" indent="-228600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/>
            <a:fld id="{32274D81-BE9C-4C9D-8371-8BC208C7A872}" type="datetimeFigureOut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/>
            <a:endParaRPr lang="zh-CN" altLang="en-US" strike="noStrike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/>
            <a:fld id="{EED5F6FF-76A1-4CE1-A727-BAA53E4938F6}" type="slidenum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6385" name="内容占位符 2"/>
          <p:cNvSpPr>
            <a:spLocks noGrp="1"/>
          </p:cNvSpPr>
          <p:nvPr/>
        </p:nvSpPr>
        <p:spPr>
          <a:xfrm>
            <a:off x="672148" y="1380490"/>
            <a:ext cx="8161338" cy="2792413"/>
          </a:xfrm>
          <a:prstGeom prst="rect">
            <a:avLst/>
          </a:prstGeom>
          <a:noFill/>
          <a:ln w="9525">
            <a:noFill/>
          </a:ln>
        </p:spPr>
        <p:txBody>
          <a:bodyPr lIns="68592" tIns="34296" rIns="68592" bIns="34296" anchor="t"/>
          <a:p>
            <a:pPr fontAlgn="base">
              <a:lnSpc>
                <a:spcPct val="150000"/>
              </a:lnSpc>
            </a:pPr>
            <a:r>
              <a:rPr lang="zh-CN" altLang="en-US" sz="2000" b="1" strike="noStrike" noProof="1" dirty="0">
                <a:solidFill>
                  <a:schemeClr val="accent6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1. 主题：</a:t>
            </a:r>
            <a:r>
              <a:rPr lang="zh-CN" altLang="en-US" sz="2000" strike="noStrike" noProof="1" dirty="0"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我与华师的故事（感恩母校师友、毕业感悟、青春印记等）</a:t>
            </a:r>
            <a:endParaRPr lang="en-US" altLang="zh-CN" sz="2000" strike="noStrike" noProof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fontAlgn="base">
              <a:lnSpc>
                <a:spcPct val="150000"/>
              </a:lnSpc>
            </a:pPr>
            <a:r>
              <a:rPr lang="zh-CN" altLang="en-US" sz="2000" b="1" strike="noStrike" noProof="1" dirty="0">
                <a:solidFill>
                  <a:schemeClr val="accent6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2. 形式：</a:t>
            </a:r>
            <a:r>
              <a:rPr lang="zh-CN" altLang="en-US" sz="2000" strike="noStrike" noProof="1" dirty="0"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题目自拟、文体不限</a:t>
            </a:r>
            <a:endParaRPr lang="zh-CN" altLang="en-US" sz="2000" b="1" strike="noStrike" noProof="1" dirty="0">
              <a:solidFill>
                <a:srgbClr val="CC0099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fontAlgn="base">
              <a:lnSpc>
                <a:spcPct val="150000"/>
              </a:lnSpc>
            </a:pPr>
            <a:r>
              <a:rPr lang="en-US" altLang="zh-CN" sz="2000" b="1" strike="noStrike" noProof="1" dirty="0">
                <a:solidFill>
                  <a:schemeClr val="accent6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3. </a:t>
            </a:r>
            <a:r>
              <a:rPr lang="zh-CN" altLang="en-US" sz="2000" b="1" strike="noStrike" noProof="1" dirty="0">
                <a:solidFill>
                  <a:schemeClr val="accent6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字数：</a:t>
            </a:r>
            <a:r>
              <a:rPr lang="zh-CN" altLang="en-US" sz="2000" strike="noStrike" noProof="1" dirty="0"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300字以内</a:t>
            </a:r>
            <a:endParaRPr lang="zh-CN" altLang="en-US" sz="2000" strike="noStrike" noProof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fontAlgn="base">
              <a:lnSpc>
                <a:spcPct val="150000"/>
              </a:lnSpc>
            </a:pPr>
            <a:r>
              <a:rPr lang="en-US" altLang="zh-CN" sz="2000" b="1" strike="noStrike" noProof="1" dirty="0">
                <a:solidFill>
                  <a:schemeClr val="accent6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4</a:t>
            </a:r>
            <a:r>
              <a:rPr lang="zh-CN" altLang="en-US" sz="2000" b="1" strike="noStrike" noProof="1" dirty="0">
                <a:solidFill>
                  <a:schemeClr val="accent6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. 提交时间：</a:t>
            </a:r>
            <a:r>
              <a:rPr lang="zh-CN" altLang="en-US" sz="2000" strike="noStrike" noProof="1" dirty="0"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宋体" panose="02010600030101010101" pitchFamily="2" charset="-122"/>
              </a:rPr>
              <a:t>201</a:t>
            </a:r>
            <a:r>
              <a:rPr lang="en-US" altLang="zh-CN" sz="2000" strike="noStrike" noProof="1" dirty="0"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宋体" panose="02010600030101010101" pitchFamily="2" charset="-122"/>
              </a:rPr>
              <a:t>9</a:t>
            </a:r>
            <a:r>
              <a:rPr lang="zh-CN" altLang="en-US" sz="2000" strike="noStrike" noProof="1" dirty="0"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宋体" panose="02010600030101010101" pitchFamily="2" charset="-122"/>
              </a:rPr>
              <a:t>年</a:t>
            </a:r>
            <a:r>
              <a:rPr lang="en-US" altLang="zh-CN" sz="2000" strike="noStrike" noProof="1" dirty="0"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宋体" panose="02010600030101010101" pitchFamily="2" charset="-122"/>
              </a:rPr>
              <a:t>3</a:t>
            </a:r>
            <a:r>
              <a:rPr lang="zh-CN" altLang="en-US" sz="2000" strike="noStrike" noProof="1" dirty="0"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宋体" panose="02010600030101010101" pitchFamily="2" charset="-122"/>
              </a:rPr>
              <a:t>月</a:t>
            </a:r>
            <a:r>
              <a:rPr lang="en-US" altLang="zh-CN" sz="2000" strike="noStrike" noProof="1" dirty="0"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7</a:t>
            </a:r>
            <a:r>
              <a:rPr lang="zh-CN" altLang="en-US" sz="2000" strike="noStrike" noProof="1" dirty="0"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宋体" panose="02010600030101010101" pitchFamily="2" charset="-122"/>
              </a:rPr>
              <a:t>日</a:t>
            </a:r>
            <a:endParaRPr lang="zh-CN" altLang="en-US" sz="2000" strike="noStrike" noProof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fontAlgn="base">
              <a:lnSpc>
                <a:spcPct val="150000"/>
              </a:lnSpc>
            </a:pPr>
            <a:r>
              <a:rPr lang="en-US" altLang="zh-CN" sz="2000" b="1" strike="noStrike" noProof="1" dirty="0">
                <a:solidFill>
                  <a:schemeClr val="accent6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5</a:t>
            </a:r>
            <a:r>
              <a:rPr lang="zh-CN" altLang="en-US" sz="2000" b="1" strike="noStrike" noProof="1" dirty="0">
                <a:solidFill>
                  <a:schemeClr val="accent6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. 范例如下：</a:t>
            </a:r>
            <a:endParaRPr lang="zh-CN" altLang="en-US" sz="2000" strike="noStrike" noProof="1" dirty="0">
              <a:solidFill>
                <a:srgbClr val="CBB158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Arial" panose="020B0604020202020204" pitchFamily="34" charset="0"/>
            </a:endParaRPr>
          </a:p>
          <a:p>
            <a:pPr fontAlgn="base">
              <a:lnSpc>
                <a:spcPct val="140000"/>
              </a:lnSpc>
              <a:spcBef>
                <a:spcPct val="15000"/>
              </a:spcBef>
            </a:pPr>
            <a:endParaRPr lang="zh-CN" altLang="en-US" sz="2000" strike="noStrike" noProof="1" dirty="0">
              <a:solidFill>
                <a:srgbClr val="CBB158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Arial" panose="020B0604020202020204" pitchFamily="34" charset="0"/>
            </a:endParaRPr>
          </a:p>
          <a:p>
            <a:pPr fontAlgn="base">
              <a:lnSpc>
                <a:spcPct val="140000"/>
              </a:lnSpc>
              <a:spcBef>
                <a:spcPct val="15000"/>
              </a:spcBef>
            </a:pPr>
            <a:r>
              <a:rPr lang="zh-CN" altLang="en-US" sz="2000" strike="noStrike" noProof="1" dirty="0">
                <a:solidFill>
                  <a:srgbClr val="CBB158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Arial" panose="020B0604020202020204" pitchFamily="34" charset="0"/>
              </a:rPr>
              <a:t>  </a:t>
            </a:r>
            <a:endParaRPr lang="zh-CN" altLang="en-US" strike="noStrike" noProof="1" dirty="0">
              <a:latin typeface="黑体" panose="02010609060101010101" charset="-122"/>
              <a:ea typeface="黑体" panose="02010609060101010101" charset="-122"/>
              <a:sym typeface="Arial" panose="020B0604020202020204" pitchFamily="34" charset="0"/>
            </a:endParaRPr>
          </a:p>
        </p:txBody>
      </p:sp>
      <p:sp>
        <p:nvSpPr>
          <p:cNvPr id="22530" name="文本框 25"/>
          <p:cNvSpPr txBox="1"/>
          <p:nvPr/>
        </p:nvSpPr>
        <p:spPr>
          <a:xfrm>
            <a:off x="836613" y="511493"/>
            <a:ext cx="5847715" cy="46037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 algn="l"/>
            <a:r>
              <a:rPr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附件</a:t>
            </a:r>
            <a:r>
              <a:rPr 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5</a:t>
            </a:r>
            <a:r>
              <a:rPr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：我与华师的故事个人感</a:t>
            </a:r>
            <a:r>
              <a:rPr lang="zh-CN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想</a:t>
            </a:r>
            <a:r>
              <a:rPr lang="zh-CN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撰</a:t>
            </a:r>
            <a:r>
              <a:rPr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写参考</a:t>
            </a:r>
            <a:endParaRPr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7409" name="文本框 1"/>
          <p:cNvSpPr txBox="1"/>
          <p:nvPr/>
        </p:nvSpPr>
        <p:spPr>
          <a:xfrm>
            <a:off x="236538" y="873125"/>
            <a:ext cx="8670925" cy="3692525"/>
          </a:xfrm>
          <a:prstGeom prst="rect">
            <a:avLst/>
          </a:prstGeom>
          <a:noFill/>
          <a:ln w="9525" cap="flat" cmpd="sng">
            <a:solidFill>
              <a:schemeClr val="accent6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t">
            <a:spAutoFit/>
          </a:bodyPr>
          <a:p>
            <a:r>
              <a:rPr lang="zh-CN" altLang="en-US" noProof="1" dirty="0"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理工女学霸养成实验报告</a:t>
            </a:r>
            <a:endParaRPr lang="zh-CN" altLang="en-US" noProof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noProof="1" dirty="0"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[实验对象] 光电理工女</a:t>
            </a:r>
            <a:endParaRPr lang="zh-CN" altLang="en-US" noProof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noProof="1" dirty="0"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[实验目的] 不断进步，超越自我</a:t>
            </a:r>
            <a:endParaRPr lang="zh-CN" altLang="en-US" noProof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noProof="1" dirty="0"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[实验所需] 坚持不懈的精神，勇敢无畏的信念，适合自身的计划，自信认真的态度</a:t>
            </a:r>
            <a:endParaRPr lang="zh-CN" altLang="en-US" noProof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noProof="1" dirty="0"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[实验步骤]</a:t>
            </a:r>
            <a:endParaRPr lang="zh-CN" altLang="en-US" noProof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noProof="1" dirty="0"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1.在坚持学习的基础下，尽量不断尝试新鲜事物，开阔眼界，选择适合自己和自己感兴趣的领域继续发展</a:t>
            </a:r>
            <a:endParaRPr lang="zh-CN" altLang="en-US" noProof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noProof="1" dirty="0"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2.合理分配时间，有所取舍，坚持认真仔细的态度，尽量不半途而废</a:t>
            </a:r>
            <a:endParaRPr lang="zh-CN" altLang="en-US" noProof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noProof="1" dirty="0"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3.明确目标后制定分步简单小计划去执行</a:t>
            </a:r>
            <a:endParaRPr lang="zh-CN" altLang="en-US" noProof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noProof="1" dirty="0"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[实验感悟]</a:t>
            </a:r>
            <a:endParaRPr lang="zh-CN" altLang="en-US" noProof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noProof="1" dirty="0"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选择努力，未必心想事成，至少无怨无悔。”在华师光电的三年，做过科研，混过社团，唱过合唱，玩过体育，感谢那颗不安分而勇于尝试的心，感谢华师光电，给予了我很多机会去成长，感谢身边所有一起努力的朋友，漫漫长路，我们一直在路上！</a:t>
            </a:r>
            <a:endParaRPr lang="zh-CN" altLang="en-US" noProof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3554" name="文本框 25"/>
          <p:cNvSpPr txBox="1"/>
          <p:nvPr/>
        </p:nvSpPr>
        <p:spPr>
          <a:xfrm>
            <a:off x="361950" y="366713"/>
            <a:ext cx="868363" cy="506412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27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例：</a:t>
            </a:r>
            <a:endParaRPr lang="zh-CN" altLang="en-US" sz="27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8433" name="文本框 1"/>
          <p:cNvSpPr txBox="1"/>
          <p:nvPr/>
        </p:nvSpPr>
        <p:spPr>
          <a:xfrm>
            <a:off x="411163" y="1017588"/>
            <a:ext cx="8321675" cy="3441700"/>
          </a:xfrm>
          <a:prstGeom prst="rect">
            <a:avLst/>
          </a:prstGeom>
          <a:noFill/>
          <a:ln w="9525" cap="flat" cmpd="sng">
            <a:solidFill>
              <a:schemeClr val="accent6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t">
            <a:spAutoFit/>
          </a:bodyPr>
          <a:p>
            <a:pPr>
              <a:lnSpc>
                <a:spcPct val="110000"/>
              </a:lnSpc>
            </a:pPr>
            <a:r>
              <a:rPr lang="zh-CN" altLang="en-US" noProof="1" dirty="0"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毕业在即，对华师，我唯有感恩与不舍之情。感恩这一路上师长的指引和包容，小伙伴的陪伴和分享。感恩知识的熏陶、思维的启迪，让我逐渐对自己和周围的世界有了认识和思考。</a:t>
            </a:r>
            <a:endParaRPr lang="zh-CN" altLang="en-US" noProof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10000"/>
              </a:lnSpc>
            </a:pPr>
            <a:endParaRPr lang="zh-CN" altLang="en-US" noProof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10000"/>
              </a:lnSpc>
            </a:pPr>
            <a:r>
              <a:rPr lang="zh-CN" altLang="en-US" noProof="1" dirty="0"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踏入华师时的我还未成年，今我已二十有余。华师见证了我的三年时光，承载了我或痛苦或美好或难忘的记忆。离开华师，似乎就是和一个阶段的自己以及这个阶段中的人事物告别，而我不得不继续前行。</a:t>
            </a:r>
            <a:endParaRPr lang="zh-CN" altLang="en-US" noProof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10000"/>
              </a:lnSpc>
            </a:pPr>
            <a:endParaRPr lang="zh-CN" altLang="en-US" noProof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10000"/>
              </a:lnSpc>
            </a:pPr>
            <a:r>
              <a:rPr lang="zh-CN" altLang="en-US" noProof="1" dirty="0"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这怎会没有不舍。细细回味，朱砂门和床板烧时代的西四，夏日空调机轰鸣和月圆时深夜积水空明般的西六阳台，阳光斜照在书上时的一课和乌云压顶大雨滂沱时的一课，落叶、开花再重又枝叶繁茂的木棉……都还真真切切地印在脑中。</a:t>
            </a:r>
            <a:endParaRPr lang="zh-CN" altLang="en-US" noProof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4578" name="文本框 25"/>
          <p:cNvSpPr txBox="1"/>
          <p:nvPr/>
        </p:nvSpPr>
        <p:spPr>
          <a:xfrm>
            <a:off x="361950" y="366713"/>
            <a:ext cx="868363" cy="506412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27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例：</a:t>
            </a:r>
            <a:endParaRPr lang="zh-CN" altLang="en-US" sz="27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680</Words>
  <Application>WPS 演示</Application>
  <PresentationFormat>全屏显示(16:9)</PresentationFormat>
  <Paragraphs>31</Paragraphs>
  <Slides>3</Slides>
  <Notes>2</Notes>
  <HiddenSlides>0</HiddenSlides>
  <MMClips>1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1" baseType="lpstr">
      <vt:lpstr>Arial</vt:lpstr>
      <vt:lpstr>宋体</vt:lpstr>
      <vt:lpstr>Wingdings</vt:lpstr>
      <vt:lpstr>Calibri</vt:lpstr>
      <vt:lpstr>微软雅黑</vt:lpstr>
      <vt:lpstr>黑体</vt:lpstr>
      <vt:lpstr>Arial Unicode MS</vt:lpstr>
      <vt:lpstr>Office 主题​​</vt:lpstr>
      <vt:lpstr>PowerPoint 演示文稿</vt:lpstr>
      <vt:lpstr>PowerPoint 演示文稿</vt:lpstr>
      <vt:lpstr>PowerPoint 演示文稿</vt:lpstr>
    </vt:vector>
  </TitlesOfParts>
  <Company>Users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Windows 用户</dc:creator>
  <cp:lastModifiedBy>1</cp:lastModifiedBy>
  <cp:revision>138</cp:revision>
  <dcterms:created xsi:type="dcterms:W3CDTF">2015-08-22T03:26:00Z</dcterms:created>
  <dcterms:modified xsi:type="dcterms:W3CDTF">2019-03-05T11:08:12Z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2052-11.1.0.8214</vt:lpwstr>
  </property>
</Properties>
</file>